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63" r:id="rId5"/>
    <p:sldMasterId id="2147483761" r:id="rId6"/>
    <p:sldMasterId id="2147483760" r:id="rId7"/>
  </p:sldMasterIdLst>
  <p:notesMasterIdLst>
    <p:notesMasterId r:id="rId26"/>
  </p:notesMasterIdLst>
  <p:handoutMasterIdLst>
    <p:handoutMasterId r:id="rId27"/>
  </p:handoutMasterIdLst>
  <p:sldIdLst>
    <p:sldId id="311" r:id="rId8"/>
    <p:sldId id="313" r:id="rId9"/>
    <p:sldId id="320" r:id="rId10"/>
    <p:sldId id="314" r:id="rId11"/>
    <p:sldId id="315" r:id="rId12"/>
    <p:sldId id="316" r:id="rId13"/>
    <p:sldId id="319" r:id="rId14"/>
    <p:sldId id="321" r:id="rId15"/>
    <p:sldId id="332" r:id="rId16"/>
    <p:sldId id="331" r:id="rId17"/>
    <p:sldId id="322" r:id="rId18"/>
    <p:sldId id="323" r:id="rId19"/>
    <p:sldId id="330" r:id="rId20"/>
    <p:sldId id="333" r:id="rId21"/>
    <p:sldId id="324" r:id="rId22"/>
    <p:sldId id="329" r:id="rId23"/>
    <p:sldId id="325" r:id="rId24"/>
    <p:sldId id="334" r:id="rId2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8">
          <p15:clr>
            <a:srgbClr val="A4A3A4"/>
          </p15:clr>
        </p15:guide>
        <p15:guide id="2" orient="horz" pos="4178">
          <p15:clr>
            <a:srgbClr val="A4A3A4"/>
          </p15:clr>
        </p15:guide>
        <p15:guide id="3" pos="340">
          <p15:clr>
            <a:srgbClr val="A4A3A4"/>
          </p15:clr>
        </p15:guide>
        <p15:guide id="4" pos="43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2464"/>
    <a:srgbClr val="1D5C56"/>
    <a:srgbClr val="E55800"/>
    <a:srgbClr val="E87700"/>
    <a:srgbClr val="92CB9C"/>
    <a:srgbClr val="855199"/>
    <a:srgbClr val="BCADE2"/>
    <a:srgbClr val="032977"/>
    <a:srgbClr val="648FD8"/>
    <a:srgbClr val="C6D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79200" autoAdjust="0"/>
  </p:normalViewPr>
  <p:slideViewPr>
    <p:cSldViewPr snapToGrid="0" showGuides="1">
      <p:cViewPr>
        <p:scale>
          <a:sx n="100" d="100"/>
          <a:sy n="100" d="100"/>
        </p:scale>
        <p:origin x="-1051" y="240"/>
      </p:cViewPr>
      <p:guideLst>
        <p:guide orient="horz" pos="958"/>
        <p:guide orient="horz" pos="4178"/>
        <p:guide pos="340"/>
        <p:guide pos="43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4F589-E07B-4902-B348-D92AD21A6D1B}" type="datetimeFigureOut">
              <a:rPr lang="en-GB" smtClean="0"/>
              <a:pPr/>
              <a:t>10/08/2015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116CC-75AE-41BB-BD9D-7D1A8B883F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023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935D-7718-4145-BADE-1755027D22B8}" type="datetimeFigureOut">
              <a:rPr lang="en-GB" smtClean="0"/>
              <a:pPr/>
              <a:t>10/08/2015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422F8-42EC-4986-9E2B-7E69606F2F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72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沒有旁白。三秒後點擊下一張投影片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159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在這一節學習更多檢索和進階檢索的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相關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功能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591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點擊下一頁顯示方塊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如果您已經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確定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查詢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主題，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則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可使用「檢索功能」。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檢索方塊中輸入檢索詞彙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開始檢索。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906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點擊下一頁顯示進階檢索方塊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如果您已經有具體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詳細資料，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如：文獻標題、作者服務單位、出版年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、關鍵字等想要使用的檢索方式，則可使用「進階檢索功能」。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點擊下一頁顯示行數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如果您有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種特定領域，請「另新增一列」，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並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可使用「檢索提示」協助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進行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檢索。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906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「進階檢索」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功能中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用「</a:t>
            </a:r>
            <a:r>
              <a:rPr lang="en-US" dirty="0" smtClean="0"/>
              <a:t>Google</a:t>
            </a:r>
            <a:r>
              <a:rPr lang="en-US" baseline="0" dirty="0" smtClean="0"/>
              <a:t> glasses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為檢索關鍵字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並設定檢索範圍在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</a:t>
            </a:r>
            <a:r>
              <a:rPr lang="en-US" baseline="0" dirty="0" smtClean="0"/>
              <a:t>All fields to Keywords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，點擊「檢索」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查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看檢索結果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「檢索結果」研究顯示為「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點擊顯示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橫線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。您可以選擇「編輯檢索」、「儲存個人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資料夾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的檢索」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點擊顯示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橫線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，或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點選每一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份文獻旁的方塊，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文獻儲存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至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您的個人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資料夾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點擊顯示行數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注意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務必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登入您的個人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資料夾，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否則無法儲存項目。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080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在這一節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您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顯示各種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瀏覽方式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893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上方的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點擊「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Publication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，可依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字母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到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排列瀏覽出版物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點擊下一頁顯示字母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到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的頁面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所有內容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依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字母排序列出。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點擊下一頁顯示「過濾清單方塊」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您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可在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螢幕右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側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找到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Filter</a:t>
            </a:r>
            <a:r>
              <a:rPr lang="en-US" altLang="zh-TW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</a:t>
            </a:r>
            <a:r>
              <a:rPr lang="zh-TW" alt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篩選清</a:t>
            </a:r>
            <a:r>
              <a:rPr lang="zh-TW" alt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單功能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選擇您想要瀏覽的具體內容類型。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點擊下一張投影片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906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在篩選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清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單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選擇「期刊」，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將僅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會看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到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期刊部分。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點擊下一頁顯示方塊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點擊下一頁顯示方塊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在期刊旁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會出現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檢視方塊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如果您想要透過電子郵件收到任何期刊的最新消息，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可先勾選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方塊，再點擊「取得電子郵件通知」。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提醒您：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先登入您的個人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資料夾，才能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設定通知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功能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906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僅需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用滑鼠選取您有興趣的特定主題領域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即可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依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「主題」瀏覽。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點擊下一頁顯示方塊在上方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用滑鼠選取「商業、經濟、財經和會計」，再選擇「商管類」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點擊下一頁顯示商管頁面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點擊下一頁顯示更多「預覽」選項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您可以選擇預覽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收錄在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「商管類」的所有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資料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，或選擇您有興趣的「主題」。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點擊一下跳到下一張投影片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906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164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Wiley Online Library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是結合多種學科的</a:t>
            </a:r>
            <a:r>
              <a:rPr lang="zh-TW" altLang="en-US" sz="1200" b="1" u="none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  <a:ea typeface="+mn-ea"/>
                <a:cs typeface="+mn-cs"/>
              </a:rPr>
              <a:t>電子資源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平台，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內含許多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具影響力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及探索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生命、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探索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健康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物理科學、社會科學和人文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學科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的文章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點擊下一張投影片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35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在這一節檢視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涵蓋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內容、主題範圍和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使用權限圖示</a:t>
            </a:r>
            <a:endParaRPr lang="zh-TW" altLang="zh-TW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02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Wiley Online Library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的館藏有超過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1,500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種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期刊、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超過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16,000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本電子書、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超過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150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種電子百科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本實驗室指南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，以及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個化學和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實證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醫學專業領域的資料庫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點擊下一張投影片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02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Wiley Online Library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收錄各種學科的資源，有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104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筆子分類，橫跨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個學科領域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點擊下一張投影片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02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使用權限圖示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顯示您是否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具有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期刊文獻，或電子書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全文的使用權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以及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如何提供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權限的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方式。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朗讀各圖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標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使用權限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類型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/>
            <a:r>
              <a:rPr lang="zh-TW" altLang="en-US" sz="1400" b="1" kern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n-ea"/>
                <a:cs typeface="Arial"/>
              </a:rPr>
              <a:t>您擁有使用權限</a:t>
            </a:r>
            <a:endParaRPr lang="en-US" altLang="zh-TW" sz="1400" b="1" kern="1200" dirty="0" smtClean="0">
              <a:solidFill>
                <a:schemeClr val="tx2">
                  <a:lumMod val="50000"/>
                </a:schemeClr>
              </a:solidFill>
              <a:latin typeface="+mj-ea"/>
              <a:ea typeface="+mn-ea"/>
              <a:cs typeface="Arial"/>
            </a:endParaRPr>
          </a:p>
          <a:p>
            <a:pPr marL="0" indent="0"/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</a:rPr>
              <a:t>透過貴機構現有的訂閱服務使用全文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Arial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/>
            <a:r>
              <a:rPr lang="zh-TW" altLang="en-US" sz="1400" b="1" kern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n-ea"/>
                <a:cs typeface="Arial"/>
              </a:rPr>
              <a:t>開放所有用戶使用</a:t>
            </a:r>
            <a:endParaRPr lang="en-US" sz="1400" b="1" kern="1200" dirty="0" smtClean="0">
              <a:solidFill>
                <a:schemeClr val="tx2">
                  <a:lumMod val="50000"/>
                </a:schemeClr>
              </a:solidFill>
              <a:latin typeface="+mj-ea"/>
              <a:ea typeface="+mn-ea"/>
              <a:cs typeface="Arial"/>
            </a:endParaRPr>
          </a:p>
          <a:p>
            <a:pPr marL="0" indent="0"/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</a:rPr>
              <a:t>可經由 </a:t>
            </a:r>
            <a:r>
              <a:rPr lang="en-US" altLang="zh-TW" sz="1200" dirty="0" err="1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</a:rPr>
              <a:t>OnlineOpen</a:t>
            </a:r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</a:rPr>
              <a:t> 免費使用全文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Arial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/>
            <a:r>
              <a:rPr lang="zh-TW" altLang="en-US" sz="1400" b="1" kern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n-ea"/>
                <a:cs typeface="Arial"/>
              </a:rPr>
              <a:t>經由</a:t>
            </a:r>
            <a:r>
              <a:rPr lang="en-US" altLang="zh-TW" sz="1400" b="1" kern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n-ea"/>
                <a:cs typeface="Arial"/>
              </a:rPr>
              <a:t>Open</a:t>
            </a:r>
            <a:r>
              <a:rPr lang="zh-TW" altLang="en-US" sz="1400" b="1" kern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n-ea"/>
                <a:cs typeface="Arial"/>
              </a:rPr>
              <a:t> </a:t>
            </a:r>
            <a:r>
              <a:rPr lang="en-US" altLang="zh-TW" sz="1400" b="1" kern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n-ea"/>
                <a:cs typeface="Arial"/>
              </a:rPr>
              <a:t>Access </a:t>
            </a:r>
            <a:r>
              <a:rPr lang="zh-TW" altLang="en-US" sz="1400" b="1" kern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n-ea"/>
                <a:cs typeface="Arial"/>
              </a:rPr>
              <a:t>免費使用全文</a:t>
            </a:r>
            <a:endParaRPr lang="en-US" altLang="zh-TW" sz="1400" b="1" kern="1200" dirty="0" smtClean="0">
              <a:solidFill>
                <a:schemeClr val="tx2">
                  <a:lumMod val="50000"/>
                </a:schemeClr>
              </a:solidFill>
              <a:latin typeface="+mj-ea"/>
              <a:ea typeface="+mn-ea"/>
              <a:cs typeface="Arial"/>
            </a:endParaRPr>
          </a:p>
          <a:p>
            <a:pPr marL="0" indent="0"/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</a:rPr>
              <a:t>作者、贊助單位或事業機構</a:t>
            </a:r>
            <a:r>
              <a:rPr lang="zh-TW" altLang="en-US" sz="1200" dirty="0" smtClean="0">
                <a:solidFill>
                  <a:srgbClr val="E55800">
                    <a:lumMod val="50000"/>
                  </a:srgb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/>
              </a:rPr>
              <a:t>已支付費用，確保未訂閱者可免費存取全文內容</a:t>
            </a:r>
            <a:endParaRPr lang="en-US" altLang="zh-TW" sz="1200" dirty="0" smtClean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Arial"/>
            </a:endParaRPr>
          </a:p>
          <a:p>
            <a:pPr marL="0" indent="0"/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下一頁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025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在這一節學習如何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Wiley Online Library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建立個人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資料夾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318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點擊下一頁顯示登入頁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面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Wiley Online Library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建立您的個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人資料夾後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，可使用的個人化服務包括：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‧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電子郵件通知新的內容和已儲存的檢索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‧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文獻、出版物和檢索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紀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錄儲存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至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您的個人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資料夾中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‧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收到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與您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訂閱之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電子書和期刊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有關的最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新消息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和宣傳優惠資訊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的電子郵件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‧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您是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期刊投稿人，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追蹤您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文獻出版的進度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當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您登入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，您的信箱就會收到電子郵件的認證信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點擊該連結，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經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驗證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，您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可以開始使用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您的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個人化服務。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點擊下一張投影片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662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建議您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開始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進行檢索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或瀏覽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前，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先在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Wiley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Online Library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登入您的個人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資料夾，即可在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需要儲存檢索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紀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錄、期刊文獻或電子書章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節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等資料時，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免除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登入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的麻煩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您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個人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資料夾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的擁有者，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應負責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管理您個人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資料夾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中的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所有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項目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，例如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您的「已儲存的檢索資料夾」中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點擊下一頁顯示箭頭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下一頁顯示「已儲存的檢索頁面」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點擊下一頁顯示方塊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1&gt;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如果您希望刪除某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一項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「已儲存的檢索紀錄」，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可先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檢查方塊，再點擊「刪除已選擇的檢索紀錄」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點擊下一頁顯示方塊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66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381"/>
            <a:ext cx="9142985" cy="685723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5256000"/>
            <a:ext cx="6400800" cy="76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176000"/>
            <a:ext cx="1800000" cy="3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08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play Slide V1_BLUE_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4320"/>
            <a:ext cx="9144000" cy="2773680"/>
          </a:xfrm>
          <a:prstGeom prst="rect">
            <a:avLst/>
          </a:prstGeom>
        </p:spPr>
      </p:pic>
      <p:pic>
        <p:nvPicPr>
          <p:cNvPr id="2" name="Picture 1" descr="Display Slide V1_BLUE_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32"/>
            <a:ext cx="9144000" cy="4956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1580" y="546584"/>
            <a:ext cx="2304256" cy="2304256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638764" y="250641"/>
            <a:ext cx="1710000" cy="1710000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786293" y="4383288"/>
            <a:ext cx="1638846" cy="1638000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16"/>
          </p:nvPr>
        </p:nvSpPr>
        <p:spPr>
          <a:xfrm>
            <a:off x="5291616" y="4257092"/>
            <a:ext cx="1152592" cy="1152000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Picture Placeholder 7"/>
          <p:cNvSpPr>
            <a:spLocks noGrp="1" noChangeAspect="1"/>
          </p:cNvSpPr>
          <p:nvPr>
            <p:ph type="pic" sz="quarter" idx="17"/>
          </p:nvPr>
        </p:nvSpPr>
        <p:spPr>
          <a:xfrm>
            <a:off x="6984268" y="4257092"/>
            <a:ext cx="1152592" cy="1152000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8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53424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20" hasCustomPrompt="1"/>
          </p:nvPr>
        </p:nvSpPr>
        <p:spPr>
          <a:xfrm>
            <a:off x="183569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pic>
        <p:nvPicPr>
          <p:cNvPr id="3" name="Picture 2" descr="Display Slide V1_BLUE_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422" y="0"/>
            <a:ext cx="4852578" cy="365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8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5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36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3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621624"/>
            <a:ext cx="2736850" cy="212353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900"/>
              </a:spcAft>
              <a:defRPr sz="2000" b="1"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key message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500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9144000" cy="6285167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Insert Full Screen image 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45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9144000" cy="6858000"/>
          </a:xfrm>
          <a:prstGeom prst="rect">
            <a:avLst/>
          </a:prstGeom>
        </p:spPr>
      </p:pic>
      <p:sp>
        <p:nvSpPr>
          <p:cNvPr id="3" name="Table Placeholder 2"/>
          <p:cNvSpPr>
            <a:spLocks noGrp="1"/>
          </p:cNvSpPr>
          <p:nvPr>
            <p:ph type="tbl" sz="quarter" idx="20"/>
          </p:nvPr>
        </p:nvSpPr>
        <p:spPr>
          <a:xfrm>
            <a:off x="539552" y="1950740"/>
            <a:ext cx="7056760" cy="3672557"/>
          </a:xfrm>
          <a:prstGeom prst="rect">
            <a:avLst/>
          </a:prstGeom>
          <a:ln>
            <a:solidFill>
              <a:srgbClr val="648FD8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5508414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9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25100" y="1361400"/>
            <a:ext cx="5616575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48FD8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550932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81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381"/>
            <a:ext cx="9142985" cy="6857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4788000"/>
            <a:ext cx="7772400" cy="643281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5256000"/>
            <a:ext cx="6400800" cy="766936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176000"/>
            <a:ext cx="1800000" cy="3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93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ange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374650" y="1457200"/>
            <a:ext cx="6343650" cy="46134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0000" y="423500"/>
            <a:ext cx="5850300" cy="40476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E55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1" y="891500"/>
            <a:ext cx="5850300" cy="39528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E87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1453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 + 2 Cl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range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423500"/>
            <a:ext cx="5850300" cy="40476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E55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1" y="891500"/>
            <a:ext cx="5850300" cy="39528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E87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81000" y="1384300"/>
            <a:ext cx="3251200" cy="4706454"/>
          </a:xfr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9"/>
          </p:nvPr>
        </p:nvSpPr>
        <p:spPr>
          <a:xfrm>
            <a:off x="3695700" y="1409700"/>
            <a:ext cx="3060700" cy="4699000"/>
          </a:xfr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01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 + Im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range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74650" y="717550"/>
            <a:ext cx="5832475" cy="4105275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Insert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0000" y="5313000"/>
            <a:ext cx="7996600" cy="40476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E55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1" y="5781000"/>
            <a:ext cx="8009300" cy="39528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E87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73048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ml Crcl -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range2_Ne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0"/>
          <a:stretch/>
        </p:blipFill>
        <p:spPr>
          <a:xfrm>
            <a:off x="0" y="4114800"/>
            <a:ext cx="9144000" cy="2743200"/>
          </a:xfrm>
          <a:prstGeom prst="rect">
            <a:avLst/>
          </a:prstGeom>
        </p:spPr>
      </p:pic>
      <p:pic>
        <p:nvPicPr>
          <p:cNvPr id="14" name="Picture 13" descr="Additional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3" t="92772"/>
          <a:stretch/>
        </p:blipFill>
        <p:spPr>
          <a:xfrm>
            <a:off x="7753349" y="6362700"/>
            <a:ext cx="1382291" cy="49567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C51A5-30FB-4CEB-9C7C-A7D3DCD76A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5824" y="4568056"/>
            <a:ext cx="1476000" cy="1476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60000" y="423500"/>
            <a:ext cx="5850300" cy="40476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E55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1" y="891500"/>
            <a:ext cx="5850300" cy="39528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E87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26" name="Slide Number Placeholder 13"/>
          <p:cNvSpPr txBox="1">
            <a:spLocks/>
          </p:cNvSpPr>
          <p:nvPr userDrawn="1"/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30" name="Content Placeholder 2"/>
          <p:cNvSpPr>
            <a:spLocks noGrp="1"/>
          </p:cNvSpPr>
          <p:nvPr>
            <p:ph idx="20"/>
          </p:nvPr>
        </p:nvSpPr>
        <p:spPr>
          <a:xfrm>
            <a:off x="3748472" y="1384628"/>
            <a:ext cx="5078028" cy="431734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387350" y="1399829"/>
            <a:ext cx="3257550" cy="28292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64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5508414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9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39750" y="1879600"/>
            <a:ext cx="6300788" cy="4093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404000"/>
            <a:ext cx="5544418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48FD8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082339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ml Crcl -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range2_Ne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0"/>
          <a:stretch/>
        </p:blipFill>
        <p:spPr>
          <a:xfrm rot="10800000">
            <a:off x="0" y="-444500"/>
            <a:ext cx="9144000" cy="2743200"/>
          </a:xfrm>
          <a:prstGeom prst="rect">
            <a:avLst/>
          </a:prstGeom>
        </p:spPr>
      </p:pic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02624" y="350788"/>
            <a:ext cx="1476000" cy="1476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60000" y="436200"/>
            <a:ext cx="5202600" cy="40476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E55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1" y="904200"/>
            <a:ext cx="5189899" cy="39528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E87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619750" y="2298701"/>
            <a:ext cx="3041650" cy="347979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20"/>
          </p:nvPr>
        </p:nvSpPr>
        <p:spPr>
          <a:xfrm>
            <a:off x="382972" y="1450628"/>
            <a:ext cx="5078028" cy="431734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2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98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(Discre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4325" y="7302"/>
            <a:ext cx="7559675" cy="2120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6889750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750" y="1879600"/>
            <a:ext cx="7880826" cy="4093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04000"/>
            <a:ext cx="6934783" cy="395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DFDD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659276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Wht Bckgr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"/>
            <a:ext cx="9142983" cy="68572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/>
          <a:stretch/>
        </p:blipFill>
        <p:spPr>
          <a:xfrm>
            <a:off x="0" y="6368995"/>
            <a:ext cx="9144000" cy="489005"/>
          </a:xfrm>
          <a:prstGeom prst="rect">
            <a:avLst/>
          </a:prstGeom>
        </p:spPr>
      </p:pic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734890" y="1628800"/>
            <a:ext cx="5408095" cy="4638310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016224 w 2016224"/>
              <a:gd name="connsiteY2" fmla="*/ 1008112 h 2016224"/>
              <a:gd name="connsiteX3" fmla="*/ 1008112 w 2016224"/>
              <a:gd name="connsiteY3" fmla="*/ 2016224 h 2016224"/>
              <a:gd name="connsiteX4" fmla="*/ 0 w 2016224"/>
              <a:gd name="connsiteY4" fmla="*/ 1008112 h 2016224"/>
              <a:gd name="connsiteX0" fmla="*/ 4399 w 2020623"/>
              <a:gd name="connsiteY0" fmla="*/ 1541512 h 2549624"/>
              <a:gd name="connsiteX1" fmla="*/ 1355411 w 2020623"/>
              <a:gd name="connsiteY1" fmla="*/ 0 h 2549624"/>
              <a:gd name="connsiteX2" fmla="*/ 2020623 w 2020623"/>
              <a:gd name="connsiteY2" fmla="*/ 1541512 h 2549624"/>
              <a:gd name="connsiteX3" fmla="*/ 1012511 w 2020623"/>
              <a:gd name="connsiteY3" fmla="*/ 2549624 h 2549624"/>
              <a:gd name="connsiteX4" fmla="*/ 4399 w 2020623"/>
              <a:gd name="connsiteY4" fmla="*/ 1541512 h 2549624"/>
              <a:gd name="connsiteX0" fmla="*/ 932 w 4246488"/>
              <a:gd name="connsiteY0" fmla="*/ 3257702 h 3378198"/>
              <a:gd name="connsiteX1" fmla="*/ 3580794 w 4246488"/>
              <a:gd name="connsiteY1" fmla="*/ 39790 h 3378198"/>
              <a:gd name="connsiteX2" fmla="*/ 4246006 w 4246488"/>
              <a:gd name="connsiteY2" fmla="*/ 1581302 h 3378198"/>
              <a:gd name="connsiteX3" fmla="*/ 3237894 w 4246488"/>
              <a:gd name="connsiteY3" fmla="*/ 2589414 h 3378198"/>
              <a:gd name="connsiteX4" fmla="*/ 932 w 4246488"/>
              <a:gd name="connsiteY4" fmla="*/ 3257702 h 3378198"/>
              <a:gd name="connsiteX0" fmla="*/ 14661 w 4921720"/>
              <a:gd name="connsiteY0" fmla="*/ 4411721 h 4609806"/>
              <a:gd name="connsiteX1" fmla="*/ 4689898 w 4921720"/>
              <a:gd name="connsiteY1" fmla="*/ 22234 h 4609806"/>
              <a:gd name="connsiteX2" fmla="*/ 4259735 w 4921720"/>
              <a:gd name="connsiteY2" fmla="*/ 2735321 h 4609806"/>
              <a:gd name="connsiteX3" fmla="*/ 3251623 w 4921720"/>
              <a:gd name="connsiteY3" fmla="*/ 3743433 h 4609806"/>
              <a:gd name="connsiteX4" fmla="*/ 14661 w 4921720"/>
              <a:gd name="connsiteY4" fmla="*/ 4411721 h 4609806"/>
              <a:gd name="connsiteX0" fmla="*/ 14661 w 4957429"/>
              <a:gd name="connsiteY0" fmla="*/ 4404495 h 4602580"/>
              <a:gd name="connsiteX1" fmla="*/ 4689898 w 4957429"/>
              <a:gd name="connsiteY1" fmla="*/ 15008 h 4602580"/>
              <a:gd name="connsiteX2" fmla="*/ 4259735 w 4957429"/>
              <a:gd name="connsiteY2" fmla="*/ 2728095 h 4602580"/>
              <a:gd name="connsiteX3" fmla="*/ 3251623 w 4957429"/>
              <a:gd name="connsiteY3" fmla="*/ 3736207 h 4602580"/>
              <a:gd name="connsiteX4" fmla="*/ 14661 w 4957429"/>
              <a:gd name="connsiteY4" fmla="*/ 4404495 h 4602580"/>
              <a:gd name="connsiteX0" fmla="*/ 64533 w 5007301"/>
              <a:gd name="connsiteY0" fmla="*/ 4404627 h 4618299"/>
              <a:gd name="connsiteX1" fmla="*/ 4739770 w 5007301"/>
              <a:gd name="connsiteY1" fmla="*/ 15140 h 4618299"/>
              <a:gd name="connsiteX2" fmla="*/ 4309607 w 5007301"/>
              <a:gd name="connsiteY2" fmla="*/ 2728227 h 4618299"/>
              <a:gd name="connsiteX3" fmla="*/ 3301495 w 5007301"/>
              <a:gd name="connsiteY3" fmla="*/ 3736339 h 4618299"/>
              <a:gd name="connsiteX4" fmla="*/ 64533 w 5007301"/>
              <a:gd name="connsiteY4" fmla="*/ 4404627 h 4618299"/>
              <a:gd name="connsiteX0" fmla="*/ 64380 w 4879805"/>
              <a:gd name="connsiteY0" fmla="*/ 4558150 h 4756446"/>
              <a:gd name="connsiteX1" fmla="*/ 4653892 w 4879805"/>
              <a:gd name="connsiteY1" fmla="*/ 25788 h 4756446"/>
              <a:gd name="connsiteX2" fmla="*/ 4223729 w 4879805"/>
              <a:gd name="connsiteY2" fmla="*/ 2738875 h 4756446"/>
              <a:gd name="connsiteX3" fmla="*/ 3215617 w 4879805"/>
              <a:gd name="connsiteY3" fmla="*/ 3746987 h 4756446"/>
              <a:gd name="connsiteX4" fmla="*/ 64380 w 4879805"/>
              <a:gd name="connsiteY4" fmla="*/ 4558150 h 4756446"/>
              <a:gd name="connsiteX0" fmla="*/ 65737 w 5073909"/>
              <a:gd name="connsiteY0" fmla="*/ 4536594 h 4718337"/>
              <a:gd name="connsiteX1" fmla="*/ 4655249 w 5073909"/>
              <a:gd name="connsiteY1" fmla="*/ 4232 h 4718337"/>
              <a:gd name="connsiteX2" fmla="*/ 4863261 w 5073909"/>
              <a:gd name="connsiteY2" fmla="*/ 3707919 h 4718337"/>
              <a:gd name="connsiteX3" fmla="*/ 3216974 w 5073909"/>
              <a:gd name="connsiteY3" fmla="*/ 3725431 h 4718337"/>
              <a:gd name="connsiteX4" fmla="*/ 65737 w 5073909"/>
              <a:gd name="connsiteY4" fmla="*/ 4536594 h 4718337"/>
              <a:gd name="connsiteX0" fmla="*/ 11587 w 5019759"/>
              <a:gd name="connsiteY0" fmla="*/ 4536594 h 4877233"/>
              <a:gd name="connsiteX1" fmla="*/ 4601099 w 5019759"/>
              <a:gd name="connsiteY1" fmla="*/ 4232 h 4877233"/>
              <a:gd name="connsiteX2" fmla="*/ 4809111 w 5019759"/>
              <a:gd name="connsiteY2" fmla="*/ 3707919 h 4877233"/>
              <a:gd name="connsiteX3" fmla="*/ 3334274 w 5019759"/>
              <a:gd name="connsiteY3" fmla="*/ 4458856 h 4877233"/>
              <a:gd name="connsiteX4" fmla="*/ 11587 w 5019759"/>
              <a:gd name="connsiteY4" fmla="*/ 4536594 h 4877233"/>
              <a:gd name="connsiteX0" fmla="*/ 11276 w 5121542"/>
              <a:gd name="connsiteY0" fmla="*/ 4334814 h 4728779"/>
              <a:gd name="connsiteX1" fmla="*/ 4696038 w 5121542"/>
              <a:gd name="connsiteY1" fmla="*/ 2477 h 4728779"/>
              <a:gd name="connsiteX2" fmla="*/ 4904050 w 5121542"/>
              <a:gd name="connsiteY2" fmla="*/ 3706164 h 4728779"/>
              <a:gd name="connsiteX3" fmla="*/ 3429213 w 5121542"/>
              <a:gd name="connsiteY3" fmla="*/ 4457101 h 4728779"/>
              <a:gd name="connsiteX4" fmla="*/ 11276 w 5121542"/>
              <a:gd name="connsiteY4" fmla="*/ 4334814 h 4728779"/>
              <a:gd name="connsiteX0" fmla="*/ 2988 w 4895762"/>
              <a:gd name="connsiteY0" fmla="*/ 3497447 h 3831681"/>
              <a:gd name="connsiteX1" fmla="*/ 2858950 w 4895762"/>
              <a:gd name="connsiteY1" fmla="*/ 3310 h 3831681"/>
              <a:gd name="connsiteX2" fmla="*/ 4895762 w 4895762"/>
              <a:gd name="connsiteY2" fmla="*/ 2868797 h 3831681"/>
              <a:gd name="connsiteX3" fmla="*/ 3420925 w 4895762"/>
              <a:gd name="connsiteY3" fmla="*/ 3619734 h 3831681"/>
              <a:gd name="connsiteX4" fmla="*/ 2988 w 4895762"/>
              <a:gd name="connsiteY4" fmla="*/ 3497447 h 3831681"/>
              <a:gd name="connsiteX0" fmla="*/ 3031 w 4857705"/>
              <a:gd name="connsiteY0" fmla="*/ 3632277 h 3927290"/>
              <a:gd name="connsiteX1" fmla="*/ 2820893 w 4857705"/>
              <a:gd name="connsiteY1" fmla="*/ 4790 h 3927290"/>
              <a:gd name="connsiteX2" fmla="*/ 4857705 w 4857705"/>
              <a:gd name="connsiteY2" fmla="*/ 2870277 h 3927290"/>
              <a:gd name="connsiteX3" fmla="*/ 3382868 w 4857705"/>
              <a:gd name="connsiteY3" fmla="*/ 3621214 h 3927290"/>
              <a:gd name="connsiteX4" fmla="*/ 3031 w 4857705"/>
              <a:gd name="connsiteY4" fmla="*/ 3632277 h 3927290"/>
              <a:gd name="connsiteX0" fmla="*/ 16422 w 4871096"/>
              <a:gd name="connsiteY0" fmla="*/ 3166635 h 3427343"/>
              <a:gd name="connsiteX1" fmla="*/ 2224684 w 4871096"/>
              <a:gd name="connsiteY1" fmla="*/ 5873 h 3427343"/>
              <a:gd name="connsiteX2" fmla="*/ 4871096 w 4871096"/>
              <a:gd name="connsiteY2" fmla="*/ 2404635 h 3427343"/>
              <a:gd name="connsiteX3" fmla="*/ 3396259 w 4871096"/>
              <a:gd name="connsiteY3" fmla="*/ 3155572 h 3427343"/>
              <a:gd name="connsiteX4" fmla="*/ 16422 w 4871096"/>
              <a:gd name="connsiteY4" fmla="*/ 3166635 h 3427343"/>
              <a:gd name="connsiteX0" fmla="*/ 16779 w 4871453"/>
              <a:gd name="connsiteY0" fmla="*/ 3177428 h 3438136"/>
              <a:gd name="connsiteX1" fmla="*/ 2225041 w 4871453"/>
              <a:gd name="connsiteY1" fmla="*/ 16666 h 3438136"/>
              <a:gd name="connsiteX2" fmla="*/ 4871453 w 4871453"/>
              <a:gd name="connsiteY2" fmla="*/ 2415428 h 3438136"/>
              <a:gd name="connsiteX3" fmla="*/ 3396616 w 4871453"/>
              <a:gd name="connsiteY3" fmla="*/ 3166365 h 3438136"/>
              <a:gd name="connsiteX4" fmla="*/ 16779 w 4871453"/>
              <a:gd name="connsiteY4" fmla="*/ 3177428 h 3438136"/>
              <a:gd name="connsiteX0" fmla="*/ 2574 w 4857248"/>
              <a:gd name="connsiteY0" fmla="*/ 3177428 h 3471741"/>
              <a:gd name="connsiteX1" fmla="*/ 2210836 w 4857248"/>
              <a:gd name="connsiteY1" fmla="*/ 16666 h 3471741"/>
              <a:gd name="connsiteX2" fmla="*/ 4857248 w 4857248"/>
              <a:gd name="connsiteY2" fmla="*/ 2415428 h 3471741"/>
              <a:gd name="connsiteX3" fmla="*/ 3382411 w 4857248"/>
              <a:gd name="connsiteY3" fmla="*/ 3166365 h 3471741"/>
              <a:gd name="connsiteX4" fmla="*/ 2574 w 4857248"/>
              <a:gd name="connsiteY4" fmla="*/ 3177428 h 3471741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692 w 5486016"/>
              <a:gd name="connsiteY0" fmla="*/ 4538484 h 5033030"/>
              <a:gd name="connsiteX1" fmla="*/ 2210954 w 5486016"/>
              <a:gd name="connsiteY1" fmla="*/ 1377722 h 5033030"/>
              <a:gd name="connsiteX2" fmla="*/ 5486016 w 5486016"/>
              <a:gd name="connsiteY2" fmla="*/ 156984 h 5033030"/>
              <a:gd name="connsiteX3" fmla="*/ 3382529 w 5486016"/>
              <a:gd name="connsiteY3" fmla="*/ 4527421 h 5033030"/>
              <a:gd name="connsiteX4" fmla="*/ 2692 w 5486016"/>
              <a:gd name="connsiteY4" fmla="*/ 4538484 h 5033030"/>
              <a:gd name="connsiteX0" fmla="*/ 22074 w 5505398"/>
              <a:gd name="connsiteY0" fmla="*/ 4540428 h 5009174"/>
              <a:gd name="connsiteX1" fmla="*/ 2116036 w 5505398"/>
              <a:gd name="connsiteY1" fmla="*/ 1360616 h 5009174"/>
              <a:gd name="connsiteX2" fmla="*/ 5505398 w 5505398"/>
              <a:gd name="connsiteY2" fmla="*/ 158928 h 5009174"/>
              <a:gd name="connsiteX3" fmla="*/ 3401911 w 5505398"/>
              <a:gd name="connsiteY3" fmla="*/ 4529365 h 5009174"/>
              <a:gd name="connsiteX4" fmla="*/ 22074 w 5505398"/>
              <a:gd name="connsiteY4" fmla="*/ 4540428 h 5009174"/>
              <a:gd name="connsiteX0" fmla="*/ 23803 w 5507127"/>
              <a:gd name="connsiteY0" fmla="*/ 4542418 h 5012267"/>
              <a:gd name="connsiteX1" fmla="*/ 2079665 w 5507127"/>
              <a:gd name="connsiteY1" fmla="*/ 1343556 h 5012267"/>
              <a:gd name="connsiteX2" fmla="*/ 5507127 w 5507127"/>
              <a:gd name="connsiteY2" fmla="*/ 160918 h 5012267"/>
              <a:gd name="connsiteX3" fmla="*/ 3403640 w 5507127"/>
              <a:gd name="connsiteY3" fmla="*/ 4531355 h 5012267"/>
              <a:gd name="connsiteX4" fmla="*/ 23803 w 5507127"/>
              <a:gd name="connsiteY4" fmla="*/ 4542418 h 5012267"/>
              <a:gd name="connsiteX0" fmla="*/ 904 w 5484228"/>
              <a:gd name="connsiteY0" fmla="*/ 4542418 h 5128960"/>
              <a:gd name="connsiteX1" fmla="*/ 2056766 w 5484228"/>
              <a:gd name="connsiteY1" fmla="*/ 1343556 h 5128960"/>
              <a:gd name="connsiteX2" fmla="*/ 5484228 w 5484228"/>
              <a:gd name="connsiteY2" fmla="*/ 160918 h 5128960"/>
              <a:gd name="connsiteX3" fmla="*/ 3380741 w 5484228"/>
              <a:gd name="connsiteY3" fmla="*/ 4531355 h 5128960"/>
              <a:gd name="connsiteX4" fmla="*/ 904 w 5484228"/>
              <a:gd name="connsiteY4" fmla="*/ 4542418 h 5128960"/>
              <a:gd name="connsiteX0" fmla="*/ 24704 w 5508028"/>
              <a:gd name="connsiteY0" fmla="*/ 4539451 h 5007647"/>
              <a:gd name="connsiteX1" fmla="*/ 2061516 w 5508028"/>
              <a:gd name="connsiteY1" fmla="*/ 1369164 h 5007647"/>
              <a:gd name="connsiteX2" fmla="*/ 5508028 w 5508028"/>
              <a:gd name="connsiteY2" fmla="*/ 157951 h 5007647"/>
              <a:gd name="connsiteX3" fmla="*/ 3404541 w 5508028"/>
              <a:gd name="connsiteY3" fmla="*/ 4528388 h 5007647"/>
              <a:gd name="connsiteX4" fmla="*/ 24704 w 5508028"/>
              <a:gd name="connsiteY4" fmla="*/ 4539451 h 5007647"/>
              <a:gd name="connsiteX0" fmla="*/ 107368 w 5876219"/>
              <a:gd name="connsiteY0" fmla="*/ 4539451 h 4699434"/>
              <a:gd name="connsiteX1" fmla="*/ 2144180 w 5876219"/>
              <a:gd name="connsiteY1" fmla="*/ 1369164 h 4699434"/>
              <a:gd name="connsiteX2" fmla="*/ 5590692 w 5876219"/>
              <a:gd name="connsiteY2" fmla="*/ 157951 h 4699434"/>
              <a:gd name="connsiteX3" fmla="*/ 5420780 w 5876219"/>
              <a:gd name="connsiteY3" fmla="*/ 3804488 h 4699434"/>
              <a:gd name="connsiteX4" fmla="*/ 107368 w 5876219"/>
              <a:gd name="connsiteY4" fmla="*/ 4539451 h 4699434"/>
              <a:gd name="connsiteX0" fmla="*/ 30083 w 5513407"/>
              <a:gd name="connsiteY0" fmla="*/ 4539451 h 5132005"/>
              <a:gd name="connsiteX1" fmla="*/ 2066895 w 5513407"/>
              <a:gd name="connsiteY1" fmla="*/ 1369164 h 5132005"/>
              <a:gd name="connsiteX2" fmla="*/ 5513407 w 5513407"/>
              <a:gd name="connsiteY2" fmla="*/ 157951 h 5132005"/>
              <a:gd name="connsiteX3" fmla="*/ 3571845 w 5513407"/>
              <a:gd name="connsiteY3" fmla="*/ 4718888 h 5132005"/>
              <a:gd name="connsiteX4" fmla="*/ 30083 w 5513407"/>
              <a:gd name="connsiteY4" fmla="*/ 4539451 h 5132005"/>
              <a:gd name="connsiteX0" fmla="*/ 30083 w 5513407"/>
              <a:gd name="connsiteY0" fmla="*/ 4539451 h 4858664"/>
              <a:gd name="connsiteX1" fmla="*/ 2066895 w 5513407"/>
              <a:gd name="connsiteY1" fmla="*/ 1369164 h 4858664"/>
              <a:gd name="connsiteX2" fmla="*/ 5513407 w 5513407"/>
              <a:gd name="connsiteY2" fmla="*/ 157951 h 4858664"/>
              <a:gd name="connsiteX3" fmla="*/ 3571845 w 5513407"/>
              <a:gd name="connsiteY3" fmla="*/ 4718888 h 4858664"/>
              <a:gd name="connsiteX4" fmla="*/ 30083 w 5513407"/>
              <a:gd name="connsiteY4" fmla="*/ 4539451 h 4858664"/>
              <a:gd name="connsiteX0" fmla="*/ 38283 w 5521607"/>
              <a:gd name="connsiteY0" fmla="*/ 4539451 h 4843046"/>
              <a:gd name="connsiteX1" fmla="*/ 2075095 w 5521607"/>
              <a:gd name="connsiteY1" fmla="*/ 1369164 h 4843046"/>
              <a:gd name="connsiteX2" fmla="*/ 5521607 w 5521607"/>
              <a:gd name="connsiteY2" fmla="*/ 157951 h 4843046"/>
              <a:gd name="connsiteX3" fmla="*/ 3580045 w 5521607"/>
              <a:gd name="connsiteY3" fmla="*/ 4718888 h 4843046"/>
              <a:gd name="connsiteX4" fmla="*/ 38283 w 5521607"/>
              <a:gd name="connsiteY4" fmla="*/ 4539451 h 4843046"/>
              <a:gd name="connsiteX0" fmla="*/ 38842 w 5493591"/>
              <a:gd name="connsiteY0" fmla="*/ 4655564 h 5173456"/>
              <a:gd name="connsiteX1" fmla="*/ 2047079 w 5493591"/>
              <a:gd name="connsiteY1" fmla="*/ 1370977 h 5173456"/>
              <a:gd name="connsiteX2" fmla="*/ 5493591 w 5493591"/>
              <a:gd name="connsiteY2" fmla="*/ 159764 h 5173456"/>
              <a:gd name="connsiteX3" fmla="*/ 3552029 w 5493591"/>
              <a:gd name="connsiteY3" fmla="*/ 4720701 h 5173456"/>
              <a:gd name="connsiteX4" fmla="*/ 38842 w 5493591"/>
              <a:gd name="connsiteY4" fmla="*/ 4655564 h 5173456"/>
              <a:gd name="connsiteX0" fmla="*/ 279290 w 5734039"/>
              <a:gd name="connsiteY0" fmla="*/ 4655564 h 5038830"/>
              <a:gd name="connsiteX1" fmla="*/ 2287527 w 5734039"/>
              <a:gd name="connsiteY1" fmla="*/ 1370977 h 5038830"/>
              <a:gd name="connsiteX2" fmla="*/ 5734039 w 5734039"/>
              <a:gd name="connsiteY2" fmla="*/ 159764 h 5038830"/>
              <a:gd name="connsiteX3" fmla="*/ 3792477 w 5734039"/>
              <a:gd name="connsiteY3" fmla="*/ 4720701 h 5038830"/>
              <a:gd name="connsiteX4" fmla="*/ 279290 w 5734039"/>
              <a:gd name="connsiteY4" fmla="*/ 4655564 h 5038830"/>
              <a:gd name="connsiteX0" fmla="*/ 289954 w 5744703"/>
              <a:gd name="connsiteY0" fmla="*/ 4655564 h 5038830"/>
              <a:gd name="connsiteX1" fmla="*/ 2298191 w 5744703"/>
              <a:gd name="connsiteY1" fmla="*/ 1370977 h 5038830"/>
              <a:gd name="connsiteX2" fmla="*/ 5744703 w 5744703"/>
              <a:gd name="connsiteY2" fmla="*/ 159764 h 5038830"/>
              <a:gd name="connsiteX3" fmla="*/ 3803141 w 5744703"/>
              <a:gd name="connsiteY3" fmla="*/ 4720701 h 5038830"/>
              <a:gd name="connsiteX4" fmla="*/ 289954 w 5744703"/>
              <a:gd name="connsiteY4" fmla="*/ 4655564 h 5038830"/>
              <a:gd name="connsiteX0" fmla="*/ 313014 w 5501063"/>
              <a:gd name="connsiteY0" fmla="*/ 4839483 h 5104397"/>
              <a:gd name="connsiteX1" fmla="*/ 2054551 w 5501063"/>
              <a:gd name="connsiteY1" fmla="*/ 1373921 h 5104397"/>
              <a:gd name="connsiteX2" fmla="*/ 5501063 w 5501063"/>
              <a:gd name="connsiteY2" fmla="*/ 162708 h 5104397"/>
              <a:gd name="connsiteX3" fmla="*/ 3559501 w 5501063"/>
              <a:gd name="connsiteY3" fmla="*/ 4723645 h 5104397"/>
              <a:gd name="connsiteX4" fmla="*/ 313014 w 5501063"/>
              <a:gd name="connsiteY4" fmla="*/ 4839483 h 5104397"/>
              <a:gd name="connsiteX0" fmla="*/ 320895 w 5508944"/>
              <a:gd name="connsiteY0" fmla="*/ 4833981 h 5098895"/>
              <a:gd name="connsiteX1" fmla="*/ 2062432 w 5508944"/>
              <a:gd name="connsiteY1" fmla="*/ 1368419 h 5098895"/>
              <a:gd name="connsiteX2" fmla="*/ 5508944 w 5508944"/>
              <a:gd name="connsiteY2" fmla="*/ 157206 h 5098895"/>
              <a:gd name="connsiteX3" fmla="*/ 3567382 w 5508944"/>
              <a:gd name="connsiteY3" fmla="*/ 4718143 h 5098895"/>
              <a:gd name="connsiteX4" fmla="*/ 320895 w 5508944"/>
              <a:gd name="connsiteY4" fmla="*/ 4833981 h 5098895"/>
              <a:gd name="connsiteX0" fmla="*/ 320895 w 5508944"/>
              <a:gd name="connsiteY0" fmla="*/ 4833981 h 4834341"/>
              <a:gd name="connsiteX1" fmla="*/ 2062432 w 5508944"/>
              <a:gd name="connsiteY1" fmla="*/ 1368419 h 4834341"/>
              <a:gd name="connsiteX2" fmla="*/ 5508944 w 5508944"/>
              <a:gd name="connsiteY2" fmla="*/ 157206 h 4834341"/>
              <a:gd name="connsiteX3" fmla="*/ 3567382 w 5508944"/>
              <a:gd name="connsiteY3" fmla="*/ 4718143 h 4834341"/>
              <a:gd name="connsiteX4" fmla="*/ 320895 w 5508944"/>
              <a:gd name="connsiteY4" fmla="*/ 4833981 h 4834341"/>
              <a:gd name="connsiteX0" fmla="*/ 320895 w 5508944"/>
              <a:gd name="connsiteY0" fmla="*/ 4833981 h 4834468"/>
              <a:gd name="connsiteX1" fmla="*/ 2062432 w 5508944"/>
              <a:gd name="connsiteY1" fmla="*/ 1368419 h 4834468"/>
              <a:gd name="connsiteX2" fmla="*/ 5508944 w 5508944"/>
              <a:gd name="connsiteY2" fmla="*/ 157206 h 4834468"/>
              <a:gd name="connsiteX3" fmla="*/ 3567382 w 5508944"/>
              <a:gd name="connsiteY3" fmla="*/ 4718143 h 4834468"/>
              <a:gd name="connsiteX4" fmla="*/ 320895 w 5508944"/>
              <a:gd name="connsiteY4" fmla="*/ 4833981 h 4834468"/>
              <a:gd name="connsiteX0" fmla="*/ 99446 w 5613863"/>
              <a:gd name="connsiteY0" fmla="*/ 4833981 h 5052824"/>
              <a:gd name="connsiteX1" fmla="*/ 1840983 w 5613863"/>
              <a:gd name="connsiteY1" fmla="*/ 1368419 h 5052824"/>
              <a:gd name="connsiteX2" fmla="*/ 5287495 w 5613863"/>
              <a:gd name="connsiteY2" fmla="*/ 157206 h 5052824"/>
              <a:gd name="connsiteX3" fmla="*/ 4631808 w 5613863"/>
              <a:gd name="connsiteY3" fmla="*/ 4660993 h 5052824"/>
              <a:gd name="connsiteX4" fmla="*/ 99446 w 5613863"/>
              <a:gd name="connsiteY4" fmla="*/ 4833981 h 5052824"/>
              <a:gd name="connsiteX0" fmla="*/ 86655 w 5514408"/>
              <a:gd name="connsiteY0" fmla="*/ 4791075 h 5223556"/>
              <a:gd name="connsiteX1" fmla="*/ 2037742 w 5514408"/>
              <a:gd name="connsiteY1" fmla="*/ 1373138 h 5223556"/>
              <a:gd name="connsiteX2" fmla="*/ 5484254 w 5514408"/>
              <a:gd name="connsiteY2" fmla="*/ 161925 h 5223556"/>
              <a:gd name="connsiteX3" fmla="*/ 4828567 w 5514408"/>
              <a:gd name="connsiteY3" fmla="*/ 4665712 h 5223556"/>
              <a:gd name="connsiteX4" fmla="*/ 86655 w 5514408"/>
              <a:gd name="connsiteY4" fmla="*/ 4791075 h 5223556"/>
              <a:gd name="connsiteX0" fmla="*/ 271378 w 5699131"/>
              <a:gd name="connsiteY0" fmla="*/ 4791075 h 5038524"/>
              <a:gd name="connsiteX1" fmla="*/ 2222465 w 5699131"/>
              <a:gd name="connsiteY1" fmla="*/ 1373138 h 5038524"/>
              <a:gd name="connsiteX2" fmla="*/ 5668977 w 5699131"/>
              <a:gd name="connsiteY2" fmla="*/ 161925 h 5038524"/>
              <a:gd name="connsiteX3" fmla="*/ 5013290 w 5699131"/>
              <a:gd name="connsiteY3" fmla="*/ 4665712 h 5038524"/>
              <a:gd name="connsiteX4" fmla="*/ 271378 w 5699131"/>
              <a:gd name="connsiteY4" fmla="*/ 4791075 h 5038524"/>
              <a:gd name="connsiteX0" fmla="*/ 285636 w 5535357"/>
              <a:gd name="connsiteY0" fmla="*/ 4791075 h 5038524"/>
              <a:gd name="connsiteX1" fmla="*/ 2065273 w 5535357"/>
              <a:gd name="connsiteY1" fmla="*/ 1373138 h 5038524"/>
              <a:gd name="connsiteX2" fmla="*/ 5511785 w 5535357"/>
              <a:gd name="connsiteY2" fmla="*/ 161925 h 5038524"/>
              <a:gd name="connsiteX3" fmla="*/ 4856098 w 5535357"/>
              <a:gd name="connsiteY3" fmla="*/ 4665712 h 5038524"/>
              <a:gd name="connsiteX4" fmla="*/ 285636 w 5535357"/>
              <a:gd name="connsiteY4" fmla="*/ 4791075 h 5038524"/>
              <a:gd name="connsiteX0" fmla="*/ 285636 w 5771195"/>
              <a:gd name="connsiteY0" fmla="*/ 4791075 h 4791219"/>
              <a:gd name="connsiteX1" fmla="*/ 2065273 w 5771195"/>
              <a:gd name="connsiteY1" fmla="*/ 1373138 h 4791219"/>
              <a:gd name="connsiteX2" fmla="*/ 5511785 w 5771195"/>
              <a:gd name="connsiteY2" fmla="*/ 161925 h 4791219"/>
              <a:gd name="connsiteX3" fmla="*/ 4856098 w 5771195"/>
              <a:gd name="connsiteY3" fmla="*/ 4665712 h 4791219"/>
              <a:gd name="connsiteX4" fmla="*/ 285636 w 5771195"/>
              <a:gd name="connsiteY4" fmla="*/ 4791075 h 4791219"/>
              <a:gd name="connsiteX0" fmla="*/ 295940 w 5781499"/>
              <a:gd name="connsiteY0" fmla="*/ 4788307 h 4788449"/>
              <a:gd name="connsiteX1" fmla="*/ 2075577 w 5781499"/>
              <a:gd name="connsiteY1" fmla="*/ 1370370 h 4788449"/>
              <a:gd name="connsiteX2" fmla="*/ 5522089 w 5781499"/>
              <a:gd name="connsiteY2" fmla="*/ 159157 h 4788449"/>
              <a:gd name="connsiteX3" fmla="*/ 4866402 w 5781499"/>
              <a:gd name="connsiteY3" fmla="*/ 4662944 h 4788449"/>
              <a:gd name="connsiteX4" fmla="*/ 295940 w 5781499"/>
              <a:gd name="connsiteY4" fmla="*/ 4788307 h 4788449"/>
              <a:gd name="connsiteX0" fmla="*/ 288525 w 5774084"/>
              <a:gd name="connsiteY0" fmla="*/ 4788307 h 4790427"/>
              <a:gd name="connsiteX1" fmla="*/ 2068162 w 5774084"/>
              <a:gd name="connsiteY1" fmla="*/ 1370370 h 4790427"/>
              <a:gd name="connsiteX2" fmla="*/ 5514674 w 5774084"/>
              <a:gd name="connsiteY2" fmla="*/ 159157 h 4790427"/>
              <a:gd name="connsiteX3" fmla="*/ 4858987 w 5774084"/>
              <a:gd name="connsiteY3" fmla="*/ 4662944 h 4790427"/>
              <a:gd name="connsiteX4" fmla="*/ 288525 w 5774084"/>
              <a:gd name="connsiteY4" fmla="*/ 4788307 h 4790427"/>
              <a:gd name="connsiteX0" fmla="*/ 266432 w 5751991"/>
              <a:gd name="connsiteY0" fmla="*/ 4788307 h 4790427"/>
              <a:gd name="connsiteX1" fmla="*/ 2046069 w 5751991"/>
              <a:gd name="connsiteY1" fmla="*/ 1370370 h 4790427"/>
              <a:gd name="connsiteX2" fmla="*/ 5492581 w 5751991"/>
              <a:gd name="connsiteY2" fmla="*/ 159157 h 4790427"/>
              <a:gd name="connsiteX3" fmla="*/ 4836894 w 5751991"/>
              <a:gd name="connsiteY3" fmla="*/ 4662944 h 4790427"/>
              <a:gd name="connsiteX4" fmla="*/ 266432 w 5751991"/>
              <a:gd name="connsiteY4" fmla="*/ 4788307 h 4790427"/>
              <a:gd name="connsiteX0" fmla="*/ 100218 w 5585777"/>
              <a:gd name="connsiteY0" fmla="*/ 4784455 h 5009244"/>
              <a:gd name="connsiteX1" fmla="*/ 1870330 w 5585777"/>
              <a:gd name="connsiteY1" fmla="*/ 1404618 h 5009244"/>
              <a:gd name="connsiteX2" fmla="*/ 5326367 w 5585777"/>
              <a:gd name="connsiteY2" fmla="*/ 155305 h 5009244"/>
              <a:gd name="connsiteX3" fmla="*/ 4670680 w 5585777"/>
              <a:gd name="connsiteY3" fmla="*/ 4659092 h 5009244"/>
              <a:gd name="connsiteX4" fmla="*/ 100218 w 5585777"/>
              <a:gd name="connsiteY4" fmla="*/ 4784455 h 5009244"/>
              <a:gd name="connsiteX0" fmla="*/ 100218 w 5585777"/>
              <a:gd name="connsiteY0" fmla="*/ 4752549 h 4977338"/>
              <a:gd name="connsiteX1" fmla="*/ 1870330 w 5585777"/>
              <a:gd name="connsiteY1" fmla="*/ 1372712 h 4977338"/>
              <a:gd name="connsiteX2" fmla="*/ 5326367 w 5585777"/>
              <a:gd name="connsiteY2" fmla="*/ 123399 h 4977338"/>
              <a:gd name="connsiteX3" fmla="*/ 4670680 w 5585777"/>
              <a:gd name="connsiteY3" fmla="*/ 4627186 h 4977338"/>
              <a:gd name="connsiteX4" fmla="*/ 100218 w 5585777"/>
              <a:gd name="connsiteY4" fmla="*/ 4752549 h 4977338"/>
              <a:gd name="connsiteX0" fmla="*/ 88662 w 5486702"/>
              <a:gd name="connsiteY0" fmla="*/ 4754905 h 5184983"/>
              <a:gd name="connsiteX1" fmla="*/ 2001649 w 5486702"/>
              <a:gd name="connsiteY1" fmla="*/ 1375068 h 5184983"/>
              <a:gd name="connsiteX2" fmla="*/ 5457686 w 5486702"/>
              <a:gd name="connsiteY2" fmla="*/ 125755 h 5184983"/>
              <a:gd name="connsiteX3" fmla="*/ 4801999 w 5486702"/>
              <a:gd name="connsiteY3" fmla="*/ 4629542 h 5184983"/>
              <a:gd name="connsiteX4" fmla="*/ 88662 w 5486702"/>
              <a:gd name="connsiteY4" fmla="*/ 4754905 h 5184983"/>
              <a:gd name="connsiteX0" fmla="*/ 94353 w 5492393"/>
              <a:gd name="connsiteY0" fmla="*/ 4754905 h 5240269"/>
              <a:gd name="connsiteX1" fmla="*/ 2007340 w 5492393"/>
              <a:gd name="connsiteY1" fmla="*/ 1375068 h 5240269"/>
              <a:gd name="connsiteX2" fmla="*/ 5463377 w 5492393"/>
              <a:gd name="connsiteY2" fmla="*/ 125755 h 5240269"/>
              <a:gd name="connsiteX3" fmla="*/ 4807690 w 5492393"/>
              <a:gd name="connsiteY3" fmla="*/ 4629542 h 5240269"/>
              <a:gd name="connsiteX4" fmla="*/ 94353 w 5492393"/>
              <a:gd name="connsiteY4" fmla="*/ 4754905 h 5240269"/>
              <a:gd name="connsiteX0" fmla="*/ 260919 w 5658959"/>
              <a:gd name="connsiteY0" fmla="*/ 4754905 h 5013168"/>
              <a:gd name="connsiteX1" fmla="*/ 2173906 w 5658959"/>
              <a:gd name="connsiteY1" fmla="*/ 1375068 h 5013168"/>
              <a:gd name="connsiteX2" fmla="*/ 5629943 w 5658959"/>
              <a:gd name="connsiteY2" fmla="*/ 125755 h 5013168"/>
              <a:gd name="connsiteX3" fmla="*/ 4974256 w 5658959"/>
              <a:gd name="connsiteY3" fmla="*/ 4629542 h 5013168"/>
              <a:gd name="connsiteX4" fmla="*/ 260919 w 5658959"/>
              <a:gd name="connsiteY4" fmla="*/ 4754905 h 5013168"/>
              <a:gd name="connsiteX0" fmla="*/ 273470 w 5513318"/>
              <a:gd name="connsiteY0" fmla="*/ 4745248 h 5009301"/>
              <a:gd name="connsiteX1" fmla="*/ 2034057 w 5513318"/>
              <a:gd name="connsiteY1" fmla="*/ 1374936 h 5009301"/>
              <a:gd name="connsiteX2" fmla="*/ 5490094 w 5513318"/>
              <a:gd name="connsiteY2" fmla="*/ 125623 h 5009301"/>
              <a:gd name="connsiteX3" fmla="*/ 4834407 w 5513318"/>
              <a:gd name="connsiteY3" fmla="*/ 4629410 h 5009301"/>
              <a:gd name="connsiteX4" fmla="*/ 273470 w 5513318"/>
              <a:gd name="connsiteY4" fmla="*/ 4745248 h 5009301"/>
              <a:gd name="connsiteX0" fmla="*/ 279874 w 5519722"/>
              <a:gd name="connsiteY0" fmla="*/ 4736982 h 5001035"/>
              <a:gd name="connsiteX1" fmla="*/ 2040461 w 5519722"/>
              <a:gd name="connsiteY1" fmla="*/ 1366670 h 5001035"/>
              <a:gd name="connsiteX2" fmla="*/ 5496498 w 5519722"/>
              <a:gd name="connsiteY2" fmla="*/ 117357 h 5001035"/>
              <a:gd name="connsiteX3" fmla="*/ 4840811 w 5519722"/>
              <a:gd name="connsiteY3" fmla="*/ 4621144 h 5001035"/>
              <a:gd name="connsiteX4" fmla="*/ 279874 w 5519722"/>
              <a:gd name="connsiteY4" fmla="*/ 4736982 h 5001035"/>
              <a:gd name="connsiteX0" fmla="*/ 263762 w 5168443"/>
              <a:gd name="connsiteY0" fmla="*/ 4815898 h 5085532"/>
              <a:gd name="connsiteX1" fmla="*/ 2024349 w 5168443"/>
              <a:gd name="connsiteY1" fmla="*/ 1445586 h 5085532"/>
              <a:gd name="connsiteX2" fmla="*/ 4842211 w 5168443"/>
              <a:gd name="connsiteY2" fmla="*/ 120073 h 5085532"/>
              <a:gd name="connsiteX3" fmla="*/ 4824699 w 5168443"/>
              <a:gd name="connsiteY3" fmla="*/ 4700060 h 5085532"/>
              <a:gd name="connsiteX4" fmla="*/ 263762 w 5168443"/>
              <a:gd name="connsiteY4" fmla="*/ 4815898 h 5085532"/>
              <a:gd name="connsiteX0" fmla="*/ 263762 w 5168443"/>
              <a:gd name="connsiteY0" fmla="*/ 4695825 h 4965459"/>
              <a:gd name="connsiteX1" fmla="*/ 2024349 w 5168443"/>
              <a:gd name="connsiteY1" fmla="*/ 1325513 h 4965459"/>
              <a:gd name="connsiteX2" fmla="*/ 4842211 w 5168443"/>
              <a:gd name="connsiteY2" fmla="*/ 0 h 4965459"/>
              <a:gd name="connsiteX3" fmla="*/ 4824699 w 5168443"/>
              <a:gd name="connsiteY3" fmla="*/ 4579987 h 4965459"/>
              <a:gd name="connsiteX4" fmla="*/ 263762 w 5168443"/>
              <a:gd name="connsiteY4" fmla="*/ 4695825 h 4965459"/>
              <a:gd name="connsiteX0" fmla="*/ 263762 w 5164152"/>
              <a:gd name="connsiteY0" fmla="*/ 4695825 h 4965459"/>
              <a:gd name="connsiteX1" fmla="*/ 2024349 w 5164152"/>
              <a:gd name="connsiteY1" fmla="*/ 1325513 h 4965459"/>
              <a:gd name="connsiteX2" fmla="*/ 4842211 w 5164152"/>
              <a:gd name="connsiteY2" fmla="*/ 0 h 4965459"/>
              <a:gd name="connsiteX3" fmla="*/ 4824699 w 5164152"/>
              <a:gd name="connsiteY3" fmla="*/ 4579987 h 4965459"/>
              <a:gd name="connsiteX4" fmla="*/ 263762 w 5164152"/>
              <a:gd name="connsiteY4" fmla="*/ 4695825 h 4965459"/>
              <a:gd name="connsiteX0" fmla="*/ 264324 w 5177753"/>
              <a:gd name="connsiteY0" fmla="*/ 4752975 h 5026797"/>
              <a:gd name="connsiteX1" fmla="*/ 2024911 w 5177753"/>
              <a:gd name="connsiteY1" fmla="*/ 1382663 h 5026797"/>
              <a:gd name="connsiteX2" fmla="*/ 4880873 w 5177753"/>
              <a:gd name="connsiteY2" fmla="*/ 0 h 5026797"/>
              <a:gd name="connsiteX3" fmla="*/ 4825261 w 5177753"/>
              <a:gd name="connsiteY3" fmla="*/ 4637137 h 5026797"/>
              <a:gd name="connsiteX4" fmla="*/ 264324 w 5177753"/>
              <a:gd name="connsiteY4" fmla="*/ 4752975 h 5026797"/>
              <a:gd name="connsiteX0" fmla="*/ 280342 w 5193771"/>
              <a:gd name="connsiteY0" fmla="*/ 4752975 h 5026797"/>
              <a:gd name="connsiteX1" fmla="*/ 2040929 w 5193771"/>
              <a:gd name="connsiteY1" fmla="*/ 1382663 h 5026797"/>
              <a:gd name="connsiteX2" fmla="*/ 4896891 w 5193771"/>
              <a:gd name="connsiteY2" fmla="*/ 0 h 5026797"/>
              <a:gd name="connsiteX3" fmla="*/ 4841279 w 5193771"/>
              <a:gd name="connsiteY3" fmla="*/ 4637137 h 5026797"/>
              <a:gd name="connsiteX4" fmla="*/ 280342 w 5193771"/>
              <a:gd name="connsiteY4" fmla="*/ 4752975 h 5026797"/>
              <a:gd name="connsiteX0" fmla="*/ 370353 w 5283782"/>
              <a:gd name="connsiteY0" fmla="*/ 4752975 h 5012184"/>
              <a:gd name="connsiteX1" fmla="*/ 2130940 w 5283782"/>
              <a:gd name="connsiteY1" fmla="*/ 1382663 h 5012184"/>
              <a:gd name="connsiteX2" fmla="*/ 4986902 w 5283782"/>
              <a:gd name="connsiteY2" fmla="*/ 0 h 5012184"/>
              <a:gd name="connsiteX3" fmla="*/ 4931290 w 5283782"/>
              <a:gd name="connsiteY3" fmla="*/ 4637137 h 5012184"/>
              <a:gd name="connsiteX4" fmla="*/ 370353 w 5283782"/>
              <a:gd name="connsiteY4" fmla="*/ 4752975 h 5012184"/>
              <a:gd name="connsiteX0" fmla="*/ 359353 w 5190943"/>
              <a:gd name="connsiteY0" fmla="*/ 4762500 h 5015722"/>
              <a:gd name="connsiteX1" fmla="*/ 2043740 w 5190943"/>
              <a:gd name="connsiteY1" fmla="*/ 1382663 h 5015722"/>
              <a:gd name="connsiteX2" fmla="*/ 4899702 w 5190943"/>
              <a:gd name="connsiteY2" fmla="*/ 0 h 5015722"/>
              <a:gd name="connsiteX3" fmla="*/ 4844090 w 5190943"/>
              <a:gd name="connsiteY3" fmla="*/ 4637137 h 5015722"/>
              <a:gd name="connsiteX4" fmla="*/ 359353 w 5190943"/>
              <a:gd name="connsiteY4" fmla="*/ 4762500 h 5015722"/>
              <a:gd name="connsiteX0" fmla="*/ 353829 w 5246798"/>
              <a:gd name="connsiteY0" fmla="*/ 4533900 h 4940790"/>
              <a:gd name="connsiteX1" fmla="*/ 2095366 w 5246798"/>
              <a:gd name="connsiteY1" fmla="*/ 1382663 h 4940790"/>
              <a:gd name="connsiteX2" fmla="*/ 4951328 w 5246798"/>
              <a:gd name="connsiteY2" fmla="*/ 0 h 4940790"/>
              <a:gd name="connsiteX3" fmla="*/ 4895716 w 5246798"/>
              <a:gd name="connsiteY3" fmla="*/ 4637137 h 4940790"/>
              <a:gd name="connsiteX4" fmla="*/ 353829 w 5246798"/>
              <a:gd name="connsiteY4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2060450 w 5211882"/>
              <a:gd name="connsiteY2" fmla="*/ 138266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336800 w 5211882"/>
              <a:gd name="connsiteY2" fmla="*/ 706388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181013 w 5073982"/>
              <a:gd name="connsiteY0" fmla="*/ 4533900 h 5070707"/>
              <a:gd name="connsiteX1" fmla="*/ 970475 w 5073982"/>
              <a:gd name="connsiteY1" fmla="*/ 2541659 h 5070707"/>
              <a:gd name="connsiteX2" fmla="*/ 1608649 w 5073982"/>
              <a:gd name="connsiteY2" fmla="*/ 1655834 h 5070707"/>
              <a:gd name="connsiteX3" fmla="*/ 3027450 w 5073982"/>
              <a:gd name="connsiteY3" fmla="*/ 639713 h 5070707"/>
              <a:gd name="connsiteX4" fmla="*/ 4778512 w 5073982"/>
              <a:gd name="connsiteY4" fmla="*/ 0 h 5070707"/>
              <a:gd name="connsiteX5" fmla="*/ 4722900 w 5073982"/>
              <a:gd name="connsiteY5" fmla="*/ 4637137 h 5070707"/>
              <a:gd name="connsiteX6" fmla="*/ 181013 w 5073982"/>
              <a:gd name="connsiteY6" fmla="*/ 4533900 h 5070707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10953 w 5103922"/>
              <a:gd name="connsiteY0" fmla="*/ 4533900 h 5026559"/>
              <a:gd name="connsiteX1" fmla="*/ 876590 w 5103922"/>
              <a:gd name="connsiteY1" fmla="*/ 2589284 h 5026559"/>
              <a:gd name="connsiteX2" fmla="*/ 1638589 w 5103922"/>
              <a:gd name="connsiteY2" fmla="*/ 1655834 h 5026559"/>
              <a:gd name="connsiteX3" fmla="*/ 3057390 w 5103922"/>
              <a:gd name="connsiteY3" fmla="*/ 639713 h 5026559"/>
              <a:gd name="connsiteX4" fmla="*/ 4808452 w 5103922"/>
              <a:gd name="connsiteY4" fmla="*/ 0 h 5026559"/>
              <a:gd name="connsiteX5" fmla="*/ 4752840 w 5103922"/>
              <a:gd name="connsiteY5" fmla="*/ 4637137 h 5026559"/>
              <a:gd name="connsiteX6" fmla="*/ 210953 w 5103922"/>
              <a:gd name="connsiteY6" fmla="*/ 4533900 h 5026559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54356 w 5147325"/>
              <a:gd name="connsiteY0" fmla="*/ 4533900 h 5025714"/>
              <a:gd name="connsiteX1" fmla="*/ 881893 w 5147325"/>
              <a:gd name="connsiteY1" fmla="*/ 2608334 h 5025714"/>
              <a:gd name="connsiteX2" fmla="*/ 1681992 w 5147325"/>
              <a:gd name="connsiteY2" fmla="*/ 1655834 h 5025714"/>
              <a:gd name="connsiteX3" fmla="*/ 3100793 w 5147325"/>
              <a:gd name="connsiteY3" fmla="*/ 639713 h 5025714"/>
              <a:gd name="connsiteX4" fmla="*/ 4851855 w 5147325"/>
              <a:gd name="connsiteY4" fmla="*/ 0 h 5025714"/>
              <a:gd name="connsiteX5" fmla="*/ 4796243 w 5147325"/>
              <a:gd name="connsiteY5" fmla="*/ 4637137 h 5025714"/>
              <a:gd name="connsiteX6" fmla="*/ 254356 w 5147325"/>
              <a:gd name="connsiteY6" fmla="*/ 4533900 h 5025714"/>
              <a:gd name="connsiteX0" fmla="*/ 406094 w 5299063"/>
              <a:gd name="connsiteY0" fmla="*/ 4533900 h 5025714"/>
              <a:gd name="connsiteX1" fmla="*/ 290682 w 5299063"/>
              <a:gd name="connsiteY1" fmla="*/ 3694184 h 5025714"/>
              <a:gd name="connsiteX2" fmla="*/ 1033631 w 5299063"/>
              <a:gd name="connsiteY2" fmla="*/ 2608334 h 5025714"/>
              <a:gd name="connsiteX3" fmla="*/ 1833730 w 5299063"/>
              <a:gd name="connsiteY3" fmla="*/ 1655834 h 5025714"/>
              <a:gd name="connsiteX4" fmla="*/ 3252531 w 5299063"/>
              <a:gd name="connsiteY4" fmla="*/ 639713 h 5025714"/>
              <a:gd name="connsiteX5" fmla="*/ 5003593 w 5299063"/>
              <a:gd name="connsiteY5" fmla="*/ 0 h 5025714"/>
              <a:gd name="connsiteX6" fmla="*/ 4947981 w 5299063"/>
              <a:gd name="connsiteY6" fmla="*/ 4637137 h 5025714"/>
              <a:gd name="connsiteX7" fmla="*/ 406094 w 5299063"/>
              <a:gd name="connsiteY7" fmla="*/ 4533900 h 5025714"/>
              <a:gd name="connsiteX0" fmla="*/ 375568 w 5268537"/>
              <a:gd name="connsiteY0" fmla="*/ 4533900 h 4978323"/>
              <a:gd name="connsiteX1" fmla="*/ 336356 w 5268537"/>
              <a:gd name="connsiteY1" fmla="*/ 3770384 h 4978323"/>
              <a:gd name="connsiteX2" fmla="*/ 1003105 w 5268537"/>
              <a:gd name="connsiteY2" fmla="*/ 2608334 h 4978323"/>
              <a:gd name="connsiteX3" fmla="*/ 1803204 w 5268537"/>
              <a:gd name="connsiteY3" fmla="*/ 1655834 h 4978323"/>
              <a:gd name="connsiteX4" fmla="*/ 3222005 w 5268537"/>
              <a:gd name="connsiteY4" fmla="*/ 639713 h 4978323"/>
              <a:gd name="connsiteX5" fmla="*/ 4973067 w 5268537"/>
              <a:gd name="connsiteY5" fmla="*/ 0 h 4978323"/>
              <a:gd name="connsiteX6" fmla="*/ 4917455 w 5268537"/>
              <a:gd name="connsiteY6" fmla="*/ 4637137 h 4978323"/>
              <a:gd name="connsiteX7" fmla="*/ 375568 w 5268537"/>
              <a:gd name="connsiteY7" fmla="*/ 4533900 h 4978323"/>
              <a:gd name="connsiteX0" fmla="*/ 383054 w 5276023"/>
              <a:gd name="connsiteY0" fmla="*/ 4533900 h 4978323"/>
              <a:gd name="connsiteX1" fmla="*/ 343842 w 5276023"/>
              <a:gd name="connsiteY1" fmla="*/ 3770384 h 4978323"/>
              <a:gd name="connsiteX2" fmla="*/ 1010591 w 5276023"/>
              <a:gd name="connsiteY2" fmla="*/ 2608334 h 4978323"/>
              <a:gd name="connsiteX3" fmla="*/ 1810690 w 5276023"/>
              <a:gd name="connsiteY3" fmla="*/ 1655834 h 4978323"/>
              <a:gd name="connsiteX4" fmla="*/ 3229491 w 5276023"/>
              <a:gd name="connsiteY4" fmla="*/ 639713 h 4978323"/>
              <a:gd name="connsiteX5" fmla="*/ 4980553 w 5276023"/>
              <a:gd name="connsiteY5" fmla="*/ 0 h 4978323"/>
              <a:gd name="connsiteX6" fmla="*/ 4924941 w 5276023"/>
              <a:gd name="connsiteY6" fmla="*/ 4637137 h 4978323"/>
              <a:gd name="connsiteX7" fmla="*/ 383054 w 5276023"/>
              <a:gd name="connsiteY7" fmla="*/ 4533900 h 4978323"/>
              <a:gd name="connsiteX0" fmla="*/ 727469 w 4945278"/>
              <a:gd name="connsiteY0" fmla="*/ 4695825 h 5037936"/>
              <a:gd name="connsiteX1" fmla="*/ 59607 w 4945278"/>
              <a:gd name="connsiteY1" fmla="*/ 3770384 h 5037936"/>
              <a:gd name="connsiteX2" fmla="*/ 726356 w 4945278"/>
              <a:gd name="connsiteY2" fmla="*/ 2608334 h 5037936"/>
              <a:gd name="connsiteX3" fmla="*/ 1526455 w 4945278"/>
              <a:gd name="connsiteY3" fmla="*/ 1655834 h 5037936"/>
              <a:gd name="connsiteX4" fmla="*/ 2945256 w 4945278"/>
              <a:gd name="connsiteY4" fmla="*/ 639713 h 5037936"/>
              <a:gd name="connsiteX5" fmla="*/ 4696318 w 4945278"/>
              <a:gd name="connsiteY5" fmla="*/ 0 h 5037936"/>
              <a:gd name="connsiteX6" fmla="*/ 4640706 w 4945278"/>
              <a:gd name="connsiteY6" fmla="*/ 4637137 h 5037936"/>
              <a:gd name="connsiteX7" fmla="*/ 727469 w 4945278"/>
              <a:gd name="connsiteY7" fmla="*/ 4695825 h 503793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25351 w 5143160"/>
              <a:gd name="connsiteY0" fmla="*/ 4695825 h 5013746"/>
              <a:gd name="connsiteX1" fmla="*/ 28889 w 5143160"/>
              <a:gd name="connsiteY1" fmla="*/ 4322834 h 5013746"/>
              <a:gd name="connsiteX2" fmla="*/ 924238 w 5143160"/>
              <a:gd name="connsiteY2" fmla="*/ 2608334 h 5013746"/>
              <a:gd name="connsiteX3" fmla="*/ 1724337 w 5143160"/>
              <a:gd name="connsiteY3" fmla="*/ 1655834 h 5013746"/>
              <a:gd name="connsiteX4" fmla="*/ 3143138 w 5143160"/>
              <a:gd name="connsiteY4" fmla="*/ 639713 h 5013746"/>
              <a:gd name="connsiteX5" fmla="*/ 4894200 w 5143160"/>
              <a:gd name="connsiteY5" fmla="*/ 0 h 5013746"/>
              <a:gd name="connsiteX6" fmla="*/ 4838588 w 5143160"/>
              <a:gd name="connsiteY6" fmla="*/ 4637137 h 5013746"/>
              <a:gd name="connsiteX7" fmla="*/ 925351 w 5143160"/>
              <a:gd name="connsiteY7" fmla="*/ 4695825 h 5013746"/>
              <a:gd name="connsiteX0" fmla="*/ 1096950 w 5120398"/>
              <a:gd name="connsiteY0" fmla="*/ 4467225 h 4938681"/>
              <a:gd name="connsiteX1" fmla="*/ 19513 w 5120398"/>
              <a:gd name="connsiteY1" fmla="*/ 4322834 h 4938681"/>
              <a:gd name="connsiteX2" fmla="*/ 914862 w 5120398"/>
              <a:gd name="connsiteY2" fmla="*/ 2608334 h 4938681"/>
              <a:gd name="connsiteX3" fmla="*/ 1714961 w 5120398"/>
              <a:gd name="connsiteY3" fmla="*/ 1655834 h 4938681"/>
              <a:gd name="connsiteX4" fmla="*/ 3133762 w 5120398"/>
              <a:gd name="connsiteY4" fmla="*/ 639713 h 4938681"/>
              <a:gd name="connsiteX5" fmla="*/ 4884824 w 5120398"/>
              <a:gd name="connsiteY5" fmla="*/ 0 h 4938681"/>
              <a:gd name="connsiteX6" fmla="*/ 4829212 w 5120398"/>
              <a:gd name="connsiteY6" fmla="*/ 4637137 h 4938681"/>
              <a:gd name="connsiteX7" fmla="*/ 1096950 w 5120398"/>
              <a:gd name="connsiteY7" fmla="*/ 4467225 h 4938681"/>
              <a:gd name="connsiteX0" fmla="*/ 1100826 w 5124274"/>
              <a:gd name="connsiteY0" fmla="*/ 4467225 h 4924886"/>
              <a:gd name="connsiteX1" fmla="*/ 23389 w 5124274"/>
              <a:gd name="connsiteY1" fmla="*/ 4322834 h 4924886"/>
              <a:gd name="connsiteX2" fmla="*/ 918738 w 5124274"/>
              <a:gd name="connsiteY2" fmla="*/ 2608334 h 4924886"/>
              <a:gd name="connsiteX3" fmla="*/ 1718837 w 5124274"/>
              <a:gd name="connsiteY3" fmla="*/ 1655834 h 4924886"/>
              <a:gd name="connsiteX4" fmla="*/ 3137638 w 5124274"/>
              <a:gd name="connsiteY4" fmla="*/ 639713 h 4924886"/>
              <a:gd name="connsiteX5" fmla="*/ 4888700 w 5124274"/>
              <a:gd name="connsiteY5" fmla="*/ 0 h 4924886"/>
              <a:gd name="connsiteX6" fmla="*/ 4833088 w 5124274"/>
              <a:gd name="connsiteY6" fmla="*/ 4637137 h 4924886"/>
              <a:gd name="connsiteX7" fmla="*/ 1100826 w 5124274"/>
              <a:gd name="connsiteY7" fmla="*/ 4467225 h 4924886"/>
              <a:gd name="connsiteX0" fmla="*/ 1102756 w 5126204"/>
              <a:gd name="connsiteY0" fmla="*/ 4467225 h 4929938"/>
              <a:gd name="connsiteX1" fmla="*/ 25319 w 5126204"/>
              <a:gd name="connsiteY1" fmla="*/ 4322834 h 4929938"/>
              <a:gd name="connsiteX2" fmla="*/ 920668 w 5126204"/>
              <a:gd name="connsiteY2" fmla="*/ 2608334 h 4929938"/>
              <a:gd name="connsiteX3" fmla="*/ 1720767 w 5126204"/>
              <a:gd name="connsiteY3" fmla="*/ 1655834 h 4929938"/>
              <a:gd name="connsiteX4" fmla="*/ 3139568 w 5126204"/>
              <a:gd name="connsiteY4" fmla="*/ 639713 h 4929938"/>
              <a:gd name="connsiteX5" fmla="*/ 4890630 w 5126204"/>
              <a:gd name="connsiteY5" fmla="*/ 0 h 4929938"/>
              <a:gd name="connsiteX6" fmla="*/ 4835018 w 5126204"/>
              <a:gd name="connsiteY6" fmla="*/ 4637137 h 4929938"/>
              <a:gd name="connsiteX7" fmla="*/ 1102756 w 5126204"/>
              <a:gd name="connsiteY7" fmla="*/ 4467225 h 4929938"/>
              <a:gd name="connsiteX0" fmla="*/ 1102756 w 5333455"/>
              <a:gd name="connsiteY0" fmla="*/ 4467225 h 4637380"/>
              <a:gd name="connsiteX1" fmla="*/ 25319 w 5333455"/>
              <a:gd name="connsiteY1" fmla="*/ 4322834 h 4637380"/>
              <a:gd name="connsiteX2" fmla="*/ 920668 w 5333455"/>
              <a:gd name="connsiteY2" fmla="*/ 2608334 h 4637380"/>
              <a:gd name="connsiteX3" fmla="*/ 1720767 w 5333455"/>
              <a:gd name="connsiteY3" fmla="*/ 1655834 h 4637380"/>
              <a:gd name="connsiteX4" fmla="*/ 3139568 w 5333455"/>
              <a:gd name="connsiteY4" fmla="*/ 639713 h 4637380"/>
              <a:gd name="connsiteX5" fmla="*/ 4890630 w 5333455"/>
              <a:gd name="connsiteY5" fmla="*/ 0 h 4637380"/>
              <a:gd name="connsiteX6" fmla="*/ 4835018 w 5333455"/>
              <a:gd name="connsiteY6" fmla="*/ 4637137 h 4637380"/>
              <a:gd name="connsiteX7" fmla="*/ 1102756 w 5333455"/>
              <a:gd name="connsiteY7" fmla="*/ 4467225 h 4637380"/>
              <a:gd name="connsiteX0" fmla="*/ 1097117 w 5348768"/>
              <a:gd name="connsiteY0" fmla="*/ 4467225 h 4532611"/>
              <a:gd name="connsiteX1" fmla="*/ 19680 w 5348768"/>
              <a:gd name="connsiteY1" fmla="*/ 4322834 h 4532611"/>
              <a:gd name="connsiteX2" fmla="*/ 915029 w 5348768"/>
              <a:gd name="connsiteY2" fmla="*/ 2608334 h 4532611"/>
              <a:gd name="connsiteX3" fmla="*/ 1715128 w 5348768"/>
              <a:gd name="connsiteY3" fmla="*/ 1655834 h 4532611"/>
              <a:gd name="connsiteX4" fmla="*/ 3133929 w 5348768"/>
              <a:gd name="connsiteY4" fmla="*/ 639713 h 4532611"/>
              <a:gd name="connsiteX5" fmla="*/ 4884991 w 5348768"/>
              <a:gd name="connsiteY5" fmla="*/ 0 h 4532611"/>
              <a:gd name="connsiteX6" fmla="*/ 4857954 w 5348768"/>
              <a:gd name="connsiteY6" fmla="*/ 4532362 h 4532611"/>
              <a:gd name="connsiteX7" fmla="*/ 1097117 w 5348768"/>
              <a:gd name="connsiteY7" fmla="*/ 4467225 h 4532611"/>
              <a:gd name="connsiteX0" fmla="*/ 1097117 w 5355144"/>
              <a:gd name="connsiteY0" fmla="*/ 4565516 h 4630653"/>
              <a:gd name="connsiteX1" fmla="*/ 19680 w 5355144"/>
              <a:gd name="connsiteY1" fmla="*/ 4421125 h 4630653"/>
              <a:gd name="connsiteX2" fmla="*/ 915029 w 5355144"/>
              <a:gd name="connsiteY2" fmla="*/ 2706625 h 4630653"/>
              <a:gd name="connsiteX3" fmla="*/ 1715128 w 5355144"/>
              <a:gd name="connsiteY3" fmla="*/ 1754125 h 4630653"/>
              <a:gd name="connsiteX4" fmla="*/ 3133929 w 5355144"/>
              <a:gd name="connsiteY4" fmla="*/ 738004 h 4630653"/>
              <a:gd name="connsiteX5" fmla="*/ 4884991 w 5355144"/>
              <a:gd name="connsiteY5" fmla="*/ 98291 h 4630653"/>
              <a:gd name="connsiteX6" fmla="*/ 5315578 w 5355144"/>
              <a:gd name="connsiteY6" fmla="*/ 2897127 h 4630653"/>
              <a:gd name="connsiteX7" fmla="*/ 4857954 w 5355144"/>
              <a:gd name="connsiteY7" fmla="*/ 4630653 h 4630653"/>
              <a:gd name="connsiteX8" fmla="*/ 1097117 w 5355144"/>
              <a:gd name="connsiteY8" fmla="*/ 4565516 h 4630653"/>
              <a:gd name="connsiteX0" fmla="*/ 1097117 w 5123363"/>
              <a:gd name="connsiteY0" fmla="*/ 4565516 h 4745138"/>
              <a:gd name="connsiteX1" fmla="*/ 19680 w 5123363"/>
              <a:gd name="connsiteY1" fmla="*/ 4421125 h 4745138"/>
              <a:gd name="connsiteX2" fmla="*/ 915029 w 5123363"/>
              <a:gd name="connsiteY2" fmla="*/ 2706625 h 4745138"/>
              <a:gd name="connsiteX3" fmla="*/ 1715128 w 5123363"/>
              <a:gd name="connsiteY3" fmla="*/ 1754125 h 4745138"/>
              <a:gd name="connsiteX4" fmla="*/ 3133929 w 5123363"/>
              <a:gd name="connsiteY4" fmla="*/ 738004 h 4745138"/>
              <a:gd name="connsiteX5" fmla="*/ 4884991 w 5123363"/>
              <a:gd name="connsiteY5" fmla="*/ 98291 h 4745138"/>
              <a:gd name="connsiteX6" fmla="*/ 4820278 w 5123363"/>
              <a:gd name="connsiteY6" fmla="*/ 2906652 h 4745138"/>
              <a:gd name="connsiteX7" fmla="*/ 4857954 w 5123363"/>
              <a:gd name="connsiteY7" fmla="*/ 4630653 h 4745138"/>
              <a:gd name="connsiteX8" fmla="*/ 1097117 w 5123363"/>
              <a:gd name="connsiteY8" fmla="*/ 4565516 h 4745138"/>
              <a:gd name="connsiteX0" fmla="*/ 1097117 w 5032215"/>
              <a:gd name="connsiteY0" fmla="*/ 4565516 h 4985969"/>
              <a:gd name="connsiteX1" fmla="*/ 19680 w 5032215"/>
              <a:gd name="connsiteY1" fmla="*/ 4421125 h 4985969"/>
              <a:gd name="connsiteX2" fmla="*/ 915029 w 5032215"/>
              <a:gd name="connsiteY2" fmla="*/ 2706625 h 4985969"/>
              <a:gd name="connsiteX3" fmla="*/ 1715128 w 5032215"/>
              <a:gd name="connsiteY3" fmla="*/ 1754125 h 4985969"/>
              <a:gd name="connsiteX4" fmla="*/ 3133929 w 5032215"/>
              <a:gd name="connsiteY4" fmla="*/ 738004 h 4985969"/>
              <a:gd name="connsiteX5" fmla="*/ 4884991 w 5032215"/>
              <a:gd name="connsiteY5" fmla="*/ 98291 h 4985969"/>
              <a:gd name="connsiteX6" fmla="*/ 4820278 w 5032215"/>
              <a:gd name="connsiteY6" fmla="*/ 2906652 h 4985969"/>
              <a:gd name="connsiteX7" fmla="*/ 4857954 w 5032215"/>
              <a:gd name="connsiteY7" fmla="*/ 4630653 h 4985969"/>
              <a:gd name="connsiteX8" fmla="*/ 1097117 w 5032215"/>
              <a:gd name="connsiteY8" fmla="*/ 4565516 h 4985969"/>
              <a:gd name="connsiteX0" fmla="*/ 1097117 w 5055975"/>
              <a:gd name="connsiteY0" fmla="*/ 4474935 h 4895388"/>
              <a:gd name="connsiteX1" fmla="*/ 19680 w 5055975"/>
              <a:gd name="connsiteY1" fmla="*/ 4330544 h 4895388"/>
              <a:gd name="connsiteX2" fmla="*/ 915029 w 5055975"/>
              <a:gd name="connsiteY2" fmla="*/ 2616044 h 4895388"/>
              <a:gd name="connsiteX3" fmla="*/ 1715128 w 5055975"/>
              <a:gd name="connsiteY3" fmla="*/ 1663544 h 4895388"/>
              <a:gd name="connsiteX4" fmla="*/ 3133929 w 5055975"/>
              <a:gd name="connsiteY4" fmla="*/ 647423 h 4895388"/>
              <a:gd name="connsiteX5" fmla="*/ 4884991 w 5055975"/>
              <a:gd name="connsiteY5" fmla="*/ 7710 h 4895388"/>
              <a:gd name="connsiteX6" fmla="*/ 4982204 w 5055975"/>
              <a:gd name="connsiteY6" fmla="*/ 1072996 h 4895388"/>
              <a:gd name="connsiteX7" fmla="*/ 4820278 w 5055975"/>
              <a:gd name="connsiteY7" fmla="*/ 2816071 h 4895388"/>
              <a:gd name="connsiteX8" fmla="*/ 4857954 w 5055975"/>
              <a:gd name="connsiteY8" fmla="*/ 4540072 h 4895388"/>
              <a:gd name="connsiteX9" fmla="*/ 1097117 w 5055975"/>
              <a:gd name="connsiteY9" fmla="*/ 4474935 h 4895388"/>
              <a:gd name="connsiteX0" fmla="*/ 1097117 w 5008908"/>
              <a:gd name="connsiteY0" fmla="*/ 4474935 h 4895388"/>
              <a:gd name="connsiteX1" fmla="*/ 19680 w 5008908"/>
              <a:gd name="connsiteY1" fmla="*/ 4330544 h 4895388"/>
              <a:gd name="connsiteX2" fmla="*/ 915029 w 5008908"/>
              <a:gd name="connsiteY2" fmla="*/ 2616044 h 4895388"/>
              <a:gd name="connsiteX3" fmla="*/ 1715128 w 5008908"/>
              <a:gd name="connsiteY3" fmla="*/ 1663544 h 4895388"/>
              <a:gd name="connsiteX4" fmla="*/ 3133929 w 5008908"/>
              <a:gd name="connsiteY4" fmla="*/ 647423 h 4895388"/>
              <a:gd name="connsiteX5" fmla="*/ 4884991 w 5008908"/>
              <a:gd name="connsiteY5" fmla="*/ 7710 h 4895388"/>
              <a:gd name="connsiteX6" fmla="*/ 4820279 w 5008908"/>
              <a:gd name="connsiteY6" fmla="*/ 1111096 h 4895388"/>
              <a:gd name="connsiteX7" fmla="*/ 4820278 w 5008908"/>
              <a:gd name="connsiteY7" fmla="*/ 2816071 h 4895388"/>
              <a:gd name="connsiteX8" fmla="*/ 4857954 w 5008908"/>
              <a:gd name="connsiteY8" fmla="*/ 4540072 h 4895388"/>
              <a:gd name="connsiteX9" fmla="*/ 1097117 w 5008908"/>
              <a:gd name="connsiteY9" fmla="*/ 4474935 h 4895388"/>
              <a:gd name="connsiteX0" fmla="*/ 1097117 w 4858032"/>
              <a:gd name="connsiteY0" fmla="*/ 4578551 h 4999004"/>
              <a:gd name="connsiteX1" fmla="*/ 19680 w 4858032"/>
              <a:gd name="connsiteY1" fmla="*/ 4434160 h 4999004"/>
              <a:gd name="connsiteX2" fmla="*/ 915029 w 4858032"/>
              <a:gd name="connsiteY2" fmla="*/ 2719660 h 4999004"/>
              <a:gd name="connsiteX3" fmla="*/ 1715128 w 4858032"/>
              <a:gd name="connsiteY3" fmla="*/ 1767160 h 4999004"/>
              <a:gd name="connsiteX4" fmla="*/ 3133929 w 4858032"/>
              <a:gd name="connsiteY4" fmla="*/ 751039 h 4999004"/>
              <a:gd name="connsiteX5" fmla="*/ 4637341 w 4858032"/>
              <a:gd name="connsiteY5" fmla="*/ 6551 h 4999004"/>
              <a:gd name="connsiteX6" fmla="*/ 4820279 w 4858032"/>
              <a:gd name="connsiteY6" fmla="*/ 1214712 h 4999004"/>
              <a:gd name="connsiteX7" fmla="*/ 4820278 w 4858032"/>
              <a:gd name="connsiteY7" fmla="*/ 2919687 h 4999004"/>
              <a:gd name="connsiteX8" fmla="*/ 4857954 w 4858032"/>
              <a:gd name="connsiteY8" fmla="*/ 4643688 h 4999004"/>
              <a:gd name="connsiteX9" fmla="*/ 1097117 w 4858032"/>
              <a:gd name="connsiteY9" fmla="*/ 4578551 h 4999004"/>
              <a:gd name="connsiteX0" fmla="*/ 1097117 w 4944445"/>
              <a:gd name="connsiteY0" fmla="*/ 4437363 h 4857816"/>
              <a:gd name="connsiteX1" fmla="*/ 19680 w 4944445"/>
              <a:gd name="connsiteY1" fmla="*/ 4292972 h 4857816"/>
              <a:gd name="connsiteX2" fmla="*/ 915029 w 4944445"/>
              <a:gd name="connsiteY2" fmla="*/ 2578472 h 4857816"/>
              <a:gd name="connsiteX3" fmla="*/ 1715128 w 4944445"/>
              <a:gd name="connsiteY3" fmla="*/ 1625972 h 4857816"/>
              <a:gd name="connsiteX4" fmla="*/ 3133929 w 4944445"/>
              <a:gd name="connsiteY4" fmla="*/ 609851 h 4857816"/>
              <a:gd name="connsiteX5" fmla="*/ 4799266 w 4944445"/>
              <a:gd name="connsiteY5" fmla="*/ 8238 h 4857816"/>
              <a:gd name="connsiteX6" fmla="*/ 4820279 w 4944445"/>
              <a:gd name="connsiteY6" fmla="*/ 1073524 h 4857816"/>
              <a:gd name="connsiteX7" fmla="*/ 4820278 w 4944445"/>
              <a:gd name="connsiteY7" fmla="*/ 2778499 h 4857816"/>
              <a:gd name="connsiteX8" fmla="*/ 4857954 w 4944445"/>
              <a:gd name="connsiteY8" fmla="*/ 4502500 h 4857816"/>
              <a:gd name="connsiteX9" fmla="*/ 1097117 w 4944445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79926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734054 w 4858032"/>
              <a:gd name="connsiteY2" fmla="*/ 255118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876929 w 4858032"/>
              <a:gd name="connsiteY2" fmla="*/ 2598809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7954"/>
              <a:gd name="connsiteY0" fmla="*/ 4429125 h 4494262"/>
              <a:gd name="connsiteX1" fmla="*/ 19680 w 4857954"/>
              <a:gd name="connsiteY1" fmla="*/ 4284734 h 4494262"/>
              <a:gd name="connsiteX2" fmla="*/ 876929 w 4857954"/>
              <a:gd name="connsiteY2" fmla="*/ 2598809 h 4494262"/>
              <a:gd name="connsiteX3" fmla="*/ 1715128 w 4857954"/>
              <a:gd name="connsiteY3" fmla="*/ 1617734 h 4494262"/>
              <a:gd name="connsiteX4" fmla="*/ 3133929 w 4857954"/>
              <a:gd name="connsiteY4" fmla="*/ 601613 h 4494262"/>
              <a:gd name="connsiteX5" fmla="*/ 4818316 w 4857954"/>
              <a:gd name="connsiteY5" fmla="*/ 0 h 4494262"/>
              <a:gd name="connsiteX6" fmla="*/ 4820279 w 4857954"/>
              <a:gd name="connsiteY6" fmla="*/ 1065286 h 4494262"/>
              <a:gd name="connsiteX7" fmla="*/ 4820278 w 4857954"/>
              <a:gd name="connsiteY7" fmla="*/ 2770261 h 4494262"/>
              <a:gd name="connsiteX8" fmla="*/ 4857954 w 4857954"/>
              <a:gd name="connsiteY8" fmla="*/ 4494262 h 4494262"/>
              <a:gd name="connsiteX9" fmla="*/ 1097117 w 4857954"/>
              <a:gd name="connsiteY9" fmla="*/ 4429125 h 4494262"/>
              <a:gd name="connsiteX0" fmla="*/ 1077438 w 4838275"/>
              <a:gd name="connsiteY0" fmla="*/ 4429125 h 4494262"/>
              <a:gd name="connsiteX1" fmla="*/ 1 w 4838275"/>
              <a:gd name="connsiteY1" fmla="*/ 4284734 h 4494262"/>
              <a:gd name="connsiteX2" fmla="*/ 857250 w 4838275"/>
              <a:gd name="connsiteY2" fmla="*/ 2598809 h 4494262"/>
              <a:gd name="connsiteX3" fmla="*/ 1695449 w 4838275"/>
              <a:gd name="connsiteY3" fmla="*/ 1617734 h 4494262"/>
              <a:gd name="connsiteX4" fmla="*/ 3114250 w 4838275"/>
              <a:gd name="connsiteY4" fmla="*/ 601613 h 4494262"/>
              <a:gd name="connsiteX5" fmla="*/ 4798637 w 4838275"/>
              <a:gd name="connsiteY5" fmla="*/ 0 h 4494262"/>
              <a:gd name="connsiteX6" fmla="*/ 4800600 w 4838275"/>
              <a:gd name="connsiteY6" fmla="*/ 1065286 h 4494262"/>
              <a:gd name="connsiteX7" fmla="*/ 4800599 w 4838275"/>
              <a:gd name="connsiteY7" fmla="*/ 2770261 h 4494262"/>
              <a:gd name="connsiteX8" fmla="*/ 4838275 w 4838275"/>
              <a:gd name="connsiteY8" fmla="*/ 4494262 h 4494262"/>
              <a:gd name="connsiteX9" fmla="*/ 1077438 w 4838275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47799"/>
              <a:gd name="connsiteY0" fmla="*/ 4429125 h 4494262"/>
              <a:gd name="connsiteX1" fmla="*/ 0 w 4847799"/>
              <a:gd name="connsiteY1" fmla="*/ 4427609 h 4494262"/>
              <a:gd name="connsiteX2" fmla="*/ 895349 w 4847799"/>
              <a:gd name="connsiteY2" fmla="*/ 2598809 h 4494262"/>
              <a:gd name="connsiteX3" fmla="*/ 1733548 w 4847799"/>
              <a:gd name="connsiteY3" fmla="*/ 1617734 h 4494262"/>
              <a:gd name="connsiteX4" fmla="*/ 3152349 w 4847799"/>
              <a:gd name="connsiteY4" fmla="*/ 601613 h 4494262"/>
              <a:gd name="connsiteX5" fmla="*/ 4836736 w 4847799"/>
              <a:gd name="connsiteY5" fmla="*/ 0 h 4494262"/>
              <a:gd name="connsiteX6" fmla="*/ 4838699 w 4847799"/>
              <a:gd name="connsiteY6" fmla="*/ 1065286 h 4494262"/>
              <a:gd name="connsiteX7" fmla="*/ 4838698 w 4847799"/>
              <a:gd name="connsiteY7" fmla="*/ 2770261 h 4494262"/>
              <a:gd name="connsiteX8" fmla="*/ 4847799 w 4847799"/>
              <a:gd name="connsiteY8" fmla="*/ 4494262 h 4494262"/>
              <a:gd name="connsiteX9" fmla="*/ 1115537 w 4847799"/>
              <a:gd name="connsiteY9" fmla="*/ 4429125 h 449426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8780"/>
              <a:gd name="connsiteY0" fmla="*/ 4448175 h 4513312"/>
              <a:gd name="connsiteX1" fmla="*/ 0 w 4848780"/>
              <a:gd name="connsiteY1" fmla="*/ 4446659 h 4513312"/>
              <a:gd name="connsiteX2" fmla="*/ 895349 w 4848780"/>
              <a:gd name="connsiteY2" fmla="*/ 2617859 h 4513312"/>
              <a:gd name="connsiteX3" fmla="*/ 1733548 w 4848780"/>
              <a:gd name="connsiteY3" fmla="*/ 1636784 h 4513312"/>
              <a:gd name="connsiteX4" fmla="*/ 3152349 w 4848780"/>
              <a:gd name="connsiteY4" fmla="*/ 620663 h 4513312"/>
              <a:gd name="connsiteX5" fmla="*/ 4846261 w 4848780"/>
              <a:gd name="connsiteY5" fmla="*/ 0 h 4513312"/>
              <a:gd name="connsiteX6" fmla="*/ 4848224 w 4848780"/>
              <a:gd name="connsiteY6" fmla="*/ 1112911 h 4513312"/>
              <a:gd name="connsiteX7" fmla="*/ 4838698 w 4848780"/>
              <a:gd name="connsiteY7" fmla="*/ 2789311 h 4513312"/>
              <a:gd name="connsiteX8" fmla="*/ 4847799 w 4848780"/>
              <a:gd name="connsiteY8" fmla="*/ 4513312 h 4513312"/>
              <a:gd name="connsiteX9" fmla="*/ 1115537 w 4848780"/>
              <a:gd name="connsiteY9" fmla="*/ 4448175 h 4513312"/>
              <a:gd name="connsiteX0" fmla="*/ 1115537 w 4848224"/>
              <a:gd name="connsiteY0" fmla="*/ 4448175 h 4513312"/>
              <a:gd name="connsiteX1" fmla="*/ 0 w 4848224"/>
              <a:gd name="connsiteY1" fmla="*/ 4446659 h 4513312"/>
              <a:gd name="connsiteX2" fmla="*/ 895349 w 4848224"/>
              <a:gd name="connsiteY2" fmla="*/ 2617859 h 4513312"/>
              <a:gd name="connsiteX3" fmla="*/ 1733548 w 4848224"/>
              <a:gd name="connsiteY3" fmla="*/ 1636784 h 4513312"/>
              <a:gd name="connsiteX4" fmla="*/ 3152349 w 4848224"/>
              <a:gd name="connsiteY4" fmla="*/ 620663 h 4513312"/>
              <a:gd name="connsiteX5" fmla="*/ 4846261 w 4848224"/>
              <a:gd name="connsiteY5" fmla="*/ 0 h 4513312"/>
              <a:gd name="connsiteX6" fmla="*/ 4848224 w 4848224"/>
              <a:gd name="connsiteY6" fmla="*/ 1112911 h 4513312"/>
              <a:gd name="connsiteX7" fmla="*/ 4838698 w 4848224"/>
              <a:gd name="connsiteY7" fmla="*/ 2789311 h 4513312"/>
              <a:gd name="connsiteX8" fmla="*/ 4847799 w 4848224"/>
              <a:gd name="connsiteY8" fmla="*/ 4513312 h 4513312"/>
              <a:gd name="connsiteX9" fmla="*/ 1115537 w 4848224"/>
              <a:gd name="connsiteY9" fmla="*/ 4448175 h 4513312"/>
              <a:gd name="connsiteX0" fmla="*/ 1115537 w 5121914"/>
              <a:gd name="connsiteY0" fmla="*/ 4448175 h 4623861"/>
              <a:gd name="connsiteX1" fmla="*/ 0 w 5121914"/>
              <a:gd name="connsiteY1" fmla="*/ 4446659 h 4623861"/>
              <a:gd name="connsiteX2" fmla="*/ 895349 w 5121914"/>
              <a:gd name="connsiteY2" fmla="*/ 2617859 h 4623861"/>
              <a:gd name="connsiteX3" fmla="*/ 1733548 w 5121914"/>
              <a:gd name="connsiteY3" fmla="*/ 1636784 h 4623861"/>
              <a:gd name="connsiteX4" fmla="*/ 3152349 w 5121914"/>
              <a:gd name="connsiteY4" fmla="*/ 620663 h 4623861"/>
              <a:gd name="connsiteX5" fmla="*/ 4846261 w 5121914"/>
              <a:gd name="connsiteY5" fmla="*/ 0 h 4623861"/>
              <a:gd name="connsiteX6" fmla="*/ 4848224 w 5121914"/>
              <a:gd name="connsiteY6" fmla="*/ 1112911 h 4623861"/>
              <a:gd name="connsiteX7" fmla="*/ 4838698 w 5121914"/>
              <a:gd name="connsiteY7" fmla="*/ 2808539 h 4623861"/>
              <a:gd name="connsiteX8" fmla="*/ 4847799 w 5121914"/>
              <a:gd name="connsiteY8" fmla="*/ 4513312 h 4623861"/>
              <a:gd name="connsiteX9" fmla="*/ 1115537 w 5121914"/>
              <a:gd name="connsiteY9" fmla="*/ 4448175 h 4623861"/>
              <a:gd name="connsiteX0" fmla="*/ 1115537 w 4848407"/>
              <a:gd name="connsiteY0" fmla="*/ 4448175 h 4623861"/>
              <a:gd name="connsiteX1" fmla="*/ 0 w 4848407"/>
              <a:gd name="connsiteY1" fmla="*/ 4446659 h 4623861"/>
              <a:gd name="connsiteX2" fmla="*/ 895349 w 4848407"/>
              <a:gd name="connsiteY2" fmla="*/ 2617859 h 4623861"/>
              <a:gd name="connsiteX3" fmla="*/ 1733548 w 4848407"/>
              <a:gd name="connsiteY3" fmla="*/ 1636784 h 4623861"/>
              <a:gd name="connsiteX4" fmla="*/ 3152349 w 4848407"/>
              <a:gd name="connsiteY4" fmla="*/ 620663 h 4623861"/>
              <a:gd name="connsiteX5" fmla="*/ 4846261 w 4848407"/>
              <a:gd name="connsiteY5" fmla="*/ 0 h 4623861"/>
              <a:gd name="connsiteX6" fmla="*/ 4848224 w 4848407"/>
              <a:gd name="connsiteY6" fmla="*/ 1112911 h 4623861"/>
              <a:gd name="connsiteX7" fmla="*/ 4838698 w 4848407"/>
              <a:gd name="connsiteY7" fmla="*/ 2808539 h 4623861"/>
              <a:gd name="connsiteX8" fmla="*/ 4847799 w 4848407"/>
              <a:gd name="connsiteY8" fmla="*/ 4513312 h 4623861"/>
              <a:gd name="connsiteX9" fmla="*/ 1115537 w 4848407"/>
              <a:gd name="connsiteY9" fmla="*/ 4448175 h 4623861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5084385"/>
              <a:gd name="connsiteY0" fmla="*/ 4448175 h 4645873"/>
              <a:gd name="connsiteX1" fmla="*/ 0 w 5084385"/>
              <a:gd name="connsiteY1" fmla="*/ 4446659 h 4645873"/>
              <a:gd name="connsiteX2" fmla="*/ 895349 w 5084385"/>
              <a:gd name="connsiteY2" fmla="*/ 2617859 h 4645873"/>
              <a:gd name="connsiteX3" fmla="*/ 1733548 w 5084385"/>
              <a:gd name="connsiteY3" fmla="*/ 1636784 h 4645873"/>
              <a:gd name="connsiteX4" fmla="*/ 3152349 w 5084385"/>
              <a:gd name="connsiteY4" fmla="*/ 620663 h 4645873"/>
              <a:gd name="connsiteX5" fmla="*/ 4846261 w 5084385"/>
              <a:gd name="connsiteY5" fmla="*/ 0 h 4645873"/>
              <a:gd name="connsiteX6" fmla="*/ 4848224 w 5084385"/>
              <a:gd name="connsiteY6" fmla="*/ 1112911 h 4645873"/>
              <a:gd name="connsiteX7" fmla="*/ 4838698 w 5084385"/>
              <a:gd name="connsiteY7" fmla="*/ 2808539 h 4645873"/>
              <a:gd name="connsiteX8" fmla="*/ 4857324 w 5084385"/>
              <a:gd name="connsiteY8" fmla="*/ 4542155 h 4645873"/>
              <a:gd name="connsiteX9" fmla="*/ 1115537 w 5084385"/>
              <a:gd name="connsiteY9" fmla="*/ 4448175 h 4645873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4857324"/>
              <a:gd name="connsiteY0" fmla="*/ 4448175 h 4542155"/>
              <a:gd name="connsiteX1" fmla="*/ 0 w 4857324"/>
              <a:gd name="connsiteY1" fmla="*/ 4446659 h 4542155"/>
              <a:gd name="connsiteX2" fmla="*/ 895349 w 4857324"/>
              <a:gd name="connsiteY2" fmla="*/ 2617859 h 4542155"/>
              <a:gd name="connsiteX3" fmla="*/ 1733548 w 4857324"/>
              <a:gd name="connsiteY3" fmla="*/ 1636784 h 4542155"/>
              <a:gd name="connsiteX4" fmla="*/ 3152349 w 4857324"/>
              <a:gd name="connsiteY4" fmla="*/ 620663 h 4542155"/>
              <a:gd name="connsiteX5" fmla="*/ 4846261 w 4857324"/>
              <a:gd name="connsiteY5" fmla="*/ 0 h 4542155"/>
              <a:gd name="connsiteX6" fmla="*/ 4848224 w 4857324"/>
              <a:gd name="connsiteY6" fmla="*/ 1112911 h 4542155"/>
              <a:gd name="connsiteX7" fmla="*/ 4838698 w 4857324"/>
              <a:gd name="connsiteY7" fmla="*/ 2808539 h 4542155"/>
              <a:gd name="connsiteX8" fmla="*/ 4857324 w 4857324"/>
              <a:gd name="connsiteY8" fmla="*/ 4542155 h 4542155"/>
              <a:gd name="connsiteX9" fmla="*/ 1115537 w 4857324"/>
              <a:gd name="connsiteY9" fmla="*/ 4448175 h 4542155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36185"/>
              <a:gd name="connsiteY0" fmla="*/ 4448175 h 4484469"/>
              <a:gd name="connsiteX1" fmla="*/ 0 w 5136185"/>
              <a:gd name="connsiteY1" fmla="*/ 4446659 h 4484469"/>
              <a:gd name="connsiteX2" fmla="*/ 895349 w 5136185"/>
              <a:gd name="connsiteY2" fmla="*/ 2617859 h 4484469"/>
              <a:gd name="connsiteX3" fmla="*/ 1733548 w 5136185"/>
              <a:gd name="connsiteY3" fmla="*/ 1636784 h 4484469"/>
              <a:gd name="connsiteX4" fmla="*/ 3152349 w 5136185"/>
              <a:gd name="connsiteY4" fmla="*/ 620663 h 4484469"/>
              <a:gd name="connsiteX5" fmla="*/ 4846261 w 5136185"/>
              <a:gd name="connsiteY5" fmla="*/ 0 h 4484469"/>
              <a:gd name="connsiteX6" fmla="*/ 4848224 w 5136185"/>
              <a:gd name="connsiteY6" fmla="*/ 1112911 h 4484469"/>
              <a:gd name="connsiteX7" fmla="*/ 4838698 w 5136185"/>
              <a:gd name="connsiteY7" fmla="*/ 2808539 h 4484469"/>
              <a:gd name="connsiteX8" fmla="*/ 4866849 w 5136185"/>
              <a:gd name="connsiteY8" fmla="*/ 4484469 h 4484469"/>
              <a:gd name="connsiteX9" fmla="*/ 1115537 w 5136185"/>
              <a:gd name="connsiteY9" fmla="*/ 4448175 h 4484469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44833"/>
              <a:gd name="connsiteY0" fmla="*/ 4448175 h 4599579"/>
              <a:gd name="connsiteX1" fmla="*/ 0 w 5144833"/>
              <a:gd name="connsiteY1" fmla="*/ 4446659 h 4599579"/>
              <a:gd name="connsiteX2" fmla="*/ 895349 w 5144833"/>
              <a:gd name="connsiteY2" fmla="*/ 2617859 h 4599579"/>
              <a:gd name="connsiteX3" fmla="*/ 1733548 w 5144833"/>
              <a:gd name="connsiteY3" fmla="*/ 1636784 h 4599579"/>
              <a:gd name="connsiteX4" fmla="*/ 3152349 w 5144833"/>
              <a:gd name="connsiteY4" fmla="*/ 620663 h 4599579"/>
              <a:gd name="connsiteX5" fmla="*/ 4846261 w 5144833"/>
              <a:gd name="connsiteY5" fmla="*/ 0 h 4599579"/>
              <a:gd name="connsiteX6" fmla="*/ 4848224 w 5144833"/>
              <a:gd name="connsiteY6" fmla="*/ 1112911 h 4599579"/>
              <a:gd name="connsiteX7" fmla="*/ 4867273 w 5144833"/>
              <a:gd name="connsiteY7" fmla="*/ 2808539 h 4599579"/>
              <a:gd name="connsiteX8" fmla="*/ 4866849 w 5144833"/>
              <a:gd name="connsiteY8" fmla="*/ 4484469 h 4599579"/>
              <a:gd name="connsiteX9" fmla="*/ 1115537 w 514483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93886"/>
              <a:gd name="connsiteY0" fmla="*/ 4448175 h 4599579"/>
              <a:gd name="connsiteX1" fmla="*/ 0 w 4893886"/>
              <a:gd name="connsiteY1" fmla="*/ 4446659 h 4599579"/>
              <a:gd name="connsiteX2" fmla="*/ 895349 w 4893886"/>
              <a:gd name="connsiteY2" fmla="*/ 2617859 h 4599579"/>
              <a:gd name="connsiteX3" fmla="*/ 1733548 w 4893886"/>
              <a:gd name="connsiteY3" fmla="*/ 1636784 h 4599579"/>
              <a:gd name="connsiteX4" fmla="*/ 3152349 w 4893886"/>
              <a:gd name="connsiteY4" fmla="*/ 620663 h 4599579"/>
              <a:gd name="connsiteX5" fmla="*/ 4893886 w 4893886"/>
              <a:gd name="connsiteY5" fmla="*/ 0 h 4599579"/>
              <a:gd name="connsiteX6" fmla="*/ 4867274 w 4893886"/>
              <a:gd name="connsiteY6" fmla="*/ 1112911 h 4599579"/>
              <a:gd name="connsiteX7" fmla="*/ 4867273 w 4893886"/>
              <a:gd name="connsiteY7" fmla="*/ 2808539 h 4599579"/>
              <a:gd name="connsiteX8" fmla="*/ 4866849 w 4893886"/>
              <a:gd name="connsiteY8" fmla="*/ 4484469 h 4599579"/>
              <a:gd name="connsiteX9" fmla="*/ 1115537 w 4893886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985424"/>
              <a:gd name="connsiteY0" fmla="*/ 4448175 h 4599579"/>
              <a:gd name="connsiteX1" fmla="*/ 0 w 4985424"/>
              <a:gd name="connsiteY1" fmla="*/ 4446659 h 4599579"/>
              <a:gd name="connsiteX2" fmla="*/ 895349 w 4985424"/>
              <a:gd name="connsiteY2" fmla="*/ 2617859 h 4599579"/>
              <a:gd name="connsiteX3" fmla="*/ 1733548 w 4985424"/>
              <a:gd name="connsiteY3" fmla="*/ 1636784 h 4599579"/>
              <a:gd name="connsiteX4" fmla="*/ 3152349 w 4985424"/>
              <a:gd name="connsiteY4" fmla="*/ 620663 h 4599579"/>
              <a:gd name="connsiteX5" fmla="*/ 4855786 w 4985424"/>
              <a:gd name="connsiteY5" fmla="*/ 0 h 4599579"/>
              <a:gd name="connsiteX6" fmla="*/ 4867274 w 4985424"/>
              <a:gd name="connsiteY6" fmla="*/ 1112911 h 4599579"/>
              <a:gd name="connsiteX7" fmla="*/ 4867273 w 4985424"/>
              <a:gd name="connsiteY7" fmla="*/ 2808539 h 4599579"/>
              <a:gd name="connsiteX8" fmla="*/ 4866849 w 4985424"/>
              <a:gd name="connsiteY8" fmla="*/ 4484469 h 4599579"/>
              <a:gd name="connsiteX9" fmla="*/ 1115537 w 498542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55626"/>
              <a:gd name="connsiteX1" fmla="*/ 0 w 4867274"/>
              <a:gd name="connsiteY1" fmla="*/ 4446659 h 4455626"/>
              <a:gd name="connsiteX2" fmla="*/ 895349 w 4867274"/>
              <a:gd name="connsiteY2" fmla="*/ 2617859 h 4455626"/>
              <a:gd name="connsiteX3" fmla="*/ 1733548 w 4867274"/>
              <a:gd name="connsiteY3" fmla="*/ 1636784 h 4455626"/>
              <a:gd name="connsiteX4" fmla="*/ 3152349 w 4867274"/>
              <a:gd name="connsiteY4" fmla="*/ 620663 h 4455626"/>
              <a:gd name="connsiteX5" fmla="*/ 4855786 w 4867274"/>
              <a:gd name="connsiteY5" fmla="*/ 0 h 4455626"/>
              <a:gd name="connsiteX6" fmla="*/ 4867274 w 4867274"/>
              <a:gd name="connsiteY6" fmla="*/ 1112911 h 4455626"/>
              <a:gd name="connsiteX7" fmla="*/ 4867273 w 4867274"/>
              <a:gd name="connsiteY7" fmla="*/ 2808539 h 4455626"/>
              <a:gd name="connsiteX8" fmla="*/ 4866849 w 4867274"/>
              <a:gd name="connsiteY8" fmla="*/ 4455626 h 4455626"/>
              <a:gd name="connsiteX9" fmla="*/ 1115537 w 4867274"/>
              <a:gd name="connsiteY9" fmla="*/ 4448175 h 4455626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55786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46012 h 4485182"/>
              <a:gd name="connsiteX9" fmla="*/ 1115537 w 4867274"/>
              <a:gd name="connsiteY9" fmla="*/ 4448175 h 4485182"/>
              <a:gd name="connsiteX0" fmla="*/ 1125062 w 5144128"/>
              <a:gd name="connsiteY0" fmla="*/ 4477067 h 4575663"/>
              <a:gd name="connsiteX1" fmla="*/ 0 w 5144128"/>
              <a:gd name="connsiteY1" fmla="*/ 4485182 h 4575663"/>
              <a:gd name="connsiteX2" fmla="*/ 895349 w 5144128"/>
              <a:gd name="connsiteY2" fmla="*/ 2617859 h 4575663"/>
              <a:gd name="connsiteX3" fmla="*/ 1733548 w 5144128"/>
              <a:gd name="connsiteY3" fmla="*/ 1636784 h 4575663"/>
              <a:gd name="connsiteX4" fmla="*/ 3152349 w 5144128"/>
              <a:gd name="connsiteY4" fmla="*/ 620663 h 4575663"/>
              <a:gd name="connsiteX5" fmla="*/ 4865311 w 5144128"/>
              <a:gd name="connsiteY5" fmla="*/ 0 h 4575663"/>
              <a:gd name="connsiteX6" fmla="*/ 4867274 w 5144128"/>
              <a:gd name="connsiteY6" fmla="*/ 1112911 h 4575663"/>
              <a:gd name="connsiteX7" fmla="*/ 4867273 w 5144128"/>
              <a:gd name="connsiteY7" fmla="*/ 2808539 h 4575663"/>
              <a:gd name="connsiteX8" fmla="*/ 4866849 w 5144128"/>
              <a:gd name="connsiteY8" fmla="*/ 4446012 h 4575663"/>
              <a:gd name="connsiteX9" fmla="*/ 1125062 w 5144128"/>
              <a:gd name="connsiteY9" fmla="*/ 4477067 h 4575663"/>
              <a:gd name="connsiteX0" fmla="*/ 1125062 w 5144128"/>
              <a:gd name="connsiteY0" fmla="*/ 4477067 h 4606198"/>
              <a:gd name="connsiteX1" fmla="*/ 0 w 5144128"/>
              <a:gd name="connsiteY1" fmla="*/ 4485182 h 4606198"/>
              <a:gd name="connsiteX2" fmla="*/ 895349 w 5144128"/>
              <a:gd name="connsiteY2" fmla="*/ 2617859 h 4606198"/>
              <a:gd name="connsiteX3" fmla="*/ 1733548 w 5144128"/>
              <a:gd name="connsiteY3" fmla="*/ 1636784 h 4606198"/>
              <a:gd name="connsiteX4" fmla="*/ 3152349 w 5144128"/>
              <a:gd name="connsiteY4" fmla="*/ 620663 h 4606198"/>
              <a:gd name="connsiteX5" fmla="*/ 4865311 w 5144128"/>
              <a:gd name="connsiteY5" fmla="*/ 0 h 4606198"/>
              <a:gd name="connsiteX6" fmla="*/ 4867274 w 5144128"/>
              <a:gd name="connsiteY6" fmla="*/ 1112911 h 4606198"/>
              <a:gd name="connsiteX7" fmla="*/ 4867273 w 5144128"/>
              <a:gd name="connsiteY7" fmla="*/ 2808539 h 4606198"/>
              <a:gd name="connsiteX8" fmla="*/ 4866849 w 5144128"/>
              <a:gd name="connsiteY8" fmla="*/ 4484534 h 4606198"/>
              <a:gd name="connsiteX9" fmla="*/ 1125062 w 5144128"/>
              <a:gd name="connsiteY9" fmla="*/ 4477067 h 4606198"/>
              <a:gd name="connsiteX0" fmla="*/ 1125062 w 5144128"/>
              <a:gd name="connsiteY0" fmla="*/ 4477067 h 4485182"/>
              <a:gd name="connsiteX1" fmla="*/ 0 w 5144128"/>
              <a:gd name="connsiteY1" fmla="*/ 4485182 h 4485182"/>
              <a:gd name="connsiteX2" fmla="*/ 895349 w 5144128"/>
              <a:gd name="connsiteY2" fmla="*/ 2617859 h 4485182"/>
              <a:gd name="connsiteX3" fmla="*/ 1733548 w 5144128"/>
              <a:gd name="connsiteY3" fmla="*/ 1636784 h 4485182"/>
              <a:gd name="connsiteX4" fmla="*/ 3152349 w 5144128"/>
              <a:gd name="connsiteY4" fmla="*/ 620663 h 4485182"/>
              <a:gd name="connsiteX5" fmla="*/ 4865311 w 5144128"/>
              <a:gd name="connsiteY5" fmla="*/ 0 h 4485182"/>
              <a:gd name="connsiteX6" fmla="*/ 4867274 w 5144128"/>
              <a:gd name="connsiteY6" fmla="*/ 1112911 h 4485182"/>
              <a:gd name="connsiteX7" fmla="*/ 4867273 w 5144128"/>
              <a:gd name="connsiteY7" fmla="*/ 2808539 h 4485182"/>
              <a:gd name="connsiteX8" fmla="*/ 4866849 w 5144128"/>
              <a:gd name="connsiteY8" fmla="*/ 4484534 h 4485182"/>
              <a:gd name="connsiteX9" fmla="*/ 1125062 w 5144128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23924 w 4895849"/>
              <a:gd name="connsiteY2" fmla="*/ 261785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885824 w 4895849"/>
              <a:gd name="connsiteY2" fmla="*/ 260822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14399 w 4895849"/>
              <a:gd name="connsiteY2" fmla="*/ 2627491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912953"/>
              <a:gd name="connsiteY0" fmla="*/ 4496328 h 4504443"/>
              <a:gd name="connsiteX1" fmla="*/ 0 w 4912953"/>
              <a:gd name="connsiteY1" fmla="*/ 4504443 h 4504443"/>
              <a:gd name="connsiteX2" fmla="*/ 914399 w 4912953"/>
              <a:gd name="connsiteY2" fmla="*/ 2646752 h 4504443"/>
              <a:gd name="connsiteX3" fmla="*/ 1762123 w 4912953"/>
              <a:gd name="connsiteY3" fmla="*/ 1656045 h 4504443"/>
              <a:gd name="connsiteX4" fmla="*/ 3180924 w 4912953"/>
              <a:gd name="connsiteY4" fmla="*/ 639924 h 4504443"/>
              <a:gd name="connsiteX5" fmla="*/ 4912936 w 4912953"/>
              <a:gd name="connsiteY5" fmla="*/ 0 h 4504443"/>
              <a:gd name="connsiteX6" fmla="*/ 4895849 w 4912953"/>
              <a:gd name="connsiteY6" fmla="*/ 1132172 h 4504443"/>
              <a:gd name="connsiteX7" fmla="*/ 4895848 w 4912953"/>
              <a:gd name="connsiteY7" fmla="*/ 2827800 h 4504443"/>
              <a:gd name="connsiteX8" fmla="*/ 4895424 w 4912953"/>
              <a:gd name="connsiteY8" fmla="*/ 4503795 h 4504443"/>
              <a:gd name="connsiteX9" fmla="*/ 1153637 w 4912953"/>
              <a:gd name="connsiteY9" fmla="*/ 4496328 h 4504443"/>
              <a:gd name="connsiteX0" fmla="*/ 1153637 w 4895849"/>
              <a:gd name="connsiteY0" fmla="*/ 4496328 h 4504443"/>
              <a:gd name="connsiteX1" fmla="*/ 0 w 4895849"/>
              <a:gd name="connsiteY1" fmla="*/ 4504443 h 4504443"/>
              <a:gd name="connsiteX2" fmla="*/ 914399 w 4895849"/>
              <a:gd name="connsiteY2" fmla="*/ 2646752 h 4504443"/>
              <a:gd name="connsiteX3" fmla="*/ 1762123 w 4895849"/>
              <a:gd name="connsiteY3" fmla="*/ 1656045 h 4504443"/>
              <a:gd name="connsiteX4" fmla="*/ 3180924 w 4895849"/>
              <a:gd name="connsiteY4" fmla="*/ 639924 h 4504443"/>
              <a:gd name="connsiteX5" fmla="*/ 4893886 w 4895849"/>
              <a:gd name="connsiteY5" fmla="*/ 0 h 4504443"/>
              <a:gd name="connsiteX6" fmla="*/ 4895849 w 4895849"/>
              <a:gd name="connsiteY6" fmla="*/ 1132172 h 4504443"/>
              <a:gd name="connsiteX7" fmla="*/ 4895848 w 4895849"/>
              <a:gd name="connsiteY7" fmla="*/ 2827800 h 4504443"/>
              <a:gd name="connsiteX8" fmla="*/ 4895424 w 4895849"/>
              <a:gd name="connsiteY8" fmla="*/ 4503795 h 4504443"/>
              <a:gd name="connsiteX9" fmla="*/ 1153637 w 4895849"/>
              <a:gd name="connsiteY9" fmla="*/ 4496328 h 4504443"/>
              <a:gd name="connsiteX0" fmla="*/ 1136480 w 4895849"/>
              <a:gd name="connsiteY0" fmla="*/ 4533568 h 4533719"/>
              <a:gd name="connsiteX1" fmla="*/ 0 w 4895849"/>
              <a:gd name="connsiteY1" fmla="*/ 4504443 h 4533719"/>
              <a:gd name="connsiteX2" fmla="*/ 914399 w 4895849"/>
              <a:gd name="connsiteY2" fmla="*/ 2646752 h 4533719"/>
              <a:gd name="connsiteX3" fmla="*/ 1762123 w 4895849"/>
              <a:gd name="connsiteY3" fmla="*/ 1656045 h 4533719"/>
              <a:gd name="connsiteX4" fmla="*/ 3180924 w 4895849"/>
              <a:gd name="connsiteY4" fmla="*/ 639924 h 4533719"/>
              <a:gd name="connsiteX5" fmla="*/ 4893886 w 4895849"/>
              <a:gd name="connsiteY5" fmla="*/ 0 h 4533719"/>
              <a:gd name="connsiteX6" fmla="*/ 4895849 w 4895849"/>
              <a:gd name="connsiteY6" fmla="*/ 1132172 h 4533719"/>
              <a:gd name="connsiteX7" fmla="*/ 4895848 w 4895849"/>
              <a:gd name="connsiteY7" fmla="*/ 2827800 h 4533719"/>
              <a:gd name="connsiteX8" fmla="*/ 4895424 w 4895849"/>
              <a:gd name="connsiteY8" fmla="*/ 4503795 h 4533719"/>
              <a:gd name="connsiteX9" fmla="*/ 1136480 w 4895849"/>
              <a:gd name="connsiteY9" fmla="*/ 4533568 h 4533719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03795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58534"/>
              <a:gd name="connsiteX1" fmla="*/ 0 w 4904427"/>
              <a:gd name="connsiteY1" fmla="*/ 4532373 h 4658534"/>
              <a:gd name="connsiteX2" fmla="*/ 922977 w 4904427"/>
              <a:gd name="connsiteY2" fmla="*/ 2646752 h 4658534"/>
              <a:gd name="connsiteX3" fmla="*/ 1770701 w 4904427"/>
              <a:gd name="connsiteY3" fmla="*/ 1656045 h 4658534"/>
              <a:gd name="connsiteX4" fmla="*/ 3189502 w 4904427"/>
              <a:gd name="connsiteY4" fmla="*/ 639924 h 4658534"/>
              <a:gd name="connsiteX5" fmla="*/ 4902464 w 4904427"/>
              <a:gd name="connsiteY5" fmla="*/ 0 h 4658534"/>
              <a:gd name="connsiteX6" fmla="*/ 4904427 w 4904427"/>
              <a:gd name="connsiteY6" fmla="*/ 1132172 h 4658534"/>
              <a:gd name="connsiteX7" fmla="*/ 4904426 w 4904427"/>
              <a:gd name="connsiteY7" fmla="*/ 2827800 h 4658534"/>
              <a:gd name="connsiteX8" fmla="*/ 4904002 w 4904427"/>
              <a:gd name="connsiteY8" fmla="*/ 4531726 h 4658534"/>
              <a:gd name="connsiteX9" fmla="*/ 1145058 w 4904427"/>
              <a:gd name="connsiteY9" fmla="*/ 4533568 h 4658534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72471"/>
              <a:gd name="connsiteX1" fmla="*/ 0 w 4904427"/>
              <a:gd name="connsiteY1" fmla="*/ 4532373 h 4672471"/>
              <a:gd name="connsiteX2" fmla="*/ 922977 w 4904427"/>
              <a:gd name="connsiteY2" fmla="*/ 2646752 h 4672471"/>
              <a:gd name="connsiteX3" fmla="*/ 1770701 w 4904427"/>
              <a:gd name="connsiteY3" fmla="*/ 1656045 h 4672471"/>
              <a:gd name="connsiteX4" fmla="*/ 3189502 w 4904427"/>
              <a:gd name="connsiteY4" fmla="*/ 639924 h 4672471"/>
              <a:gd name="connsiteX5" fmla="*/ 4902464 w 4904427"/>
              <a:gd name="connsiteY5" fmla="*/ 0 h 4672471"/>
              <a:gd name="connsiteX6" fmla="*/ 4904427 w 4904427"/>
              <a:gd name="connsiteY6" fmla="*/ 1132172 h 4672471"/>
              <a:gd name="connsiteX7" fmla="*/ 4904426 w 4904427"/>
              <a:gd name="connsiteY7" fmla="*/ 2827800 h 4672471"/>
              <a:gd name="connsiteX8" fmla="*/ 4904002 w 4904427"/>
              <a:gd name="connsiteY8" fmla="*/ 4531726 h 4672471"/>
              <a:gd name="connsiteX9" fmla="*/ 1145058 w 4904427"/>
              <a:gd name="connsiteY9" fmla="*/ 4533568 h 4672471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36786"/>
              <a:gd name="connsiteY0" fmla="*/ 4561498 h 4561498"/>
              <a:gd name="connsiteX1" fmla="*/ 0 w 4936786"/>
              <a:gd name="connsiteY1" fmla="*/ 4560303 h 4561498"/>
              <a:gd name="connsiteX2" fmla="*/ 922977 w 4936786"/>
              <a:gd name="connsiteY2" fmla="*/ 2674682 h 4561498"/>
              <a:gd name="connsiteX3" fmla="*/ 1770701 w 4936786"/>
              <a:gd name="connsiteY3" fmla="*/ 1683975 h 4561498"/>
              <a:gd name="connsiteX4" fmla="*/ 3189502 w 4936786"/>
              <a:gd name="connsiteY4" fmla="*/ 667854 h 4561498"/>
              <a:gd name="connsiteX5" fmla="*/ 4936777 w 4936786"/>
              <a:gd name="connsiteY5" fmla="*/ 0 h 4561498"/>
              <a:gd name="connsiteX6" fmla="*/ 4904427 w 4936786"/>
              <a:gd name="connsiteY6" fmla="*/ 1160102 h 4561498"/>
              <a:gd name="connsiteX7" fmla="*/ 4904426 w 4936786"/>
              <a:gd name="connsiteY7" fmla="*/ 2855730 h 4561498"/>
              <a:gd name="connsiteX8" fmla="*/ 4904002 w 4936786"/>
              <a:gd name="connsiteY8" fmla="*/ 4559656 h 4561498"/>
              <a:gd name="connsiteX9" fmla="*/ 1145058 w 4936786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11042"/>
              <a:gd name="connsiteY0" fmla="*/ 4561498 h 4561498"/>
              <a:gd name="connsiteX1" fmla="*/ 0 w 4911042"/>
              <a:gd name="connsiteY1" fmla="*/ 4560303 h 4561498"/>
              <a:gd name="connsiteX2" fmla="*/ 922977 w 4911042"/>
              <a:gd name="connsiteY2" fmla="*/ 2674682 h 4561498"/>
              <a:gd name="connsiteX3" fmla="*/ 1770701 w 4911042"/>
              <a:gd name="connsiteY3" fmla="*/ 1683975 h 4561498"/>
              <a:gd name="connsiteX4" fmla="*/ 3189502 w 4911042"/>
              <a:gd name="connsiteY4" fmla="*/ 667854 h 4561498"/>
              <a:gd name="connsiteX5" fmla="*/ 4911042 w 4911042"/>
              <a:gd name="connsiteY5" fmla="*/ 0 h 4561498"/>
              <a:gd name="connsiteX6" fmla="*/ 4904427 w 4911042"/>
              <a:gd name="connsiteY6" fmla="*/ 1160102 h 4561498"/>
              <a:gd name="connsiteX7" fmla="*/ 4904426 w 4911042"/>
              <a:gd name="connsiteY7" fmla="*/ 2855730 h 4561498"/>
              <a:gd name="connsiteX8" fmla="*/ 4904002 w 4911042"/>
              <a:gd name="connsiteY8" fmla="*/ 4559656 h 4561498"/>
              <a:gd name="connsiteX9" fmla="*/ 1145058 w 4911042"/>
              <a:gd name="connsiteY9" fmla="*/ 4561498 h 456149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5023304"/>
              <a:gd name="connsiteY0" fmla="*/ 4552188 h 4552188"/>
              <a:gd name="connsiteX1" fmla="*/ 0 w 5023304"/>
              <a:gd name="connsiteY1" fmla="*/ 4550993 h 4552188"/>
              <a:gd name="connsiteX2" fmla="*/ 922977 w 5023304"/>
              <a:gd name="connsiteY2" fmla="*/ 2665372 h 4552188"/>
              <a:gd name="connsiteX3" fmla="*/ 1770701 w 5023304"/>
              <a:gd name="connsiteY3" fmla="*/ 1674665 h 4552188"/>
              <a:gd name="connsiteX4" fmla="*/ 3189502 w 5023304"/>
              <a:gd name="connsiteY4" fmla="*/ 658544 h 4552188"/>
              <a:gd name="connsiteX5" fmla="*/ 4893885 w 5023304"/>
              <a:gd name="connsiteY5" fmla="*/ 0 h 4552188"/>
              <a:gd name="connsiteX6" fmla="*/ 4904427 w 5023304"/>
              <a:gd name="connsiteY6" fmla="*/ 1150792 h 4552188"/>
              <a:gd name="connsiteX7" fmla="*/ 4904426 w 5023304"/>
              <a:gd name="connsiteY7" fmla="*/ 2846420 h 4552188"/>
              <a:gd name="connsiteX8" fmla="*/ 4904002 w 5023304"/>
              <a:gd name="connsiteY8" fmla="*/ 4550346 h 4552188"/>
              <a:gd name="connsiteX9" fmla="*/ 1145058 w 5023304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55188 w 4904427"/>
              <a:gd name="connsiteY4" fmla="*/ 63061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63767 w 4904427"/>
              <a:gd name="connsiteY4" fmla="*/ 65854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4427" h="4533568">
                <a:moveTo>
                  <a:pt x="1145058" y="4533568"/>
                </a:moveTo>
                <a:lnTo>
                  <a:pt x="0" y="4532373"/>
                </a:lnTo>
                <a:cubicBezTo>
                  <a:pt x="85540" y="4106313"/>
                  <a:pt x="608652" y="3072202"/>
                  <a:pt x="922977" y="2646752"/>
                </a:cubicBezTo>
                <a:cubicBezTo>
                  <a:pt x="1275216" y="2148024"/>
                  <a:pt x="1427872" y="2021189"/>
                  <a:pt x="1770701" y="1656045"/>
                </a:cubicBezTo>
                <a:cubicBezTo>
                  <a:pt x="2289557" y="1187777"/>
                  <a:pt x="2643236" y="915933"/>
                  <a:pt x="3163767" y="639925"/>
                </a:cubicBezTo>
                <a:cubicBezTo>
                  <a:pt x="3684298" y="363918"/>
                  <a:pt x="4271515" y="110363"/>
                  <a:pt x="4893886" y="0"/>
                </a:cubicBezTo>
                <a:cubicBezTo>
                  <a:pt x="4897400" y="377391"/>
                  <a:pt x="4900913" y="754781"/>
                  <a:pt x="4904427" y="1132172"/>
                </a:cubicBezTo>
                <a:cubicBezTo>
                  <a:pt x="4904427" y="1697381"/>
                  <a:pt x="4904426" y="2262591"/>
                  <a:pt x="4904426" y="2827800"/>
                </a:cubicBezTo>
                <a:cubicBezTo>
                  <a:pt x="4904285" y="3386465"/>
                  <a:pt x="4904143" y="3973061"/>
                  <a:pt x="4904002" y="4531726"/>
                </a:cubicBezTo>
                <a:lnTo>
                  <a:pt x="1145058" y="4533568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0000" y="423500"/>
            <a:ext cx="5850300" cy="40476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E55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1" y="891500"/>
            <a:ext cx="5850300" cy="39528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E87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12036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Gry Bckgr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381"/>
            <a:ext cx="9142983" cy="6857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8"/>
          <a:stretch/>
        </p:blipFill>
        <p:spPr>
          <a:xfrm>
            <a:off x="0" y="6353092"/>
            <a:ext cx="9144000" cy="504908"/>
          </a:xfrm>
          <a:prstGeom prst="rect">
            <a:avLst/>
          </a:prstGeom>
        </p:spPr>
      </p:pic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734890" y="1628800"/>
            <a:ext cx="5408095" cy="4638310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016224 w 2016224"/>
              <a:gd name="connsiteY2" fmla="*/ 1008112 h 2016224"/>
              <a:gd name="connsiteX3" fmla="*/ 1008112 w 2016224"/>
              <a:gd name="connsiteY3" fmla="*/ 2016224 h 2016224"/>
              <a:gd name="connsiteX4" fmla="*/ 0 w 2016224"/>
              <a:gd name="connsiteY4" fmla="*/ 1008112 h 2016224"/>
              <a:gd name="connsiteX0" fmla="*/ 4399 w 2020623"/>
              <a:gd name="connsiteY0" fmla="*/ 1541512 h 2549624"/>
              <a:gd name="connsiteX1" fmla="*/ 1355411 w 2020623"/>
              <a:gd name="connsiteY1" fmla="*/ 0 h 2549624"/>
              <a:gd name="connsiteX2" fmla="*/ 2020623 w 2020623"/>
              <a:gd name="connsiteY2" fmla="*/ 1541512 h 2549624"/>
              <a:gd name="connsiteX3" fmla="*/ 1012511 w 2020623"/>
              <a:gd name="connsiteY3" fmla="*/ 2549624 h 2549624"/>
              <a:gd name="connsiteX4" fmla="*/ 4399 w 2020623"/>
              <a:gd name="connsiteY4" fmla="*/ 1541512 h 2549624"/>
              <a:gd name="connsiteX0" fmla="*/ 932 w 4246488"/>
              <a:gd name="connsiteY0" fmla="*/ 3257702 h 3378198"/>
              <a:gd name="connsiteX1" fmla="*/ 3580794 w 4246488"/>
              <a:gd name="connsiteY1" fmla="*/ 39790 h 3378198"/>
              <a:gd name="connsiteX2" fmla="*/ 4246006 w 4246488"/>
              <a:gd name="connsiteY2" fmla="*/ 1581302 h 3378198"/>
              <a:gd name="connsiteX3" fmla="*/ 3237894 w 4246488"/>
              <a:gd name="connsiteY3" fmla="*/ 2589414 h 3378198"/>
              <a:gd name="connsiteX4" fmla="*/ 932 w 4246488"/>
              <a:gd name="connsiteY4" fmla="*/ 3257702 h 3378198"/>
              <a:gd name="connsiteX0" fmla="*/ 14661 w 4921720"/>
              <a:gd name="connsiteY0" fmla="*/ 4411721 h 4609806"/>
              <a:gd name="connsiteX1" fmla="*/ 4689898 w 4921720"/>
              <a:gd name="connsiteY1" fmla="*/ 22234 h 4609806"/>
              <a:gd name="connsiteX2" fmla="*/ 4259735 w 4921720"/>
              <a:gd name="connsiteY2" fmla="*/ 2735321 h 4609806"/>
              <a:gd name="connsiteX3" fmla="*/ 3251623 w 4921720"/>
              <a:gd name="connsiteY3" fmla="*/ 3743433 h 4609806"/>
              <a:gd name="connsiteX4" fmla="*/ 14661 w 4921720"/>
              <a:gd name="connsiteY4" fmla="*/ 4411721 h 4609806"/>
              <a:gd name="connsiteX0" fmla="*/ 14661 w 4957429"/>
              <a:gd name="connsiteY0" fmla="*/ 4404495 h 4602580"/>
              <a:gd name="connsiteX1" fmla="*/ 4689898 w 4957429"/>
              <a:gd name="connsiteY1" fmla="*/ 15008 h 4602580"/>
              <a:gd name="connsiteX2" fmla="*/ 4259735 w 4957429"/>
              <a:gd name="connsiteY2" fmla="*/ 2728095 h 4602580"/>
              <a:gd name="connsiteX3" fmla="*/ 3251623 w 4957429"/>
              <a:gd name="connsiteY3" fmla="*/ 3736207 h 4602580"/>
              <a:gd name="connsiteX4" fmla="*/ 14661 w 4957429"/>
              <a:gd name="connsiteY4" fmla="*/ 4404495 h 4602580"/>
              <a:gd name="connsiteX0" fmla="*/ 64533 w 5007301"/>
              <a:gd name="connsiteY0" fmla="*/ 4404627 h 4618299"/>
              <a:gd name="connsiteX1" fmla="*/ 4739770 w 5007301"/>
              <a:gd name="connsiteY1" fmla="*/ 15140 h 4618299"/>
              <a:gd name="connsiteX2" fmla="*/ 4309607 w 5007301"/>
              <a:gd name="connsiteY2" fmla="*/ 2728227 h 4618299"/>
              <a:gd name="connsiteX3" fmla="*/ 3301495 w 5007301"/>
              <a:gd name="connsiteY3" fmla="*/ 3736339 h 4618299"/>
              <a:gd name="connsiteX4" fmla="*/ 64533 w 5007301"/>
              <a:gd name="connsiteY4" fmla="*/ 4404627 h 4618299"/>
              <a:gd name="connsiteX0" fmla="*/ 64380 w 4879805"/>
              <a:gd name="connsiteY0" fmla="*/ 4558150 h 4756446"/>
              <a:gd name="connsiteX1" fmla="*/ 4653892 w 4879805"/>
              <a:gd name="connsiteY1" fmla="*/ 25788 h 4756446"/>
              <a:gd name="connsiteX2" fmla="*/ 4223729 w 4879805"/>
              <a:gd name="connsiteY2" fmla="*/ 2738875 h 4756446"/>
              <a:gd name="connsiteX3" fmla="*/ 3215617 w 4879805"/>
              <a:gd name="connsiteY3" fmla="*/ 3746987 h 4756446"/>
              <a:gd name="connsiteX4" fmla="*/ 64380 w 4879805"/>
              <a:gd name="connsiteY4" fmla="*/ 4558150 h 4756446"/>
              <a:gd name="connsiteX0" fmla="*/ 65737 w 5073909"/>
              <a:gd name="connsiteY0" fmla="*/ 4536594 h 4718337"/>
              <a:gd name="connsiteX1" fmla="*/ 4655249 w 5073909"/>
              <a:gd name="connsiteY1" fmla="*/ 4232 h 4718337"/>
              <a:gd name="connsiteX2" fmla="*/ 4863261 w 5073909"/>
              <a:gd name="connsiteY2" fmla="*/ 3707919 h 4718337"/>
              <a:gd name="connsiteX3" fmla="*/ 3216974 w 5073909"/>
              <a:gd name="connsiteY3" fmla="*/ 3725431 h 4718337"/>
              <a:gd name="connsiteX4" fmla="*/ 65737 w 5073909"/>
              <a:gd name="connsiteY4" fmla="*/ 4536594 h 4718337"/>
              <a:gd name="connsiteX0" fmla="*/ 11587 w 5019759"/>
              <a:gd name="connsiteY0" fmla="*/ 4536594 h 4877233"/>
              <a:gd name="connsiteX1" fmla="*/ 4601099 w 5019759"/>
              <a:gd name="connsiteY1" fmla="*/ 4232 h 4877233"/>
              <a:gd name="connsiteX2" fmla="*/ 4809111 w 5019759"/>
              <a:gd name="connsiteY2" fmla="*/ 3707919 h 4877233"/>
              <a:gd name="connsiteX3" fmla="*/ 3334274 w 5019759"/>
              <a:gd name="connsiteY3" fmla="*/ 4458856 h 4877233"/>
              <a:gd name="connsiteX4" fmla="*/ 11587 w 5019759"/>
              <a:gd name="connsiteY4" fmla="*/ 4536594 h 4877233"/>
              <a:gd name="connsiteX0" fmla="*/ 11276 w 5121542"/>
              <a:gd name="connsiteY0" fmla="*/ 4334814 h 4728779"/>
              <a:gd name="connsiteX1" fmla="*/ 4696038 w 5121542"/>
              <a:gd name="connsiteY1" fmla="*/ 2477 h 4728779"/>
              <a:gd name="connsiteX2" fmla="*/ 4904050 w 5121542"/>
              <a:gd name="connsiteY2" fmla="*/ 3706164 h 4728779"/>
              <a:gd name="connsiteX3" fmla="*/ 3429213 w 5121542"/>
              <a:gd name="connsiteY3" fmla="*/ 4457101 h 4728779"/>
              <a:gd name="connsiteX4" fmla="*/ 11276 w 5121542"/>
              <a:gd name="connsiteY4" fmla="*/ 4334814 h 4728779"/>
              <a:gd name="connsiteX0" fmla="*/ 2988 w 4895762"/>
              <a:gd name="connsiteY0" fmla="*/ 3497447 h 3831681"/>
              <a:gd name="connsiteX1" fmla="*/ 2858950 w 4895762"/>
              <a:gd name="connsiteY1" fmla="*/ 3310 h 3831681"/>
              <a:gd name="connsiteX2" fmla="*/ 4895762 w 4895762"/>
              <a:gd name="connsiteY2" fmla="*/ 2868797 h 3831681"/>
              <a:gd name="connsiteX3" fmla="*/ 3420925 w 4895762"/>
              <a:gd name="connsiteY3" fmla="*/ 3619734 h 3831681"/>
              <a:gd name="connsiteX4" fmla="*/ 2988 w 4895762"/>
              <a:gd name="connsiteY4" fmla="*/ 3497447 h 3831681"/>
              <a:gd name="connsiteX0" fmla="*/ 3031 w 4857705"/>
              <a:gd name="connsiteY0" fmla="*/ 3632277 h 3927290"/>
              <a:gd name="connsiteX1" fmla="*/ 2820893 w 4857705"/>
              <a:gd name="connsiteY1" fmla="*/ 4790 h 3927290"/>
              <a:gd name="connsiteX2" fmla="*/ 4857705 w 4857705"/>
              <a:gd name="connsiteY2" fmla="*/ 2870277 h 3927290"/>
              <a:gd name="connsiteX3" fmla="*/ 3382868 w 4857705"/>
              <a:gd name="connsiteY3" fmla="*/ 3621214 h 3927290"/>
              <a:gd name="connsiteX4" fmla="*/ 3031 w 4857705"/>
              <a:gd name="connsiteY4" fmla="*/ 3632277 h 3927290"/>
              <a:gd name="connsiteX0" fmla="*/ 16422 w 4871096"/>
              <a:gd name="connsiteY0" fmla="*/ 3166635 h 3427343"/>
              <a:gd name="connsiteX1" fmla="*/ 2224684 w 4871096"/>
              <a:gd name="connsiteY1" fmla="*/ 5873 h 3427343"/>
              <a:gd name="connsiteX2" fmla="*/ 4871096 w 4871096"/>
              <a:gd name="connsiteY2" fmla="*/ 2404635 h 3427343"/>
              <a:gd name="connsiteX3" fmla="*/ 3396259 w 4871096"/>
              <a:gd name="connsiteY3" fmla="*/ 3155572 h 3427343"/>
              <a:gd name="connsiteX4" fmla="*/ 16422 w 4871096"/>
              <a:gd name="connsiteY4" fmla="*/ 3166635 h 3427343"/>
              <a:gd name="connsiteX0" fmla="*/ 16779 w 4871453"/>
              <a:gd name="connsiteY0" fmla="*/ 3177428 h 3438136"/>
              <a:gd name="connsiteX1" fmla="*/ 2225041 w 4871453"/>
              <a:gd name="connsiteY1" fmla="*/ 16666 h 3438136"/>
              <a:gd name="connsiteX2" fmla="*/ 4871453 w 4871453"/>
              <a:gd name="connsiteY2" fmla="*/ 2415428 h 3438136"/>
              <a:gd name="connsiteX3" fmla="*/ 3396616 w 4871453"/>
              <a:gd name="connsiteY3" fmla="*/ 3166365 h 3438136"/>
              <a:gd name="connsiteX4" fmla="*/ 16779 w 4871453"/>
              <a:gd name="connsiteY4" fmla="*/ 3177428 h 3438136"/>
              <a:gd name="connsiteX0" fmla="*/ 2574 w 4857248"/>
              <a:gd name="connsiteY0" fmla="*/ 3177428 h 3471741"/>
              <a:gd name="connsiteX1" fmla="*/ 2210836 w 4857248"/>
              <a:gd name="connsiteY1" fmla="*/ 16666 h 3471741"/>
              <a:gd name="connsiteX2" fmla="*/ 4857248 w 4857248"/>
              <a:gd name="connsiteY2" fmla="*/ 2415428 h 3471741"/>
              <a:gd name="connsiteX3" fmla="*/ 3382411 w 4857248"/>
              <a:gd name="connsiteY3" fmla="*/ 3166365 h 3471741"/>
              <a:gd name="connsiteX4" fmla="*/ 2574 w 4857248"/>
              <a:gd name="connsiteY4" fmla="*/ 3177428 h 3471741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692 w 5486016"/>
              <a:gd name="connsiteY0" fmla="*/ 4538484 h 5033030"/>
              <a:gd name="connsiteX1" fmla="*/ 2210954 w 5486016"/>
              <a:gd name="connsiteY1" fmla="*/ 1377722 h 5033030"/>
              <a:gd name="connsiteX2" fmla="*/ 5486016 w 5486016"/>
              <a:gd name="connsiteY2" fmla="*/ 156984 h 5033030"/>
              <a:gd name="connsiteX3" fmla="*/ 3382529 w 5486016"/>
              <a:gd name="connsiteY3" fmla="*/ 4527421 h 5033030"/>
              <a:gd name="connsiteX4" fmla="*/ 2692 w 5486016"/>
              <a:gd name="connsiteY4" fmla="*/ 4538484 h 5033030"/>
              <a:gd name="connsiteX0" fmla="*/ 22074 w 5505398"/>
              <a:gd name="connsiteY0" fmla="*/ 4540428 h 5009174"/>
              <a:gd name="connsiteX1" fmla="*/ 2116036 w 5505398"/>
              <a:gd name="connsiteY1" fmla="*/ 1360616 h 5009174"/>
              <a:gd name="connsiteX2" fmla="*/ 5505398 w 5505398"/>
              <a:gd name="connsiteY2" fmla="*/ 158928 h 5009174"/>
              <a:gd name="connsiteX3" fmla="*/ 3401911 w 5505398"/>
              <a:gd name="connsiteY3" fmla="*/ 4529365 h 5009174"/>
              <a:gd name="connsiteX4" fmla="*/ 22074 w 5505398"/>
              <a:gd name="connsiteY4" fmla="*/ 4540428 h 5009174"/>
              <a:gd name="connsiteX0" fmla="*/ 23803 w 5507127"/>
              <a:gd name="connsiteY0" fmla="*/ 4542418 h 5012267"/>
              <a:gd name="connsiteX1" fmla="*/ 2079665 w 5507127"/>
              <a:gd name="connsiteY1" fmla="*/ 1343556 h 5012267"/>
              <a:gd name="connsiteX2" fmla="*/ 5507127 w 5507127"/>
              <a:gd name="connsiteY2" fmla="*/ 160918 h 5012267"/>
              <a:gd name="connsiteX3" fmla="*/ 3403640 w 5507127"/>
              <a:gd name="connsiteY3" fmla="*/ 4531355 h 5012267"/>
              <a:gd name="connsiteX4" fmla="*/ 23803 w 5507127"/>
              <a:gd name="connsiteY4" fmla="*/ 4542418 h 5012267"/>
              <a:gd name="connsiteX0" fmla="*/ 904 w 5484228"/>
              <a:gd name="connsiteY0" fmla="*/ 4542418 h 5128960"/>
              <a:gd name="connsiteX1" fmla="*/ 2056766 w 5484228"/>
              <a:gd name="connsiteY1" fmla="*/ 1343556 h 5128960"/>
              <a:gd name="connsiteX2" fmla="*/ 5484228 w 5484228"/>
              <a:gd name="connsiteY2" fmla="*/ 160918 h 5128960"/>
              <a:gd name="connsiteX3" fmla="*/ 3380741 w 5484228"/>
              <a:gd name="connsiteY3" fmla="*/ 4531355 h 5128960"/>
              <a:gd name="connsiteX4" fmla="*/ 904 w 5484228"/>
              <a:gd name="connsiteY4" fmla="*/ 4542418 h 5128960"/>
              <a:gd name="connsiteX0" fmla="*/ 24704 w 5508028"/>
              <a:gd name="connsiteY0" fmla="*/ 4539451 h 5007647"/>
              <a:gd name="connsiteX1" fmla="*/ 2061516 w 5508028"/>
              <a:gd name="connsiteY1" fmla="*/ 1369164 h 5007647"/>
              <a:gd name="connsiteX2" fmla="*/ 5508028 w 5508028"/>
              <a:gd name="connsiteY2" fmla="*/ 157951 h 5007647"/>
              <a:gd name="connsiteX3" fmla="*/ 3404541 w 5508028"/>
              <a:gd name="connsiteY3" fmla="*/ 4528388 h 5007647"/>
              <a:gd name="connsiteX4" fmla="*/ 24704 w 5508028"/>
              <a:gd name="connsiteY4" fmla="*/ 4539451 h 5007647"/>
              <a:gd name="connsiteX0" fmla="*/ 107368 w 5876219"/>
              <a:gd name="connsiteY0" fmla="*/ 4539451 h 4699434"/>
              <a:gd name="connsiteX1" fmla="*/ 2144180 w 5876219"/>
              <a:gd name="connsiteY1" fmla="*/ 1369164 h 4699434"/>
              <a:gd name="connsiteX2" fmla="*/ 5590692 w 5876219"/>
              <a:gd name="connsiteY2" fmla="*/ 157951 h 4699434"/>
              <a:gd name="connsiteX3" fmla="*/ 5420780 w 5876219"/>
              <a:gd name="connsiteY3" fmla="*/ 3804488 h 4699434"/>
              <a:gd name="connsiteX4" fmla="*/ 107368 w 5876219"/>
              <a:gd name="connsiteY4" fmla="*/ 4539451 h 4699434"/>
              <a:gd name="connsiteX0" fmla="*/ 30083 w 5513407"/>
              <a:gd name="connsiteY0" fmla="*/ 4539451 h 5132005"/>
              <a:gd name="connsiteX1" fmla="*/ 2066895 w 5513407"/>
              <a:gd name="connsiteY1" fmla="*/ 1369164 h 5132005"/>
              <a:gd name="connsiteX2" fmla="*/ 5513407 w 5513407"/>
              <a:gd name="connsiteY2" fmla="*/ 157951 h 5132005"/>
              <a:gd name="connsiteX3" fmla="*/ 3571845 w 5513407"/>
              <a:gd name="connsiteY3" fmla="*/ 4718888 h 5132005"/>
              <a:gd name="connsiteX4" fmla="*/ 30083 w 5513407"/>
              <a:gd name="connsiteY4" fmla="*/ 4539451 h 5132005"/>
              <a:gd name="connsiteX0" fmla="*/ 30083 w 5513407"/>
              <a:gd name="connsiteY0" fmla="*/ 4539451 h 4858664"/>
              <a:gd name="connsiteX1" fmla="*/ 2066895 w 5513407"/>
              <a:gd name="connsiteY1" fmla="*/ 1369164 h 4858664"/>
              <a:gd name="connsiteX2" fmla="*/ 5513407 w 5513407"/>
              <a:gd name="connsiteY2" fmla="*/ 157951 h 4858664"/>
              <a:gd name="connsiteX3" fmla="*/ 3571845 w 5513407"/>
              <a:gd name="connsiteY3" fmla="*/ 4718888 h 4858664"/>
              <a:gd name="connsiteX4" fmla="*/ 30083 w 5513407"/>
              <a:gd name="connsiteY4" fmla="*/ 4539451 h 4858664"/>
              <a:gd name="connsiteX0" fmla="*/ 38283 w 5521607"/>
              <a:gd name="connsiteY0" fmla="*/ 4539451 h 4843046"/>
              <a:gd name="connsiteX1" fmla="*/ 2075095 w 5521607"/>
              <a:gd name="connsiteY1" fmla="*/ 1369164 h 4843046"/>
              <a:gd name="connsiteX2" fmla="*/ 5521607 w 5521607"/>
              <a:gd name="connsiteY2" fmla="*/ 157951 h 4843046"/>
              <a:gd name="connsiteX3" fmla="*/ 3580045 w 5521607"/>
              <a:gd name="connsiteY3" fmla="*/ 4718888 h 4843046"/>
              <a:gd name="connsiteX4" fmla="*/ 38283 w 5521607"/>
              <a:gd name="connsiteY4" fmla="*/ 4539451 h 4843046"/>
              <a:gd name="connsiteX0" fmla="*/ 38842 w 5493591"/>
              <a:gd name="connsiteY0" fmla="*/ 4655564 h 5173456"/>
              <a:gd name="connsiteX1" fmla="*/ 2047079 w 5493591"/>
              <a:gd name="connsiteY1" fmla="*/ 1370977 h 5173456"/>
              <a:gd name="connsiteX2" fmla="*/ 5493591 w 5493591"/>
              <a:gd name="connsiteY2" fmla="*/ 159764 h 5173456"/>
              <a:gd name="connsiteX3" fmla="*/ 3552029 w 5493591"/>
              <a:gd name="connsiteY3" fmla="*/ 4720701 h 5173456"/>
              <a:gd name="connsiteX4" fmla="*/ 38842 w 5493591"/>
              <a:gd name="connsiteY4" fmla="*/ 4655564 h 5173456"/>
              <a:gd name="connsiteX0" fmla="*/ 279290 w 5734039"/>
              <a:gd name="connsiteY0" fmla="*/ 4655564 h 5038830"/>
              <a:gd name="connsiteX1" fmla="*/ 2287527 w 5734039"/>
              <a:gd name="connsiteY1" fmla="*/ 1370977 h 5038830"/>
              <a:gd name="connsiteX2" fmla="*/ 5734039 w 5734039"/>
              <a:gd name="connsiteY2" fmla="*/ 159764 h 5038830"/>
              <a:gd name="connsiteX3" fmla="*/ 3792477 w 5734039"/>
              <a:gd name="connsiteY3" fmla="*/ 4720701 h 5038830"/>
              <a:gd name="connsiteX4" fmla="*/ 279290 w 5734039"/>
              <a:gd name="connsiteY4" fmla="*/ 4655564 h 5038830"/>
              <a:gd name="connsiteX0" fmla="*/ 289954 w 5744703"/>
              <a:gd name="connsiteY0" fmla="*/ 4655564 h 5038830"/>
              <a:gd name="connsiteX1" fmla="*/ 2298191 w 5744703"/>
              <a:gd name="connsiteY1" fmla="*/ 1370977 h 5038830"/>
              <a:gd name="connsiteX2" fmla="*/ 5744703 w 5744703"/>
              <a:gd name="connsiteY2" fmla="*/ 159764 h 5038830"/>
              <a:gd name="connsiteX3" fmla="*/ 3803141 w 5744703"/>
              <a:gd name="connsiteY3" fmla="*/ 4720701 h 5038830"/>
              <a:gd name="connsiteX4" fmla="*/ 289954 w 5744703"/>
              <a:gd name="connsiteY4" fmla="*/ 4655564 h 5038830"/>
              <a:gd name="connsiteX0" fmla="*/ 313014 w 5501063"/>
              <a:gd name="connsiteY0" fmla="*/ 4839483 h 5104397"/>
              <a:gd name="connsiteX1" fmla="*/ 2054551 w 5501063"/>
              <a:gd name="connsiteY1" fmla="*/ 1373921 h 5104397"/>
              <a:gd name="connsiteX2" fmla="*/ 5501063 w 5501063"/>
              <a:gd name="connsiteY2" fmla="*/ 162708 h 5104397"/>
              <a:gd name="connsiteX3" fmla="*/ 3559501 w 5501063"/>
              <a:gd name="connsiteY3" fmla="*/ 4723645 h 5104397"/>
              <a:gd name="connsiteX4" fmla="*/ 313014 w 5501063"/>
              <a:gd name="connsiteY4" fmla="*/ 4839483 h 5104397"/>
              <a:gd name="connsiteX0" fmla="*/ 320895 w 5508944"/>
              <a:gd name="connsiteY0" fmla="*/ 4833981 h 5098895"/>
              <a:gd name="connsiteX1" fmla="*/ 2062432 w 5508944"/>
              <a:gd name="connsiteY1" fmla="*/ 1368419 h 5098895"/>
              <a:gd name="connsiteX2" fmla="*/ 5508944 w 5508944"/>
              <a:gd name="connsiteY2" fmla="*/ 157206 h 5098895"/>
              <a:gd name="connsiteX3" fmla="*/ 3567382 w 5508944"/>
              <a:gd name="connsiteY3" fmla="*/ 4718143 h 5098895"/>
              <a:gd name="connsiteX4" fmla="*/ 320895 w 5508944"/>
              <a:gd name="connsiteY4" fmla="*/ 4833981 h 5098895"/>
              <a:gd name="connsiteX0" fmla="*/ 320895 w 5508944"/>
              <a:gd name="connsiteY0" fmla="*/ 4833981 h 4834341"/>
              <a:gd name="connsiteX1" fmla="*/ 2062432 w 5508944"/>
              <a:gd name="connsiteY1" fmla="*/ 1368419 h 4834341"/>
              <a:gd name="connsiteX2" fmla="*/ 5508944 w 5508944"/>
              <a:gd name="connsiteY2" fmla="*/ 157206 h 4834341"/>
              <a:gd name="connsiteX3" fmla="*/ 3567382 w 5508944"/>
              <a:gd name="connsiteY3" fmla="*/ 4718143 h 4834341"/>
              <a:gd name="connsiteX4" fmla="*/ 320895 w 5508944"/>
              <a:gd name="connsiteY4" fmla="*/ 4833981 h 4834341"/>
              <a:gd name="connsiteX0" fmla="*/ 320895 w 5508944"/>
              <a:gd name="connsiteY0" fmla="*/ 4833981 h 4834468"/>
              <a:gd name="connsiteX1" fmla="*/ 2062432 w 5508944"/>
              <a:gd name="connsiteY1" fmla="*/ 1368419 h 4834468"/>
              <a:gd name="connsiteX2" fmla="*/ 5508944 w 5508944"/>
              <a:gd name="connsiteY2" fmla="*/ 157206 h 4834468"/>
              <a:gd name="connsiteX3" fmla="*/ 3567382 w 5508944"/>
              <a:gd name="connsiteY3" fmla="*/ 4718143 h 4834468"/>
              <a:gd name="connsiteX4" fmla="*/ 320895 w 5508944"/>
              <a:gd name="connsiteY4" fmla="*/ 4833981 h 4834468"/>
              <a:gd name="connsiteX0" fmla="*/ 99446 w 5613863"/>
              <a:gd name="connsiteY0" fmla="*/ 4833981 h 5052824"/>
              <a:gd name="connsiteX1" fmla="*/ 1840983 w 5613863"/>
              <a:gd name="connsiteY1" fmla="*/ 1368419 h 5052824"/>
              <a:gd name="connsiteX2" fmla="*/ 5287495 w 5613863"/>
              <a:gd name="connsiteY2" fmla="*/ 157206 h 5052824"/>
              <a:gd name="connsiteX3" fmla="*/ 4631808 w 5613863"/>
              <a:gd name="connsiteY3" fmla="*/ 4660993 h 5052824"/>
              <a:gd name="connsiteX4" fmla="*/ 99446 w 5613863"/>
              <a:gd name="connsiteY4" fmla="*/ 4833981 h 5052824"/>
              <a:gd name="connsiteX0" fmla="*/ 86655 w 5514408"/>
              <a:gd name="connsiteY0" fmla="*/ 4791075 h 5223556"/>
              <a:gd name="connsiteX1" fmla="*/ 2037742 w 5514408"/>
              <a:gd name="connsiteY1" fmla="*/ 1373138 h 5223556"/>
              <a:gd name="connsiteX2" fmla="*/ 5484254 w 5514408"/>
              <a:gd name="connsiteY2" fmla="*/ 161925 h 5223556"/>
              <a:gd name="connsiteX3" fmla="*/ 4828567 w 5514408"/>
              <a:gd name="connsiteY3" fmla="*/ 4665712 h 5223556"/>
              <a:gd name="connsiteX4" fmla="*/ 86655 w 5514408"/>
              <a:gd name="connsiteY4" fmla="*/ 4791075 h 5223556"/>
              <a:gd name="connsiteX0" fmla="*/ 271378 w 5699131"/>
              <a:gd name="connsiteY0" fmla="*/ 4791075 h 5038524"/>
              <a:gd name="connsiteX1" fmla="*/ 2222465 w 5699131"/>
              <a:gd name="connsiteY1" fmla="*/ 1373138 h 5038524"/>
              <a:gd name="connsiteX2" fmla="*/ 5668977 w 5699131"/>
              <a:gd name="connsiteY2" fmla="*/ 161925 h 5038524"/>
              <a:gd name="connsiteX3" fmla="*/ 5013290 w 5699131"/>
              <a:gd name="connsiteY3" fmla="*/ 4665712 h 5038524"/>
              <a:gd name="connsiteX4" fmla="*/ 271378 w 5699131"/>
              <a:gd name="connsiteY4" fmla="*/ 4791075 h 5038524"/>
              <a:gd name="connsiteX0" fmla="*/ 285636 w 5535357"/>
              <a:gd name="connsiteY0" fmla="*/ 4791075 h 5038524"/>
              <a:gd name="connsiteX1" fmla="*/ 2065273 w 5535357"/>
              <a:gd name="connsiteY1" fmla="*/ 1373138 h 5038524"/>
              <a:gd name="connsiteX2" fmla="*/ 5511785 w 5535357"/>
              <a:gd name="connsiteY2" fmla="*/ 161925 h 5038524"/>
              <a:gd name="connsiteX3" fmla="*/ 4856098 w 5535357"/>
              <a:gd name="connsiteY3" fmla="*/ 4665712 h 5038524"/>
              <a:gd name="connsiteX4" fmla="*/ 285636 w 5535357"/>
              <a:gd name="connsiteY4" fmla="*/ 4791075 h 5038524"/>
              <a:gd name="connsiteX0" fmla="*/ 285636 w 5771195"/>
              <a:gd name="connsiteY0" fmla="*/ 4791075 h 4791219"/>
              <a:gd name="connsiteX1" fmla="*/ 2065273 w 5771195"/>
              <a:gd name="connsiteY1" fmla="*/ 1373138 h 4791219"/>
              <a:gd name="connsiteX2" fmla="*/ 5511785 w 5771195"/>
              <a:gd name="connsiteY2" fmla="*/ 161925 h 4791219"/>
              <a:gd name="connsiteX3" fmla="*/ 4856098 w 5771195"/>
              <a:gd name="connsiteY3" fmla="*/ 4665712 h 4791219"/>
              <a:gd name="connsiteX4" fmla="*/ 285636 w 5771195"/>
              <a:gd name="connsiteY4" fmla="*/ 4791075 h 4791219"/>
              <a:gd name="connsiteX0" fmla="*/ 295940 w 5781499"/>
              <a:gd name="connsiteY0" fmla="*/ 4788307 h 4788449"/>
              <a:gd name="connsiteX1" fmla="*/ 2075577 w 5781499"/>
              <a:gd name="connsiteY1" fmla="*/ 1370370 h 4788449"/>
              <a:gd name="connsiteX2" fmla="*/ 5522089 w 5781499"/>
              <a:gd name="connsiteY2" fmla="*/ 159157 h 4788449"/>
              <a:gd name="connsiteX3" fmla="*/ 4866402 w 5781499"/>
              <a:gd name="connsiteY3" fmla="*/ 4662944 h 4788449"/>
              <a:gd name="connsiteX4" fmla="*/ 295940 w 5781499"/>
              <a:gd name="connsiteY4" fmla="*/ 4788307 h 4788449"/>
              <a:gd name="connsiteX0" fmla="*/ 288525 w 5774084"/>
              <a:gd name="connsiteY0" fmla="*/ 4788307 h 4790427"/>
              <a:gd name="connsiteX1" fmla="*/ 2068162 w 5774084"/>
              <a:gd name="connsiteY1" fmla="*/ 1370370 h 4790427"/>
              <a:gd name="connsiteX2" fmla="*/ 5514674 w 5774084"/>
              <a:gd name="connsiteY2" fmla="*/ 159157 h 4790427"/>
              <a:gd name="connsiteX3" fmla="*/ 4858987 w 5774084"/>
              <a:gd name="connsiteY3" fmla="*/ 4662944 h 4790427"/>
              <a:gd name="connsiteX4" fmla="*/ 288525 w 5774084"/>
              <a:gd name="connsiteY4" fmla="*/ 4788307 h 4790427"/>
              <a:gd name="connsiteX0" fmla="*/ 266432 w 5751991"/>
              <a:gd name="connsiteY0" fmla="*/ 4788307 h 4790427"/>
              <a:gd name="connsiteX1" fmla="*/ 2046069 w 5751991"/>
              <a:gd name="connsiteY1" fmla="*/ 1370370 h 4790427"/>
              <a:gd name="connsiteX2" fmla="*/ 5492581 w 5751991"/>
              <a:gd name="connsiteY2" fmla="*/ 159157 h 4790427"/>
              <a:gd name="connsiteX3" fmla="*/ 4836894 w 5751991"/>
              <a:gd name="connsiteY3" fmla="*/ 4662944 h 4790427"/>
              <a:gd name="connsiteX4" fmla="*/ 266432 w 5751991"/>
              <a:gd name="connsiteY4" fmla="*/ 4788307 h 4790427"/>
              <a:gd name="connsiteX0" fmla="*/ 100218 w 5585777"/>
              <a:gd name="connsiteY0" fmla="*/ 4784455 h 5009244"/>
              <a:gd name="connsiteX1" fmla="*/ 1870330 w 5585777"/>
              <a:gd name="connsiteY1" fmla="*/ 1404618 h 5009244"/>
              <a:gd name="connsiteX2" fmla="*/ 5326367 w 5585777"/>
              <a:gd name="connsiteY2" fmla="*/ 155305 h 5009244"/>
              <a:gd name="connsiteX3" fmla="*/ 4670680 w 5585777"/>
              <a:gd name="connsiteY3" fmla="*/ 4659092 h 5009244"/>
              <a:gd name="connsiteX4" fmla="*/ 100218 w 5585777"/>
              <a:gd name="connsiteY4" fmla="*/ 4784455 h 5009244"/>
              <a:gd name="connsiteX0" fmla="*/ 100218 w 5585777"/>
              <a:gd name="connsiteY0" fmla="*/ 4752549 h 4977338"/>
              <a:gd name="connsiteX1" fmla="*/ 1870330 w 5585777"/>
              <a:gd name="connsiteY1" fmla="*/ 1372712 h 4977338"/>
              <a:gd name="connsiteX2" fmla="*/ 5326367 w 5585777"/>
              <a:gd name="connsiteY2" fmla="*/ 123399 h 4977338"/>
              <a:gd name="connsiteX3" fmla="*/ 4670680 w 5585777"/>
              <a:gd name="connsiteY3" fmla="*/ 4627186 h 4977338"/>
              <a:gd name="connsiteX4" fmla="*/ 100218 w 5585777"/>
              <a:gd name="connsiteY4" fmla="*/ 4752549 h 4977338"/>
              <a:gd name="connsiteX0" fmla="*/ 88662 w 5486702"/>
              <a:gd name="connsiteY0" fmla="*/ 4754905 h 5184983"/>
              <a:gd name="connsiteX1" fmla="*/ 2001649 w 5486702"/>
              <a:gd name="connsiteY1" fmla="*/ 1375068 h 5184983"/>
              <a:gd name="connsiteX2" fmla="*/ 5457686 w 5486702"/>
              <a:gd name="connsiteY2" fmla="*/ 125755 h 5184983"/>
              <a:gd name="connsiteX3" fmla="*/ 4801999 w 5486702"/>
              <a:gd name="connsiteY3" fmla="*/ 4629542 h 5184983"/>
              <a:gd name="connsiteX4" fmla="*/ 88662 w 5486702"/>
              <a:gd name="connsiteY4" fmla="*/ 4754905 h 5184983"/>
              <a:gd name="connsiteX0" fmla="*/ 94353 w 5492393"/>
              <a:gd name="connsiteY0" fmla="*/ 4754905 h 5240269"/>
              <a:gd name="connsiteX1" fmla="*/ 2007340 w 5492393"/>
              <a:gd name="connsiteY1" fmla="*/ 1375068 h 5240269"/>
              <a:gd name="connsiteX2" fmla="*/ 5463377 w 5492393"/>
              <a:gd name="connsiteY2" fmla="*/ 125755 h 5240269"/>
              <a:gd name="connsiteX3" fmla="*/ 4807690 w 5492393"/>
              <a:gd name="connsiteY3" fmla="*/ 4629542 h 5240269"/>
              <a:gd name="connsiteX4" fmla="*/ 94353 w 5492393"/>
              <a:gd name="connsiteY4" fmla="*/ 4754905 h 5240269"/>
              <a:gd name="connsiteX0" fmla="*/ 260919 w 5658959"/>
              <a:gd name="connsiteY0" fmla="*/ 4754905 h 5013168"/>
              <a:gd name="connsiteX1" fmla="*/ 2173906 w 5658959"/>
              <a:gd name="connsiteY1" fmla="*/ 1375068 h 5013168"/>
              <a:gd name="connsiteX2" fmla="*/ 5629943 w 5658959"/>
              <a:gd name="connsiteY2" fmla="*/ 125755 h 5013168"/>
              <a:gd name="connsiteX3" fmla="*/ 4974256 w 5658959"/>
              <a:gd name="connsiteY3" fmla="*/ 4629542 h 5013168"/>
              <a:gd name="connsiteX4" fmla="*/ 260919 w 5658959"/>
              <a:gd name="connsiteY4" fmla="*/ 4754905 h 5013168"/>
              <a:gd name="connsiteX0" fmla="*/ 273470 w 5513318"/>
              <a:gd name="connsiteY0" fmla="*/ 4745248 h 5009301"/>
              <a:gd name="connsiteX1" fmla="*/ 2034057 w 5513318"/>
              <a:gd name="connsiteY1" fmla="*/ 1374936 h 5009301"/>
              <a:gd name="connsiteX2" fmla="*/ 5490094 w 5513318"/>
              <a:gd name="connsiteY2" fmla="*/ 125623 h 5009301"/>
              <a:gd name="connsiteX3" fmla="*/ 4834407 w 5513318"/>
              <a:gd name="connsiteY3" fmla="*/ 4629410 h 5009301"/>
              <a:gd name="connsiteX4" fmla="*/ 273470 w 5513318"/>
              <a:gd name="connsiteY4" fmla="*/ 4745248 h 5009301"/>
              <a:gd name="connsiteX0" fmla="*/ 279874 w 5519722"/>
              <a:gd name="connsiteY0" fmla="*/ 4736982 h 5001035"/>
              <a:gd name="connsiteX1" fmla="*/ 2040461 w 5519722"/>
              <a:gd name="connsiteY1" fmla="*/ 1366670 h 5001035"/>
              <a:gd name="connsiteX2" fmla="*/ 5496498 w 5519722"/>
              <a:gd name="connsiteY2" fmla="*/ 117357 h 5001035"/>
              <a:gd name="connsiteX3" fmla="*/ 4840811 w 5519722"/>
              <a:gd name="connsiteY3" fmla="*/ 4621144 h 5001035"/>
              <a:gd name="connsiteX4" fmla="*/ 279874 w 5519722"/>
              <a:gd name="connsiteY4" fmla="*/ 4736982 h 5001035"/>
              <a:gd name="connsiteX0" fmla="*/ 263762 w 5168443"/>
              <a:gd name="connsiteY0" fmla="*/ 4815898 h 5085532"/>
              <a:gd name="connsiteX1" fmla="*/ 2024349 w 5168443"/>
              <a:gd name="connsiteY1" fmla="*/ 1445586 h 5085532"/>
              <a:gd name="connsiteX2" fmla="*/ 4842211 w 5168443"/>
              <a:gd name="connsiteY2" fmla="*/ 120073 h 5085532"/>
              <a:gd name="connsiteX3" fmla="*/ 4824699 w 5168443"/>
              <a:gd name="connsiteY3" fmla="*/ 4700060 h 5085532"/>
              <a:gd name="connsiteX4" fmla="*/ 263762 w 5168443"/>
              <a:gd name="connsiteY4" fmla="*/ 4815898 h 5085532"/>
              <a:gd name="connsiteX0" fmla="*/ 263762 w 5168443"/>
              <a:gd name="connsiteY0" fmla="*/ 4695825 h 4965459"/>
              <a:gd name="connsiteX1" fmla="*/ 2024349 w 5168443"/>
              <a:gd name="connsiteY1" fmla="*/ 1325513 h 4965459"/>
              <a:gd name="connsiteX2" fmla="*/ 4842211 w 5168443"/>
              <a:gd name="connsiteY2" fmla="*/ 0 h 4965459"/>
              <a:gd name="connsiteX3" fmla="*/ 4824699 w 5168443"/>
              <a:gd name="connsiteY3" fmla="*/ 4579987 h 4965459"/>
              <a:gd name="connsiteX4" fmla="*/ 263762 w 5168443"/>
              <a:gd name="connsiteY4" fmla="*/ 4695825 h 4965459"/>
              <a:gd name="connsiteX0" fmla="*/ 263762 w 5164152"/>
              <a:gd name="connsiteY0" fmla="*/ 4695825 h 4965459"/>
              <a:gd name="connsiteX1" fmla="*/ 2024349 w 5164152"/>
              <a:gd name="connsiteY1" fmla="*/ 1325513 h 4965459"/>
              <a:gd name="connsiteX2" fmla="*/ 4842211 w 5164152"/>
              <a:gd name="connsiteY2" fmla="*/ 0 h 4965459"/>
              <a:gd name="connsiteX3" fmla="*/ 4824699 w 5164152"/>
              <a:gd name="connsiteY3" fmla="*/ 4579987 h 4965459"/>
              <a:gd name="connsiteX4" fmla="*/ 263762 w 5164152"/>
              <a:gd name="connsiteY4" fmla="*/ 4695825 h 4965459"/>
              <a:gd name="connsiteX0" fmla="*/ 264324 w 5177753"/>
              <a:gd name="connsiteY0" fmla="*/ 4752975 h 5026797"/>
              <a:gd name="connsiteX1" fmla="*/ 2024911 w 5177753"/>
              <a:gd name="connsiteY1" fmla="*/ 1382663 h 5026797"/>
              <a:gd name="connsiteX2" fmla="*/ 4880873 w 5177753"/>
              <a:gd name="connsiteY2" fmla="*/ 0 h 5026797"/>
              <a:gd name="connsiteX3" fmla="*/ 4825261 w 5177753"/>
              <a:gd name="connsiteY3" fmla="*/ 4637137 h 5026797"/>
              <a:gd name="connsiteX4" fmla="*/ 264324 w 5177753"/>
              <a:gd name="connsiteY4" fmla="*/ 4752975 h 5026797"/>
              <a:gd name="connsiteX0" fmla="*/ 280342 w 5193771"/>
              <a:gd name="connsiteY0" fmla="*/ 4752975 h 5026797"/>
              <a:gd name="connsiteX1" fmla="*/ 2040929 w 5193771"/>
              <a:gd name="connsiteY1" fmla="*/ 1382663 h 5026797"/>
              <a:gd name="connsiteX2" fmla="*/ 4896891 w 5193771"/>
              <a:gd name="connsiteY2" fmla="*/ 0 h 5026797"/>
              <a:gd name="connsiteX3" fmla="*/ 4841279 w 5193771"/>
              <a:gd name="connsiteY3" fmla="*/ 4637137 h 5026797"/>
              <a:gd name="connsiteX4" fmla="*/ 280342 w 5193771"/>
              <a:gd name="connsiteY4" fmla="*/ 4752975 h 5026797"/>
              <a:gd name="connsiteX0" fmla="*/ 370353 w 5283782"/>
              <a:gd name="connsiteY0" fmla="*/ 4752975 h 5012184"/>
              <a:gd name="connsiteX1" fmla="*/ 2130940 w 5283782"/>
              <a:gd name="connsiteY1" fmla="*/ 1382663 h 5012184"/>
              <a:gd name="connsiteX2" fmla="*/ 4986902 w 5283782"/>
              <a:gd name="connsiteY2" fmla="*/ 0 h 5012184"/>
              <a:gd name="connsiteX3" fmla="*/ 4931290 w 5283782"/>
              <a:gd name="connsiteY3" fmla="*/ 4637137 h 5012184"/>
              <a:gd name="connsiteX4" fmla="*/ 370353 w 5283782"/>
              <a:gd name="connsiteY4" fmla="*/ 4752975 h 5012184"/>
              <a:gd name="connsiteX0" fmla="*/ 359353 w 5190943"/>
              <a:gd name="connsiteY0" fmla="*/ 4762500 h 5015722"/>
              <a:gd name="connsiteX1" fmla="*/ 2043740 w 5190943"/>
              <a:gd name="connsiteY1" fmla="*/ 1382663 h 5015722"/>
              <a:gd name="connsiteX2" fmla="*/ 4899702 w 5190943"/>
              <a:gd name="connsiteY2" fmla="*/ 0 h 5015722"/>
              <a:gd name="connsiteX3" fmla="*/ 4844090 w 5190943"/>
              <a:gd name="connsiteY3" fmla="*/ 4637137 h 5015722"/>
              <a:gd name="connsiteX4" fmla="*/ 359353 w 5190943"/>
              <a:gd name="connsiteY4" fmla="*/ 4762500 h 5015722"/>
              <a:gd name="connsiteX0" fmla="*/ 353829 w 5246798"/>
              <a:gd name="connsiteY0" fmla="*/ 4533900 h 4940790"/>
              <a:gd name="connsiteX1" fmla="*/ 2095366 w 5246798"/>
              <a:gd name="connsiteY1" fmla="*/ 1382663 h 4940790"/>
              <a:gd name="connsiteX2" fmla="*/ 4951328 w 5246798"/>
              <a:gd name="connsiteY2" fmla="*/ 0 h 4940790"/>
              <a:gd name="connsiteX3" fmla="*/ 4895716 w 5246798"/>
              <a:gd name="connsiteY3" fmla="*/ 4637137 h 4940790"/>
              <a:gd name="connsiteX4" fmla="*/ 353829 w 5246798"/>
              <a:gd name="connsiteY4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2060450 w 5211882"/>
              <a:gd name="connsiteY2" fmla="*/ 138266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336800 w 5211882"/>
              <a:gd name="connsiteY2" fmla="*/ 706388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181013 w 5073982"/>
              <a:gd name="connsiteY0" fmla="*/ 4533900 h 5070707"/>
              <a:gd name="connsiteX1" fmla="*/ 970475 w 5073982"/>
              <a:gd name="connsiteY1" fmla="*/ 2541659 h 5070707"/>
              <a:gd name="connsiteX2" fmla="*/ 1608649 w 5073982"/>
              <a:gd name="connsiteY2" fmla="*/ 1655834 h 5070707"/>
              <a:gd name="connsiteX3" fmla="*/ 3027450 w 5073982"/>
              <a:gd name="connsiteY3" fmla="*/ 639713 h 5070707"/>
              <a:gd name="connsiteX4" fmla="*/ 4778512 w 5073982"/>
              <a:gd name="connsiteY4" fmla="*/ 0 h 5070707"/>
              <a:gd name="connsiteX5" fmla="*/ 4722900 w 5073982"/>
              <a:gd name="connsiteY5" fmla="*/ 4637137 h 5070707"/>
              <a:gd name="connsiteX6" fmla="*/ 181013 w 5073982"/>
              <a:gd name="connsiteY6" fmla="*/ 4533900 h 5070707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10953 w 5103922"/>
              <a:gd name="connsiteY0" fmla="*/ 4533900 h 5026559"/>
              <a:gd name="connsiteX1" fmla="*/ 876590 w 5103922"/>
              <a:gd name="connsiteY1" fmla="*/ 2589284 h 5026559"/>
              <a:gd name="connsiteX2" fmla="*/ 1638589 w 5103922"/>
              <a:gd name="connsiteY2" fmla="*/ 1655834 h 5026559"/>
              <a:gd name="connsiteX3" fmla="*/ 3057390 w 5103922"/>
              <a:gd name="connsiteY3" fmla="*/ 639713 h 5026559"/>
              <a:gd name="connsiteX4" fmla="*/ 4808452 w 5103922"/>
              <a:gd name="connsiteY4" fmla="*/ 0 h 5026559"/>
              <a:gd name="connsiteX5" fmla="*/ 4752840 w 5103922"/>
              <a:gd name="connsiteY5" fmla="*/ 4637137 h 5026559"/>
              <a:gd name="connsiteX6" fmla="*/ 210953 w 5103922"/>
              <a:gd name="connsiteY6" fmla="*/ 4533900 h 5026559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54356 w 5147325"/>
              <a:gd name="connsiteY0" fmla="*/ 4533900 h 5025714"/>
              <a:gd name="connsiteX1" fmla="*/ 881893 w 5147325"/>
              <a:gd name="connsiteY1" fmla="*/ 2608334 h 5025714"/>
              <a:gd name="connsiteX2" fmla="*/ 1681992 w 5147325"/>
              <a:gd name="connsiteY2" fmla="*/ 1655834 h 5025714"/>
              <a:gd name="connsiteX3" fmla="*/ 3100793 w 5147325"/>
              <a:gd name="connsiteY3" fmla="*/ 639713 h 5025714"/>
              <a:gd name="connsiteX4" fmla="*/ 4851855 w 5147325"/>
              <a:gd name="connsiteY4" fmla="*/ 0 h 5025714"/>
              <a:gd name="connsiteX5" fmla="*/ 4796243 w 5147325"/>
              <a:gd name="connsiteY5" fmla="*/ 4637137 h 5025714"/>
              <a:gd name="connsiteX6" fmla="*/ 254356 w 5147325"/>
              <a:gd name="connsiteY6" fmla="*/ 4533900 h 5025714"/>
              <a:gd name="connsiteX0" fmla="*/ 406094 w 5299063"/>
              <a:gd name="connsiteY0" fmla="*/ 4533900 h 5025714"/>
              <a:gd name="connsiteX1" fmla="*/ 290682 w 5299063"/>
              <a:gd name="connsiteY1" fmla="*/ 3694184 h 5025714"/>
              <a:gd name="connsiteX2" fmla="*/ 1033631 w 5299063"/>
              <a:gd name="connsiteY2" fmla="*/ 2608334 h 5025714"/>
              <a:gd name="connsiteX3" fmla="*/ 1833730 w 5299063"/>
              <a:gd name="connsiteY3" fmla="*/ 1655834 h 5025714"/>
              <a:gd name="connsiteX4" fmla="*/ 3252531 w 5299063"/>
              <a:gd name="connsiteY4" fmla="*/ 639713 h 5025714"/>
              <a:gd name="connsiteX5" fmla="*/ 5003593 w 5299063"/>
              <a:gd name="connsiteY5" fmla="*/ 0 h 5025714"/>
              <a:gd name="connsiteX6" fmla="*/ 4947981 w 5299063"/>
              <a:gd name="connsiteY6" fmla="*/ 4637137 h 5025714"/>
              <a:gd name="connsiteX7" fmla="*/ 406094 w 5299063"/>
              <a:gd name="connsiteY7" fmla="*/ 4533900 h 5025714"/>
              <a:gd name="connsiteX0" fmla="*/ 375568 w 5268537"/>
              <a:gd name="connsiteY0" fmla="*/ 4533900 h 4978323"/>
              <a:gd name="connsiteX1" fmla="*/ 336356 w 5268537"/>
              <a:gd name="connsiteY1" fmla="*/ 3770384 h 4978323"/>
              <a:gd name="connsiteX2" fmla="*/ 1003105 w 5268537"/>
              <a:gd name="connsiteY2" fmla="*/ 2608334 h 4978323"/>
              <a:gd name="connsiteX3" fmla="*/ 1803204 w 5268537"/>
              <a:gd name="connsiteY3" fmla="*/ 1655834 h 4978323"/>
              <a:gd name="connsiteX4" fmla="*/ 3222005 w 5268537"/>
              <a:gd name="connsiteY4" fmla="*/ 639713 h 4978323"/>
              <a:gd name="connsiteX5" fmla="*/ 4973067 w 5268537"/>
              <a:gd name="connsiteY5" fmla="*/ 0 h 4978323"/>
              <a:gd name="connsiteX6" fmla="*/ 4917455 w 5268537"/>
              <a:gd name="connsiteY6" fmla="*/ 4637137 h 4978323"/>
              <a:gd name="connsiteX7" fmla="*/ 375568 w 5268537"/>
              <a:gd name="connsiteY7" fmla="*/ 4533900 h 4978323"/>
              <a:gd name="connsiteX0" fmla="*/ 383054 w 5276023"/>
              <a:gd name="connsiteY0" fmla="*/ 4533900 h 4978323"/>
              <a:gd name="connsiteX1" fmla="*/ 343842 w 5276023"/>
              <a:gd name="connsiteY1" fmla="*/ 3770384 h 4978323"/>
              <a:gd name="connsiteX2" fmla="*/ 1010591 w 5276023"/>
              <a:gd name="connsiteY2" fmla="*/ 2608334 h 4978323"/>
              <a:gd name="connsiteX3" fmla="*/ 1810690 w 5276023"/>
              <a:gd name="connsiteY3" fmla="*/ 1655834 h 4978323"/>
              <a:gd name="connsiteX4" fmla="*/ 3229491 w 5276023"/>
              <a:gd name="connsiteY4" fmla="*/ 639713 h 4978323"/>
              <a:gd name="connsiteX5" fmla="*/ 4980553 w 5276023"/>
              <a:gd name="connsiteY5" fmla="*/ 0 h 4978323"/>
              <a:gd name="connsiteX6" fmla="*/ 4924941 w 5276023"/>
              <a:gd name="connsiteY6" fmla="*/ 4637137 h 4978323"/>
              <a:gd name="connsiteX7" fmla="*/ 383054 w 5276023"/>
              <a:gd name="connsiteY7" fmla="*/ 4533900 h 4978323"/>
              <a:gd name="connsiteX0" fmla="*/ 727469 w 4945278"/>
              <a:gd name="connsiteY0" fmla="*/ 4695825 h 5037936"/>
              <a:gd name="connsiteX1" fmla="*/ 59607 w 4945278"/>
              <a:gd name="connsiteY1" fmla="*/ 3770384 h 5037936"/>
              <a:gd name="connsiteX2" fmla="*/ 726356 w 4945278"/>
              <a:gd name="connsiteY2" fmla="*/ 2608334 h 5037936"/>
              <a:gd name="connsiteX3" fmla="*/ 1526455 w 4945278"/>
              <a:gd name="connsiteY3" fmla="*/ 1655834 h 5037936"/>
              <a:gd name="connsiteX4" fmla="*/ 2945256 w 4945278"/>
              <a:gd name="connsiteY4" fmla="*/ 639713 h 5037936"/>
              <a:gd name="connsiteX5" fmla="*/ 4696318 w 4945278"/>
              <a:gd name="connsiteY5" fmla="*/ 0 h 5037936"/>
              <a:gd name="connsiteX6" fmla="*/ 4640706 w 4945278"/>
              <a:gd name="connsiteY6" fmla="*/ 4637137 h 5037936"/>
              <a:gd name="connsiteX7" fmla="*/ 727469 w 4945278"/>
              <a:gd name="connsiteY7" fmla="*/ 4695825 h 503793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25351 w 5143160"/>
              <a:gd name="connsiteY0" fmla="*/ 4695825 h 5013746"/>
              <a:gd name="connsiteX1" fmla="*/ 28889 w 5143160"/>
              <a:gd name="connsiteY1" fmla="*/ 4322834 h 5013746"/>
              <a:gd name="connsiteX2" fmla="*/ 924238 w 5143160"/>
              <a:gd name="connsiteY2" fmla="*/ 2608334 h 5013746"/>
              <a:gd name="connsiteX3" fmla="*/ 1724337 w 5143160"/>
              <a:gd name="connsiteY3" fmla="*/ 1655834 h 5013746"/>
              <a:gd name="connsiteX4" fmla="*/ 3143138 w 5143160"/>
              <a:gd name="connsiteY4" fmla="*/ 639713 h 5013746"/>
              <a:gd name="connsiteX5" fmla="*/ 4894200 w 5143160"/>
              <a:gd name="connsiteY5" fmla="*/ 0 h 5013746"/>
              <a:gd name="connsiteX6" fmla="*/ 4838588 w 5143160"/>
              <a:gd name="connsiteY6" fmla="*/ 4637137 h 5013746"/>
              <a:gd name="connsiteX7" fmla="*/ 925351 w 5143160"/>
              <a:gd name="connsiteY7" fmla="*/ 4695825 h 5013746"/>
              <a:gd name="connsiteX0" fmla="*/ 1096950 w 5120398"/>
              <a:gd name="connsiteY0" fmla="*/ 4467225 h 4938681"/>
              <a:gd name="connsiteX1" fmla="*/ 19513 w 5120398"/>
              <a:gd name="connsiteY1" fmla="*/ 4322834 h 4938681"/>
              <a:gd name="connsiteX2" fmla="*/ 914862 w 5120398"/>
              <a:gd name="connsiteY2" fmla="*/ 2608334 h 4938681"/>
              <a:gd name="connsiteX3" fmla="*/ 1714961 w 5120398"/>
              <a:gd name="connsiteY3" fmla="*/ 1655834 h 4938681"/>
              <a:gd name="connsiteX4" fmla="*/ 3133762 w 5120398"/>
              <a:gd name="connsiteY4" fmla="*/ 639713 h 4938681"/>
              <a:gd name="connsiteX5" fmla="*/ 4884824 w 5120398"/>
              <a:gd name="connsiteY5" fmla="*/ 0 h 4938681"/>
              <a:gd name="connsiteX6" fmla="*/ 4829212 w 5120398"/>
              <a:gd name="connsiteY6" fmla="*/ 4637137 h 4938681"/>
              <a:gd name="connsiteX7" fmla="*/ 1096950 w 5120398"/>
              <a:gd name="connsiteY7" fmla="*/ 4467225 h 4938681"/>
              <a:gd name="connsiteX0" fmla="*/ 1100826 w 5124274"/>
              <a:gd name="connsiteY0" fmla="*/ 4467225 h 4924886"/>
              <a:gd name="connsiteX1" fmla="*/ 23389 w 5124274"/>
              <a:gd name="connsiteY1" fmla="*/ 4322834 h 4924886"/>
              <a:gd name="connsiteX2" fmla="*/ 918738 w 5124274"/>
              <a:gd name="connsiteY2" fmla="*/ 2608334 h 4924886"/>
              <a:gd name="connsiteX3" fmla="*/ 1718837 w 5124274"/>
              <a:gd name="connsiteY3" fmla="*/ 1655834 h 4924886"/>
              <a:gd name="connsiteX4" fmla="*/ 3137638 w 5124274"/>
              <a:gd name="connsiteY4" fmla="*/ 639713 h 4924886"/>
              <a:gd name="connsiteX5" fmla="*/ 4888700 w 5124274"/>
              <a:gd name="connsiteY5" fmla="*/ 0 h 4924886"/>
              <a:gd name="connsiteX6" fmla="*/ 4833088 w 5124274"/>
              <a:gd name="connsiteY6" fmla="*/ 4637137 h 4924886"/>
              <a:gd name="connsiteX7" fmla="*/ 1100826 w 5124274"/>
              <a:gd name="connsiteY7" fmla="*/ 4467225 h 4924886"/>
              <a:gd name="connsiteX0" fmla="*/ 1102756 w 5126204"/>
              <a:gd name="connsiteY0" fmla="*/ 4467225 h 4929938"/>
              <a:gd name="connsiteX1" fmla="*/ 25319 w 5126204"/>
              <a:gd name="connsiteY1" fmla="*/ 4322834 h 4929938"/>
              <a:gd name="connsiteX2" fmla="*/ 920668 w 5126204"/>
              <a:gd name="connsiteY2" fmla="*/ 2608334 h 4929938"/>
              <a:gd name="connsiteX3" fmla="*/ 1720767 w 5126204"/>
              <a:gd name="connsiteY3" fmla="*/ 1655834 h 4929938"/>
              <a:gd name="connsiteX4" fmla="*/ 3139568 w 5126204"/>
              <a:gd name="connsiteY4" fmla="*/ 639713 h 4929938"/>
              <a:gd name="connsiteX5" fmla="*/ 4890630 w 5126204"/>
              <a:gd name="connsiteY5" fmla="*/ 0 h 4929938"/>
              <a:gd name="connsiteX6" fmla="*/ 4835018 w 5126204"/>
              <a:gd name="connsiteY6" fmla="*/ 4637137 h 4929938"/>
              <a:gd name="connsiteX7" fmla="*/ 1102756 w 5126204"/>
              <a:gd name="connsiteY7" fmla="*/ 4467225 h 4929938"/>
              <a:gd name="connsiteX0" fmla="*/ 1102756 w 5333455"/>
              <a:gd name="connsiteY0" fmla="*/ 4467225 h 4637380"/>
              <a:gd name="connsiteX1" fmla="*/ 25319 w 5333455"/>
              <a:gd name="connsiteY1" fmla="*/ 4322834 h 4637380"/>
              <a:gd name="connsiteX2" fmla="*/ 920668 w 5333455"/>
              <a:gd name="connsiteY2" fmla="*/ 2608334 h 4637380"/>
              <a:gd name="connsiteX3" fmla="*/ 1720767 w 5333455"/>
              <a:gd name="connsiteY3" fmla="*/ 1655834 h 4637380"/>
              <a:gd name="connsiteX4" fmla="*/ 3139568 w 5333455"/>
              <a:gd name="connsiteY4" fmla="*/ 639713 h 4637380"/>
              <a:gd name="connsiteX5" fmla="*/ 4890630 w 5333455"/>
              <a:gd name="connsiteY5" fmla="*/ 0 h 4637380"/>
              <a:gd name="connsiteX6" fmla="*/ 4835018 w 5333455"/>
              <a:gd name="connsiteY6" fmla="*/ 4637137 h 4637380"/>
              <a:gd name="connsiteX7" fmla="*/ 1102756 w 5333455"/>
              <a:gd name="connsiteY7" fmla="*/ 4467225 h 4637380"/>
              <a:gd name="connsiteX0" fmla="*/ 1097117 w 5348768"/>
              <a:gd name="connsiteY0" fmla="*/ 4467225 h 4532611"/>
              <a:gd name="connsiteX1" fmla="*/ 19680 w 5348768"/>
              <a:gd name="connsiteY1" fmla="*/ 4322834 h 4532611"/>
              <a:gd name="connsiteX2" fmla="*/ 915029 w 5348768"/>
              <a:gd name="connsiteY2" fmla="*/ 2608334 h 4532611"/>
              <a:gd name="connsiteX3" fmla="*/ 1715128 w 5348768"/>
              <a:gd name="connsiteY3" fmla="*/ 1655834 h 4532611"/>
              <a:gd name="connsiteX4" fmla="*/ 3133929 w 5348768"/>
              <a:gd name="connsiteY4" fmla="*/ 639713 h 4532611"/>
              <a:gd name="connsiteX5" fmla="*/ 4884991 w 5348768"/>
              <a:gd name="connsiteY5" fmla="*/ 0 h 4532611"/>
              <a:gd name="connsiteX6" fmla="*/ 4857954 w 5348768"/>
              <a:gd name="connsiteY6" fmla="*/ 4532362 h 4532611"/>
              <a:gd name="connsiteX7" fmla="*/ 1097117 w 5348768"/>
              <a:gd name="connsiteY7" fmla="*/ 4467225 h 4532611"/>
              <a:gd name="connsiteX0" fmla="*/ 1097117 w 5355144"/>
              <a:gd name="connsiteY0" fmla="*/ 4565516 h 4630653"/>
              <a:gd name="connsiteX1" fmla="*/ 19680 w 5355144"/>
              <a:gd name="connsiteY1" fmla="*/ 4421125 h 4630653"/>
              <a:gd name="connsiteX2" fmla="*/ 915029 w 5355144"/>
              <a:gd name="connsiteY2" fmla="*/ 2706625 h 4630653"/>
              <a:gd name="connsiteX3" fmla="*/ 1715128 w 5355144"/>
              <a:gd name="connsiteY3" fmla="*/ 1754125 h 4630653"/>
              <a:gd name="connsiteX4" fmla="*/ 3133929 w 5355144"/>
              <a:gd name="connsiteY4" fmla="*/ 738004 h 4630653"/>
              <a:gd name="connsiteX5" fmla="*/ 4884991 w 5355144"/>
              <a:gd name="connsiteY5" fmla="*/ 98291 h 4630653"/>
              <a:gd name="connsiteX6" fmla="*/ 5315578 w 5355144"/>
              <a:gd name="connsiteY6" fmla="*/ 2897127 h 4630653"/>
              <a:gd name="connsiteX7" fmla="*/ 4857954 w 5355144"/>
              <a:gd name="connsiteY7" fmla="*/ 4630653 h 4630653"/>
              <a:gd name="connsiteX8" fmla="*/ 1097117 w 5355144"/>
              <a:gd name="connsiteY8" fmla="*/ 4565516 h 4630653"/>
              <a:gd name="connsiteX0" fmla="*/ 1097117 w 5123363"/>
              <a:gd name="connsiteY0" fmla="*/ 4565516 h 4745138"/>
              <a:gd name="connsiteX1" fmla="*/ 19680 w 5123363"/>
              <a:gd name="connsiteY1" fmla="*/ 4421125 h 4745138"/>
              <a:gd name="connsiteX2" fmla="*/ 915029 w 5123363"/>
              <a:gd name="connsiteY2" fmla="*/ 2706625 h 4745138"/>
              <a:gd name="connsiteX3" fmla="*/ 1715128 w 5123363"/>
              <a:gd name="connsiteY3" fmla="*/ 1754125 h 4745138"/>
              <a:gd name="connsiteX4" fmla="*/ 3133929 w 5123363"/>
              <a:gd name="connsiteY4" fmla="*/ 738004 h 4745138"/>
              <a:gd name="connsiteX5" fmla="*/ 4884991 w 5123363"/>
              <a:gd name="connsiteY5" fmla="*/ 98291 h 4745138"/>
              <a:gd name="connsiteX6" fmla="*/ 4820278 w 5123363"/>
              <a:gd name="connsiteY6" fmla="*/ 2906652 h 4745138"/>
              <a:gd name="connsiteX7" fmla="*/ 4857954 w 5123363"/>
              <a:gd name="connsiteY7" fmla="*/ 4630653 h 4745138"/>
              <a:gd name="connsiteX8" fmla="*/ 1097117 w 5123363"/>
              <a:gd name="connsiteY8" fmla="*/ 4565516 h 4745138"/>
              <a:gd name="connsiteX0" fmla="*/ 1097117 w 5032215"/>
              <a:gd name="connsiteY0" fmla="*/ 4565516 h 4985969"/>
              <a:gd name="connsiteX1" fmla="*/ 19680 w 5032215"/>
              <a:gd name="connsiteY1" fmla="*/ 4421125 h 4985969"/>
              <a:gd name="connsiteX2" fmla="*/ 915029 w 5032215"/>
              <a:gd name="connsiteY2" fmla="*/ 2706625 h 4985969"/>
              <a:gd name="connsiteX3" fmla="*/ 1715128 w 5032215"/>
              <a:gd name="connsiteY3" fmla="*/ 1754125 h 4985969"/>
              <a:gd name="connsiteX4" fmla="*/ 3133929 w 5032215"/>
              <a:gd name="connsiteY4" fmla="*/ 738004 h 4985969"/>
              <a:gd name="connsiteX5" fmla="*/ 4884991 w 5032215"/>
              <a:gd name="connsiteY5" fmla="*/ 98291 h 4985969"/>
              <a:gd name="connsiteX6" fmla="*/ 4820278 w 5032215"/>
              <a:gd name="connsiteY6" fmla="*/ 2906652 h 4985969"/>
              <a:gd name="connsiteX7" fmla="*/ 4857954 w 5032215"/>
              <a:gd name="connsiteY7" fmla="*/ 4630653 h 4985969"/>
              <a:gd name="connsiteX8" fmla="*/ 1097117 w 5032215"/>
              <a:gd name="connsiteY8" fmla="*/ 4565516 h 4985969"/>
              <a:gd name="connsiteX0" fmla="*/ 1097117 w 5055975"/>
              <a:gd name="connsiteY0" fmla="*/ 4474935 h 4895388"/>
              <a:gd name="connsiteX1" fmla="*/ 19680 w 5055975"/>
              <a:gd name="connsiteY1" fmla="*/ 4330544 h 4895388"/>
              <a:gd name="connsiteX2" fmla="*/ 915029 w 5055975"/>
              <a:gd name="connsiteY2" fmla="*/ 2616044 h 4895388"/>
              <a:gd name="connsiteX3" fmla="*/ 1715128 w 5055975"/>
              <a:gd name="connsiteY3" fmla="*/ 1663544 h 4895388"/>
              <a:gd name="connsiteX4" fmla="*/ 3133929 w 5055975"/>
              <a:gd name="connsiteY4" fmla="*/ 647423 h 4895388"/>
              <a:gd name="connsiteX5" fmla="*/ 4884991 w 5055975"/>
              <a:gd name="connsiteY5" fmla="*/ 7710 h 4895388"/>
              <a:gd name="connsiteX6" fmla="*/ 4982204 w 5055975"/>
              <a:gd name="connsiteY6" fmla="*/ 1072996 h 4895388"/>
              <a:gd name="connsiteX7" fmla="*/ 4820278 w 5055975"/>
              <a:gd name="connsiteY7" fmla="*/ 2816071 h 4895388"/>
              <a:gd name="connsiteX8" fmla="*/ 4857954 w 5055975"/>
              <a:gd name="connsiteY8" fmla="*/ 4540072 h 4895388"/>
              <a:gd name="connsiteX9" fmla="*/ 1097117 w 5055975"/>
              <a:gd name="connsiteY9" fmla="*/ 4474935 h 4895388"/>
              <a:gd name="connsiteX0" fmla="*/ 1097117 w 5008908"/>
              <a:gd name="connsiteY0" fmla="*/ 4474935 h 4895388"/>
              <a:gd name="connsiteX1" fmla="*/ 19680 w 5008908"/>
              <a:gd name="connsiteY1" fmla="*/ 4330544 h 4895388"/>
              <a:gd name="connsiteX2" fmla="*/ 915029 w 5008908"/>
              <a:gd name="connsiteY2" fmla="*/ 2616044 h 4895388"/>
              <a:gd name="connsiteX3" fmla="*/ 1715128 w 5008908"/>
              <a:gd name="connsiteY3" fmla="*/ 1663544 h 4895388"/>
              <a:gd name="connsiteX4" fmla="*/ 3133929 w 5008908"/>
              <a:gd name="connsiteY4" fmla="*/ 647423 h 4895388"/>
              <a:gd name="connsiteX5" fmla="*/ 4884991 w 5008908"/>
              <a:gd name="connsiteY5" fmla="*/ 7710 h 4895388"/>
              <a:gd name="connsiteX6" fmla="*/ 4820279 w 5008908"/>
              <a:gd name="connsiteY6" fmla="*/ 1111096 h 4895388"/>
              <a:gd name="connsiteX7" fmla="*/ 4820278 w 5008908"/>
              <a:gd name="connsiteY7" fmla="*/ 2816071 h 4895388"/>
              <a:gd name="connsiteX8" fmla="*/ 4857954 w 5008908"/>
              <a:gd name="connsiteY8" fmla="*/ 4540072 h 4895388"/>
              <a:gd name="connsiteX9" fmla="*/ 1097117 w 5008908"/>
              <a:gd name="connsiteY9" fmla="*/ 4474935 h 4895388"/>
              <a:gd name="connsiteX0" fmla="*/ 1097117 w 4858032"/>
              <a:gd name="connsiteY0" fmla="*/ 4578551 h 4999004"/>
              <a:gd name="connsiteX1" fmla="*/ 19680 w 4858032"/>
              <a:gd name="connsiteY1" fmla="*/ 4434160 h 4999004"/>
              <a:gd name="connsiteX2" fmla="*/ 915029 w 4858032"/>
              <a:gd name="connsiteY2" fmla="*/ 2719660 h 4999004"/>
              <a:gd name="connsiteX3" fmla="*/ 1715128 w 4858032"/>
              <a:gd name="connsiteY3" fmla="*/ 1767160 h 4999004"/>
              <a:gd name="connsiteX4" fmla="*/ 3133929 w 4858032"/>
              <a:gd name="connsiteY4" fmla="*/ 751039 h 4999004"/>
              <a:gd name="connsiteX5" fmla="*/ 4637341 w 4858032"/>
              <a:gd name="connsiteY5" fmla="*/ 6551 h 4999004"/>
              <a:gd name="connsiteX6" fmla="*/ 4820279 w 4858032"/>
              <a:gd name="connsiteY6" fmla="*/ 1214712 h 4999004"/>
              <a:gd name="connsiteX7" fmla="*/ 4820278 w 4858032"/>
              <a:gd name="connsiteY7" fmla="*/ 2919687 h 4999004"/>
              <a:gd name="connsiteX8" fmla="*/ 4857954 w 4858032"/>
              <a:gd name="connsiteY8" fmla="*/ 4643688 h 4999004"/>
              <a:gd name="connsiteX9" fmla="*/ 1097117 w 4858032"/>
              <a:gd name="connsiteY9" fmla="*/ 4578551 h 4999004"/>
              <a:gd name="connsiteX0" fmla="*/ 1097117 w 4944445"/>
              <a:gd name="connsiteY0" fmla="*/ 4437363 h 4857816"/>
              <a:gd name="connsiteX1" fmla="*/ 19680 w 4944445"/>
              <a:gd name="connsiteY1" fmla="*/ 4292972 h 4857816"/>
              <a:gd name="connsiteX2" fmla="*/ 915029 w 4944445"/>
              <a:gd name="connsiteY2" fmla="*/ 2578472 h 4857816"/>
              <a:gd name="connsiteX3" fmla="*/ 1715128 w 4944445"/>
              <a:gd name="connsiteY3" fmla="*/ 1625972 h 4857816"/>
              <a:gd name="connsiteX4" fmla="*/ 3133929 w 4944445"/>
              <a:gd name="connsiteY4" fmla="*/ 609851 h 4857816"/>
              <a:gd name="connsiteX5" fmla="*/ 4799266 w 4944445"/>
              <a:gd name="connsiteY5" fmla="*/ 8238 h 4857816"/>
              <a:gd name="connsiteX6" fmla="*/ 4820279 w 4944445"/>
              <a:gd name="connsiteY6" fmla="*/ 1073524 h 4857816"/>
              <a:gd name="connsiteX7" fmla="*/ 4820278 w 4944445"/>
              <a:gd name="connsiteY7" fmla="*/ 2778499 h 4857816"/>
              <a:gd name="connsiteX8" fmla="*/ 4857954 w 4944445"/>
              <a:gd name="connsiteY8" fmla="*/ 4502500 h 4857816"/>
              <a:gd name="connsiteX9" fmla="*/ 1097117 w 4944445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79926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734054 w 4858032"/>
              <a:gd name="connsiteY2" fmla="*/ 255118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876929 w 4858032"/>
              <a:gd name="connsiteY2" fmla="*/ 2598809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7954"/>
              <a:gd name="connsiteY0" fmla="*/ 4429125 h 4494262"/>
              <a:gd name="connsiteX1" fmla="*/ 19680 w 4857954"/>
              <a:gd name="connsiteY1" fmla="*/ 4284734 h 4494262"/>
              <a:gd name="connsiteX2" fmla="*/ 876929 w 4857954"/>
              <a:gd name="connsiteY2" fmla="*/ 2598809 h 4494262"/>
              <a:gd name="connsiteX3" fmla="*/ 1715128 w 4857954"/>
              <a:gd name="connsiteY3" fmla="*/ 1617734 h 4494262"/>
              <a:gd name="connsiteX4" fmla="*/ 3133929 w 4857954"/>
              <a:gd name="connsiteY4" fmla="*/ 601613 h 4494262"/>
              <a:gd name="connsiteX5" fmla="*/ 4818316 w 4857954"/>
              <a:gd name="connsiteY5" fmla="*/ 0 h 4494262"/>
              <a:gd name="connsiteX6" fmla="*/ 4820279 w 4857954"/>
              <a:gd name="connsiteY6" fmla="*/ 1065286 h 4494262"/>
              <a:gd name="connsiteX7" fmla="*/ 4820278 w 4857954"/>
              <a:gd name="connsiteY7" fmla="*/ 2770261 h 4494262"/>
              <a:gd name="connsiteX8" fmla="*/ 4857954 w 4857954"/>
              <a:gd name="connsiteY8" fmla="*/ 4494262 h 4494262"/>
              <a:gd name="connsiteX9" fmla="*/ 1097117 w 4857954"/>
              <a:gd name="connsiteY9" fmla="*/ 4429125 h 4494262"/>
              <a:gd name="connsiteX0" fmla="*/ 1077438 w 4838275"/>
              <a:gd name="connsiteY0" fmla="*/ 4429125 h 4494262"/>
              <a:gd name="connsiteX1" fmla="*/ 1 w 4838275"/>
              <a:gd name="connsiteY1" fmla="*/ 4284734 h 4494262"/>
              <a:gd name="connsiteX2" fmla="*/ 857250 w 4838275"/>
              <a:gd name="connsiteY2" fmla="*/ 2598809 h 4494262"/>
              <a:gd name="connsiteX3" fmla="*/ 1695449 w 4838275"/>
              <a:gd name="connsiteY3" fmla="*/ 1617734 h 4494262"/>
              <a:gd name="connsiteX4" fmla="*/ 3114250 w 4838275"/>
              <a:gd name="connsiteY4" fmla="*/ 601613 h 4494262"/>
              <a:gd name="connsiteX5" fmla="*/ 4798637 w 4838275"/>
              <a:gd name="connsiteY5" fmla="*/ 0 h 4494262"/>
              <a:gd name="connsiteX6" fmla="*/ 4800600 w 4838275"/>
              <a:gd name="connsiteY6" fmla="*/ 1065286 h 4494262"/>
              <a:gd name="connsiteX7" fmla="*/ 4800599 w 4838275"/>
              <a:gd name="connsiteY7" fmla="*/ 2770261 h 4494262"/>
              <a:gd name="connsiteX8" fmla="*/ 4838275 w 4838275"/>
              <a:gd name="connsiteY8" fmla="*/ 4494262 h 4494262"/>
              <a:gd name="connsiteX9" fmla="*/ 1077438 w 4838275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47799"/>
              <a:gd name="connsiteY0" fmla="*/ 4429125 h 4494262"/>
              <a:gd name="connsiteX1" fmla="*/ 0 w 4847799"/>
              <a:gd name="connsiteY1" fmla="*/ 4427609 h 4494262"/>
              <a:gd name="connsiteX2" fmla="*/ 895349 w 4847799"/>
              <a:gd name="connsiteY2" fmla="*/ 2598809 h 4494262"/>
              <a:gd name="connsiteX3" fmla="*/ 1733548 w 4847799"/>
              <a:gd name="connsiteY3" fmla="*/ 1617734 h 4494262"/>
              <a:gd name="connsiteX4" fmla="*/ 3152349 w 4847799"/>
              <a:gd name="connsiteY4" fmla="*/ 601613 h 4494262"/>
              <a:gd name="connsiteX5" fmla="*/ 4836736 w 4847799"/>
              <a:gd name="connsiteY5" fmla="*/ 0 h 4494262"/>
              <a:gd name="connsiteX6" fmla="*/ 4838699 w 4847799"/>
              <a:gd name="connsiteY6" fmla="*/ 1065286 h 4494262"/>
              <a:gd name="connsiteX7" fmla="*/ 4838698 w 4847799"/>
              <a:gd name="connsiteY7" fmla="*/ 2770261 h 4494262"/>
              <a:gd name="connsiteX8" fmla="*/ 4847799 w 4847799"/>
              <a:gd name="connsiteY8" fmla="*/ 4494262 h 4494262"/>
              <a:gd name="connsiteX9" fmla="*/ 1115537 w 4847799"/>
              <a:gd name="connsiteY9" fmla="*/ 4429125 h 449426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8780"/>
              <a:gd name="connsiteY0" fmla="*/ 4448175 h 4513312"/>
              <a:gd name="connsiteX1" fmla="*/ 0 w 4848780"/>
              <a:gd name="connsiteY1" fmla="*/ 4446659 h 4513312"/>
              <a:gd name="connsiteX2" fmla="*/ 895349 w 4848780"/>
              <a:gd name="connsiteY2" fmla="*/ 2617859 h 4513312"/>
              <a:gd name="connsiteX3" fmla="*/ 1733548 w 4848780"/>
              <a:gd name="connsiteY3" fmla="*/ 1636784 h 4513312"/>
              <a:gd name="connsiteX4" fmla="*/ 3152349 w 4848780"/>
              <a:gd name="connsiteY4" fmla="*/ 620663 h 4513312"/>
              <a:gd name="connsiteX5" fmla="*/ 4846261 w 4848780"/>
              <a:gd name="connsiteY5" fmla="*/ 0 h 4513312"/>
              <a:gd name="connsiteX6" fmla="*/ 4848224 w 4848780"/>
              <a:gd name="connsiteY6" fmla="*/ 1112911 h 4513312"/>
              <a:gd name="connsiteX7" fmla="*/ 4838698 w 4848780"/>
              <a:gd name="connsiteY7" fmla="*/ 2789311 h 4513312"/>
              <a:gd name="connsiteX8" fmla="*/ 4847799 w 4848780"/>
              <a:gd name="connsiteY8" fmla="*/ 4513312 h 4513312"/>
              <a:gd name="connsiteX9" fmla="*/ 1115537 w 4848780"/>
              <a:gd name="connsiteY9" fmla="*/ 4448175 h 4513312"/>
              <a:gd name="connsiteX0" fmla="*/ 1115537 w 4848224"/>
              <a:gd name="connsiteY0" fmla="*/ 4448175 h 4513312"/>
              <a:gd name="connsiteX1" fmla="*/ 0 w 4848224"/>
              <a:gd name="connsiteY1" fmla="*/ 4446659 h 4513312"/>
              <a:gd name="connsiteX2" fmla="*/ 895349 w 4848224"/>
              <a:gd name="connsiteY2" fmla="*/ 2617859 h 4513312"/>
              <a:gd name="connsiteX3" fmla="*/ 1733548 w 4848224"/>
              <a:gd name="connsiteY3" fmla="*/ 1636784 h 4513312"/>
              <a:gd name="connsiteX4" fmla="*/ 3152349 w 4848224"/>
              <a:gd name="connsiteY4" fmla="*/ 620663 h 4513312"/>
              <a:gd name="connsiteX5" fmla="*/ 4846261 w 4848224"/>
              <a:gd name="connsiteY5" fmla="*/ 0 h 4513312"/>
              <a:gd name="connsiteX6" fmla="*/ 4848224 w 4848224"/>
              <a:gd name="connsiteY6" fmla="*/ 1112911 h 4513312"/>
              <a:gd name="connsiteX7" fmla="*/ 4838698 w 4848224"/>
              <a:gd name="connsiteY7" fmla="*/ 2789311 h 4513312"/>
              <a:gd name="connsiteX8" fmla="*/ 4847799 w 4848224"/>
              <a:gd name="connsiteY8" fmla="*/ 4513312 h 4513312"/>
              <a:gd name="connsiteX9" fmla="*/ 1115537 w 4848224"/>
              <a:gd name="connsiteY9" fmla="*/ 4448175 h 4513312"/>
              <a:gd name="connsiteX0" fmla="*/ 1115537 w 5121914"/>
              <a:gd name="connsiteY0" fmla="*/ 4448175 h 4623861"/>
              <a:gd name="connsiteX1" fmla="*/ 0 w 5121914"/>
              <a:gd name="connsiteY1" fmla="*/ 4446659 h 4623861"/>
              <a:gd name="connsiteX2" fmla="*/ 895349 w 5121914"/>
              <a:gd name="connsiteY2" fmla="*/ 2617859 h 4623861"/>
              <a:gd name="connsiteX3" fmla="*/ 1733548 w 5121914"/>
              <a:gd name="connsiteY3" fmla="*/ 1636784 h 4623861"/>
              <a:gd name="connsiteX4" fmla="*/ 3152349 w 5121914"/>
              <a:gd name="connsiteY4" fmla="*/ 620663 h 4623861"/>
              <a:gd name="connsiteX5" fmla="*/ 4846261 w 5121914"/>
              <a:gd name="connsiteY5" fmla="*/ 0 h 4623861"/>
              <a:gd name="connsiteX6" fmla="*/ 4848224 w 5121914"/>
              <a:gd name="connsiteY6" fmla="*/ 1112911 h 4623861"/>
              <a:gd name="connsiteX7" fmla="*/ 4838698 w 5121914"/>
              <a:gd name="connsiteY7" fmla="*/ 2808539 h 4623861"/>
              <a:gd name="connsiteX8" fmla="*/ 4847799 w 5121914"/>
              <a:gd name="connsiteY8" fmla="*/ 4513312 h 4623861"/>
              <a:gd name="connsiteX9" fmla="*/ 1115537 w 5121914"/>
              <a:gd name="connsiteY9" fmla="*/ 4448175 h 4623861"/>
              <a:gd name="connsiteX0" fmla="*/ 1115537 w 4848407"/>
              <a:gd name="connsiteY0" fmla="*/ 4448175 h 4623861"/>
              <a:gd name="connsiteX1" fmla="*/ 0 w 4848407"/>
              <a:gd name="connsiteY1" fmla="*/ 4446659 h 4623861"/>
              <a:gd name="connsiteX2" fmla="*/ 895349 w 4848407"/>
              <a:gd name="connsiteY2" fmla="*/ 2617859 h 4623861"/>
              <a:gd name="connsiteX3" fmla="*/ 1733548 w 4848407"/>
              <a:gd name="connsiteY3" fmla="*/ 1636784 h 4623861"/>
              <a:gd name="connsiteX4" fmla="*/ 3152349 w 4848407"/>
              <a:gd name="connsiteY4" fmla="*/ 620663 h 4623861"/>
              <a:gd name="connsiteX5" fmla="*/ 4846261 w 4848407"/>
              <a:gd name="connsiteY5" fmla="*/ 0 h 4623861"/>
              <a:gd name="connsiteX6" fmla="*/ 4848224 w 4848407"/>
              <a:gd name="connsiteY6" fmla="*/ 1112911 h 4623861"/>
              <a:gd name="connsiteX7" fmla="*/ 4838698 w 4848407"/>
              <a:gd name="connsiteY7" fmla="*/ 2808539 h 4623861"/>
              <a:gd name="connsiteX8" fmla="*/ 4847799 w 4848407"/>
              <a:gd name="connsiteY8" fmla="*/ 4513312 h 4623861"/>
              <a:gd name="connsiteX9" fmla="*/ 1115537 w 4848407"/>
              <a:gd name="connsiteY9" fmla="*/ 4448175 h 4623861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5084385"/>
              <a:gd name="connsiteY0" fmla="*/ 4448175 h 4645873"/>
              <a:gd name="connsiteX1" fmla="*/ 0 w 5084385"/>
              <a:gd name="connsiteY1" fmla="*/ 4446659 h 4645873"/>
              <a:gd name="connsiteX2" fmla="*/ 895349 w 5084385"/>
              <a:gd name="connsiteY2" fmla="*/ 2617859 h 4645873"/>
              <a:gd name="connsiteX3" fmla="*/ 1733548 w 5084385"/>
              <a:gd name="connsiteY3" fmla="*/ 1636784 h 4645873"/>
              <a:gd name="connsiteX4" fmla="*/ 3152349 w 5084385"/>
              <a:gd name="connsiteY4" fmla="*/ 620663 h 4645873"/>
              <a:gd name="connsiteX5" fmla="*/ 4846261 w 5084385"/>
              <a:gd name="connsiteY5" fmla="*/ 0 h 4645873"/>
              <a:gd name="connsiteX6" fmla="*/ 4848224 w 5084385"/>
              <a:gd name="connsiteY6" fmla="*/ 1112911 h 4645873"/>
              <a:gd name="connsiteX7" fmla="*/ 4838698 w 5084385"/>
              <a:gd name="connsiteY7" fmla="*/ 2808539 h 4645873"/>
              <a:gd name="connsiteX8" fmla="*/ 4857324 w 5084385"/>
              <a:gd name="connsiteY8" fmla="*/ 4542155 h 4645873"/>
              <a:gd name="connsiteX9" fmla="*/ 1115537 w 5084385"/>
              <a:gd name="connsiteY9" fmla="*/ 4448175 h 4645873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4857324"/>
              <a:gd name="connsiteY0" fmla="*/ 4448175 h 4542155"/>
              <a:gd name="connsiteX1" fmla="*/ 0 w 4857324"/>
              <a:gd name="connsiteY1" fmla="*/ 4446659 h 4542155"/>
              <a:gd name="connsiteX2" fmla="*/ 895349 w 4857324"/>
              <a:gd name="connsiteY2" fmla="*/ 2617859 h 4542155"/>
              <a:gd name="connsiteX3" fmla="*/ 1733548 w 4857324"/>
              <a:gd name="connsiteY3" fmla="*/ 1636784 h 4542155"/>
              <a:gd name="connsiteX4" fmla="*/ 3152349 w 4857324"/>
              <a:gd name="connsiteY4" fmla="*/ 620663 h 4542155"/>
              <a:gd name="connsiteX5" fmla="*/ 4846261 w 4857324"/>
              <a:gd name="connsiteY5" fmla="*/ 0 h 4542155"/>
              <a:gd name="connsiteX6" fmla="*/ 4848224 w 4857324"/>
              <a:gd name="connsiteY6" fmla="*/ 1112911 h 4542155"/>
              <a:gd name="connsiteX7" fmla="*/ 4838698 w 4857324"/>
              <a:gd name="connsiteY7" fmla="*/ 2808539 h 4542155"/>
              <a:gd name="connsiteX8" fmla="*/ 4857324 w 4857324"/>
              <a:gd name="connsiteY8" fmla="*/ 4542155 h 4542155"/>
              <a:gd name="connsiteX9" fmla="*/ 1115537 w 4857324"/>
              <a:gd name="connsiteY9" fmla="*/ 4448175 h 4542155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36185"/>
              <a:gd name="connsiteY0" fmla="*/ 4448175 h 4484469"/>
              <a:gd name="connsiteX1" fmla="*/ 0 w 5136185"/>
              <a:gd name="connsiteY1" fmla="*/ 4446659 h 4484469"/>
              <a:gd name="connsiteX2" fmla="*/ 895349 w 5136185"/>
              <a:gd name="connsiteY2" fmla="*/ 2617859 h 4484469"/>
              <a:gd name="connsiteX3" fmla="*/ 1733548 w 5136185"/>
              <a:gd name="connsiteY3" fmla="*/ 1636784 h 4484469"/>
              <a:gd name="connsiteX4" fmla="*/ 3152349 w 5136185"/>
              <a:gd name="connsiteY4" fmla="*/ 620663 h 4484469"/>
              <a:gd name="connsiteX5" fmla="*/ 4846261 w 5136185"/>
              <a:gd name="connsiteY5" fmla="*/ 0 h 4484469"/>
              <a:gd name="connsiteX6" fmla="*/ 4848224 w 5136185"/>
              <a:gd name="connsiteY6" fmla="*/ 1112911 h 4484469"/>
              <a:gd name="connsiteX7" fmla="*/ 4838698 w 5136185"/>
              <a:gd name="connsiteY7" fmla="*/ 2808539 h 4484469"/>
              <a:gd name="connsiteX8" fmla="*/ 4866849 w 5136185"/>
              <a:gd name="connsiteY8" fmla="*/ 4484469 h 4484469"/>
              <a:gd name="connsiteX9" fmla="*/ 1115537 w 5136185"/>
              <a:gd name="connsiteY9" fmla="*/ 4448175 h 4484469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44833"/>
              <a:gd name="connsiteY0" fmla="*/ 4448175 h 4599579"/>
              <a:gd name="connsiteX1" fmla="*/ 0 w 5144833"/>
              <a:gd name="connsiteY1" fmla="*/ 4446659 h 4599579"/>
              <a:gd name="connsiteX2" fmla="*/ 895349 w 5144833"/>
              <a:gd name="connsiteY2" fmla="*/ 2617859 h 4599579"/>
              <a:gd name="connsiteX3" fmla="*/ 1733548 w 5144833"/>
              <a:gd name="connsiteY3" fmla="*/ 1636784 h 4599579"/>
              <a:gd name="connsiteX4" fmla="*/ 3152349 w 5144833"/>
              <a:gd name="connsiteY4" fmla="*/ 620663 h 4599579"/>
              <a:gd name="connsiteX5" fmla="*/ 4846261 w 5144833"/>
              <a:gd name="connsiteY5" fmla="*/ 0 h 4599579"/>
              <a:gd name="connsiteX6" fmla="*/ 4848224 w 5144833"/>
              <a:gd name="connsiteY6" fmla="*/ 1112911 h 4599579"/>
              <a:gd name="connsiteX7" fmla="*/ 4867273 w 5144833"/>
              <a:gd name="connsiteY7" fmla="*/ 2808539 h 4599579"/>
              <a:gd name="connsiteX8" fmla="*/ 4866849 w 5144833"/>
              <a:gd name="connsiteY8" fmla="*/ 4484469 h 4599579"/>
              <a:gd name="connsiteX9" fmla="*/ 1115537 w 514483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93886"/>
              <a:gd name="connsiteY0" fmla="*/ 4448175 h 4599579"/>
              <a:gd name="connsiteX1" fmla="*/ 0 w 4893886"/>
              <a:gd name="connsiteY1" fmla="*/ 4446659 h 4599579"/>
              <a:gd name="connsiteX2" fmla="*/ 895349 w 4893886"/>
              <a:gd name="connsiteY2" fmla="*/ 2617859 h 4599579"/>
              <a:gd name="connsiteX3" fmla="*/ 1733548 w 4893886"/>
              <a:gd name="connsiteY3" fmla="*/ 1636784 h 4599579"/>
              <a:gd name="connsiteX4" fmla="*/ 3152349 w 4893886"/>
              <a:gd name="connsiteY4" fmla="*/ 620663 h 4599579"/>
              <a:gd name="connsiteX5" fmla="*/ 4893886 w 4893886"/>
              <a:gd name="connsiteY5" fmla="*/ 0 h 4599579"/>
              <a:gd name="connsiteX6" fmla="*/ 4867274 w 4893886"/>
              <a:gd name="connsiteY6" fmla="*/ 1112911 h 4599579"/>
              <a:gd name="connsiteX7" fmla="*/ 4867273 w 4893886"/>
              <a:gd name="connsiteY7" fmla="*/ 2808539 h 4599579"/>
              <a:gd name="connsiteX8" fmla="*/ 4866849 w 4893886"/>
              <a:gd name="connsiteY8" fmla="*/ 4484469 h 4599579"/>
              <a:gd name="connsiteX9" fmla="*/ 1115537 w 4893886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985424"/>
              <a:gd name="connsiteY0" fmla="*/ 4448175 h 4599579"/>
              <a:gd name="connsiteX1" fmla="*/ 0 w 4985424"/>
              <a:gd name="connsiteY1" fmla="*/ 4446659 h 4599579"/>
              <a:gd name="connsiteX2" fmla="*/ 895349 w 4985424"/>
              <a:gd name="connsiteY2" fmla="*/ 2617859 h 4599579"/>
              <a:gd name="connsiteX3" fmla="*/ 1733548 w 4985424"/>
              <a:gd name="connsiteY3" fmla="*/ 1636784 h 4599579"/>
              <a:gd name="connsiteX4" fmla="*/ 3152349 w 4985424"/>
              <a:gd name="connsiteY4" fmla="*/ 620663 h 4599579"/>
              <a:gd name="connsiteX5" fmla="*/ 4855786 w 4985424"/>
              <a:gd name="connsiteY5" fmla="*/ 0 h 4599579"/>
              <a:gd name="connsiteX6" fmla="*/ 4867274 w 4985424"/>
              <a:gd name="connsiteY6" fmla="*/ 1112911 h 4599579"/>
              <a:gd name="connsiteX7" fmla="*/ 4867273 w 4985424"/>
              <a:gd name="connsiteY7" fmla="*/ 2808539 h 4599579"/>
              <a:gd name="connsiteX8" fmla="*/ 4866849 w 4985424"/>
              <a:gd name="connsiteY8" fmla="*/ 4484469 h 4599579"/>
              <a:gd name="connsiteX9" fmla="*/ 1115537 w 498542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55626"/>
              <a:gd name="connsiteX1" fmla="*/ 0 w 4867274"/>
              <a:gd name="connsiteY1" fmla="*/ 4446659 h 4455626"/>
              <a:gd name="connsiteX2" fmla="*/ 895349 w 4867274"/>
              <a:gd name="connsiteY2" fmla="*/ 2617859 h 4455626"/>
              <a:gd name="connsiteX3" fmla="*/ 1733548 w 4867274"/>
              <a:gd name="connsiteY3" fmla="*/ 1636784 h 4455626"/>
              <a:gd name="connsiteX4" fmla="*/ 3152349 w 4867274"/>
              <a:gd name="connsiteY4" fmla="*/ 620663 h 4455626"/>
              <a:gd name="connsiteX5" fmla="*/ 4855786 w 4867274"/>
              <a:gd name="connsiteY5" fmla="*/ 0 h 4455626"/>
              <a:gd name="connsiteX6" fmla="*/ 4867274 w 4867274"/>
              <a:gd name="connsiteY6" fmla="*/ 1112911 h 4455626"/>
              <a:gd name="connsiteX7" fmla="*/ 4867273 w 4867274"/>
              <a:gd name="connsiteY7" fmla="*/ 2808539 h 4455626"/>
              <a:gd name="connsiteX8" fmla="*/ 4866849 w 4867274"/>
              <a:gd name="connsiteY8" fmla="*/ 4455626 h 4455626"/>
              <a:gd name="connsiteX9" fmla="*/ 1115537 w 4867274"/>
              <a:gd name="connsiteY9" fmla="*/ 4448175 h 4455626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55786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46012 h 4485182"/>
              <a:gd name="connsiteX9" fmla="*/ 1115537 w 4867274"/>
              <a:gd name="connsiteY9" fmla="*/ 4448175 h 4485182"/>
              <a:gd name="connsiteX0" fmla="*/ 1125062 w 5144128"/>
              <a:gd name="connsiteY0" fmla="*/ 4477067 h 4575663"/>
              <a:gd name="connsiteX1" fmla="*/ 0 w 5144128"/>
              <a:gd name="connsiteY1" fmla="*/ 4485182 h 4575663"/>
              <a:gd name="connsiteX2" fmla="*/ 895349 w 5144128"/>
              <a:gd name="connsiteY2" fmla="*/ 2617859 h 4575663"/>
              <a:gd name="connsiteX3" fmla="*/ 1733548 w 5144128"/>
              <a:gd name="connsiteY3" fmla="*/ 1636784 h 4575663"/>
              <a:gd name="connsiteX4" fmla="*/ 3152349 w 5144128"/>
              <a:gd name="connsiteY4" fmla="*/ 620663 h 4575663"/>
              <a:gd name="connsiteX5" fmla="*/ 4865311 w 5144128"/>
              <a:gd name="connsiteY5" fmla="*/ 0 h 4575663"/>
              <a:gd name="connsiteX6" fmla="*/ 4867274 w 5144128"/>
              <a:gd name="connsiteY6" fmla="*/ 1112911 h 4575663"/>
              <a:gd name="connsiteX7" fmla="*/ 4867273 w 5144128"/>
              <a:gd name="connsiteY7" fmla="*/ 2808539 h 4575663"/>
              <a:gd name="connsiteX8" fmla="*/ 4866849 w 5144128"/>
              <a:gd name="connsiteY8" fmla="*/ 4446012 h 4575663"/>
              <a:gd name="connsiteX9" fmla="*/ 1125062 w 5144128"/>
              <a:gd name="connsiteY9" fmla="*/ 4477067 h 4575663"/>
              <a:gd name="connsiteX0" fmla="*/ 1125062 w 5144128"/>
              <a:gd name="connsiteY0" fmla="*/ 4477067 h 4606198"/>
              <a:gd name="connsiteX1" fmla="*/ 0 w 5144128"/>
              <a:gd name="connsiteY1" fmla="*/ 4485182 h 4606198"/>
              <a:gd name="connsiteX2" fmla="*/ 895349 w 5144128"/>
              <a:gd name="connsiteY2" fmla="*/ 2617859 h 4606198"/>
              <a:gd name="connsiteX3" fmla="*/ 1733548 w 5144128"/>
              <a:gd name="connsiteY3" fmla="*/ 1636784 h 4606198"/>
              <a:gd name="connsiteX4" fmla="*/ 3152349 w 5144128"/>
              <a:gd name="connsiteY4" fmla="*/ 620663 h 4606198"/>
              <a:gd name="connsiteX5" fmla="*/ 4865311 w 5144128"/>
              <a:gd name="connsiteY5" fmla="*/ 0 h 4606198"/>
              <a:gd name="connsiteX6" fmla="*/ 4867274 w 5144128"/>
              <a:gd name="connsiteY6" fmla="*/ 1112911 h 4606198"/>
              <a:gd name="connsiteX7" fmla="*/ 4867273 w 5144128"/>
              <a:gd name="connsiteY7" fmla="*/ 2808539 h 4606198"/>
              <a:gd name="connsiteX8" fmla="*/ 4866849 w 5144128"/>
              <a:gd name="connsiteY8" fmla="*/ 4484534 h 4606198"/>
              <a:gd name="connsiteX9" fmla="*/ 1125062 w 5144128"/>
              <a:gd name="connsiteY9" fmla="*/ 4477067 h 4606198"/>
              <a:gd name="connsiteX0" fmla="*/ 1125062 w 5144128"/>
              <a:gd name="connsiteY0" fmla="*/ 4477067 h 4485182"/>
              <a:gd name="connsiteX1" fmla="*/ 0 w 5144128"/>
              <a:gd name="connsiteY1" fmla="*/ 4485182 h 4485182"/>
              <a:gd name="connsiteX2" fmla="*/ 895349 w 5144128"/>
              <a:gd name="connsiteY2" fmla="*/ 2617859 h 4485182"/>
              <a:gd name="connsiteX3" fmla="*/ 1733548 w 5144128"/>
              <a:gd name="connsiteY3" fmla="*/ 1636784 h 4485182"/>
              <a:gd name="connsiteX4" fmla="*/ 3152349 w 5144128"/>
              <a:gd name="connsiteY4" fmla="*/ 620663 h 4485182"/>
              <a:gd name="connsiteX5" fmla="*/ 4865311 w 5144128"/>
              <a:gd name="connsiteY5" fmla="*/ 0 h 4485182"/>
              <a:gd name="connsiteX6" fmla="*/ 4867274 w 5144128"/>
              <a:gd name="connsiteY6" fmla="*/ 1112911 h 4485182"/>
              <a:gd name="connsiteX7" fmla="*/ 4867273 w 5144128"/>
              <a:gd name="connsiteY7" fmla="*/ 2808539 h 4485182"/>
              <a:gd name="connsiteX8" fmla="*/ 4866849 w 5144128"/>
              <a:gd name="connsiteY8" fmla="*/ 4484534 h 4485182"/>
              <a:gd name="connsiteX9" fmla="*/ 1125062 w 5144128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23924 w 4895849"/>
              <a:gd name="connsiteY2" fmla="*/ 261785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885824 w 4895849"/>
              <a:gd name="connsiteY2" fmla="*/ 260822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14399 w 4895849"/>
              <a:gd name="connsiteY2" fmla="*/ 2627491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912953"/>
              <a:gd name="connsiteY0" fmla="*/ 4496328 h 4504443"/>
              <a:gd name="connsiteX1" fmla="*/ 0 w 4912953"/>
              <a:gd name="connsiteY1" fmla="*/ 4504443 h 4504443"/>
              <a:gd name="connsiteX2" fmla="*/ 914399 w 4912953"/>
              <a:gd name="connsiteY2" fmla="*/ 2646752 h 4504443"/>
              <a:gd name="connsiteX3" fmla="*/ 1762123 w 4912953"/>
              <a:gd name="connsiteY3" fmla="*/ 1656045 h 4504443"/>
              <a:gd name="connsiteX4" fmla="*/ 3180924 w 4912953"/>
              <a:gd name="connsiteY4" fmla="*/ 639924 h 4504443"/>
              <a:gd name="connsiteX5" fmla="*/ 4912936 w 4912953"/>
              <a:gd name="connsiteY5" fmla="*/ 0 h 4504443"/>
              <a:gd name="connsiteX6" fmla="*/ 4895849 w 4912953"/>
              <a:gd name="connsiteY6" fmla="*/ 1132172 h 4504443"/>
              <a:gd name="connsiteX7" fmla="*/ 4895848 w 4912953"/>
              <a:gd name="connsiteY7" fmla="*/ 2827800 h 4504443"/>
              <a:gd name="connsiteX8" fmla="*/ 4895424 w 4912953"/>
              <a:gd name="connsiteY8" fmla="*/ 4503795 h 4504443"/>
              <a:gd name="connsiteX9" fmla="*/ 1153637 w 4912953"/>
              <a:gd name="connsiteY9" fmla="*/ 4496328 h 4504443"/>
              <a:gd name="connsiteX0" fmla="*/ 1153637 w 4895849"/>
              <a:gd name="connsiteY0" fmla="*/ 4496328 h 4504443"/>
              <a:gd name="connsiteX1" fmla="*/ 0 w 4895849"/>
              <a:gd name="connsiteY1" fmla="*/ 4504443 h 4504443"/>
              <a:gd name="connsiteX2" fmla="*/ 914399 w 4895849"/>
              <a:gd name="connsiteY2" fmla="*/ 2646752 h 4504443"/>
              <a:gd name="connsiteX3" fmla="*/ 1762123 w 4895849"/>
              <a:gd name="connsiteY3" fmla="*/ 1656045 h 4504443"/>
              <a:gd name="connsiteX4" fmla="*/ 3180924 w 4895849"/>
              <a:gd name="connsiteY4" fmla="*/ 639924 h 4504443"/>
              <a:gd name="connsiteX5" fmla="*/ 4893886 w 4895849"/>
              <a:gd name="connsiteY5" fmla="*/ 0 h 4504443"/>
              <a:gd name="connsiteX6" fmla="*/ 4895849 w 4895849"/>
              <a:gd name="connsiteY6" fmla="*/ 1132172 h 4504443"/>
              <a:gd name="connsiteX7" fmla="*/ 4895848 w 4895849"/>
              <a:gd name="connsiteY7" fmla="*/ 2827800 h 4504443"/>
              <a:gd name="connsiteX8" fmla="*/ 4895424 w 4895849"/>
              <a:gd name="connsiteY8" fmla="*/ 4503795 h 4504443"/>
              <a:gd name="connsiteX9" fmla="*/ 1153637 w 4895849"/>
              <a:gd name="connsiteY9" fmla="*/ 4496328 h 4504443"/>
              <a:gd name="connsiteX0" fmla="*/ 1136480 w 4895849"/>
              <a:gd name="connsiteY0" fmla="*/ 4533568 h 4533719"/>
              <a:gd name="connsiteX1" fmla="*/ 0 w 4895849"/>
              <a:gd name="connsiteY1" fmla="*/ 4504443 h 4533719"/>
              <a:gd name="connsiteX2" fmla="*/ 914399 w 4895849"/>
              <a:gd name="connsiteY2" fmla="*/ 2646752 h 4533719"/>
              <a:gd name="connsiteX3" fmla="*/ 1762123 w 4895849"/>
              <a:gd name="connsiteY3" fmla="*/ 1656045 h 4533719"/>
              <a:gd name="connsiteX4" fmla="*/ 3180924 w 4895849"/>
              <a:gd name="connsiteY4" fmla="*/ 639924 h 4533719"/>
              <a:gd name="connsiteX5" fmla="*/ 4893886 w 4895849"/>
              <a:gd name="connsiteY5" fmla="*/ 0 h 4533719"/>
              <a:gd name="connsiteX6" fmla="*/ 4895849 w 4895849"/>
              <a:gd name="connsiteY6" fmla="*/ 1132172 h 4533719"/>
              <a:gd name="connsiteX7" fmla="*/ 4895848 w 4895849"/>
              <a:gd name="connsiteY7" fmla="*/ 2827800 h 4533719"/>
              <a:gd name="connsiteX8" fmla="*/ 4895424 w 4895849"/>
              <a:gd name="connsiteY8" fmla="*/ 4503795 h 4533719"/>
              <a:gd name="connsiteX9" fmla="*/ 1136480 w 4895849"/>
              <a:gd name="connsiteY9" fmla="*/ 4533568 h 4533719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03795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58534"/>
              <a:gd name="connsiteX1" fmla="*/ 0 w 4904427"/>
              <a:gd name="connsiteY1" fmla="*/ 4532373 h 4658534"/>
              <a:gd name="connsiteX2" fmla="*/ 922977 w 4904427"/>
              <a:gd name="connsiteY2" fmla="*/ 2646752 h 4658534"/>
              <a:gd name="connsiteX3" fmla="*/ 1770701 w 4904427"/>
              <a:gd name="connsiteY3" fmla="*/ 1656045 h 4658534"/>
              <a:gd name="connsiteX4" fmla="*/ 3189502 w 4904427"/>
              <a:gd name="connsiteY4" fmla="*/ 639924 h 4658534"/>
              <a:gd name="connsiteX5" fmla="*/ 4902464 w 4904427"/>
              <a:gd name="connsiteY5" fmla="*/ 0 h 4658534"/>
              <a:gd name="connsiteX6" fmla="*/ 4904427 w 4904427"/>
              <a:gd name="connsiteY6" fmla="*/ 1132172 h 4658534"/>
              <a:gd name="connsiteX7" fmla="*/ 4904426 w 4904427"/>
              <a:gd name="connsiteY7" fmla="*/ 2827800 h 4658534"/>
              <a:gd name="connsiteX8" fmla="*/ 4904002 w 4904427"/>
              <a:gd name="connsiteY8" fmla="*/ 4531726 h 4658534"/>
              <a:gd name="connsiteX9" fmla="*/ 1145058 w 4904427"/>
              <a:gd name="connsiteY9" fmla="*/ 4533568 h 4658534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72471"/>
              <a:gd name="connsiteX1" fmla="*/ 0 w 4904427"/>
              <a:gd name="connsiteY1" fmla="*/ 4532373 h 4672471"/>
              <a:gd name="connsiteX2" fmla="*/ 922977 w 4904427"/>
              <a:gd name="connsiteY2" fmla="*/ 2646752 h 4672471"/>
              <a:gd name="connsiteX3" fmla="*/ 1770701 w 4904427"/>
              <a:gd name="connsiteY3" fmla="*/ 1656045 h 4672471"/>
              <a:gd name="connsiteX4" fmla="*/ 3189502 w 4904427"/>
              <a:gd name="connsiteY4" fmla="*/ 639924 h 4672471"/>
              <a:gd name="connsiteX5" fmla="*/ 4902464 w 4904427"/>
              <a:gd name="connsiteY5" fmla="*/ 0 h 4672471"/>
              <a:gd name="connsiteX6" fmla="*/ 4904427 w 4904427"/>
              <a:gd name="connsiteY6" fmla="*/ 1132172 h 4672471"/>
              <a:gd name="connsiteX7" fmla="*/ 4904426 w 4904427"/>
              <a:gd name="connsiteY7" fmla="*/ 2827800 h 4672471"/>
              <a:gd name="connsiteX8" fmla="*/ 4904002 w 4904427"/>
              <a:gd name="connsiteY8" fmla="*/ 4531726 h 4672471"/>
              <a:gd name="connsiteX9" fmla="*/ 1145058 w 4904427"/>
              <a:gd name="connsiteY9" fmla="*/ 4533568 h 4672471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36786"/>
              <a:gd name="connsiteY0" fmla="*/ 4561498 h 4561498"/>
              <a:gd name="connsiteX1" fmla="*/ 0 w 4936786"/>
              <a:gd name="connsiteY1" fmla="*/ 4560303 h 4561498"/>
              <a:gd name="connsiteX2" fmla="*/ 922977 w 4936786"/>
              <a:gd name="connsiteY2" fmla="*/ 2674682 h 4561498"/>
              <a:gd name="connsiteX3" fmla="*/ 1770701 w 4936786"/>
              <a:gd name="connsiteY3" fmla="*/ 1683975 h 4561498"/>
              <a:gd name="connsiteX4" fmla="*/ 3189502 w 4936786"/>
              <a:gd name="connsiteY4" fmla="*/ 667854 h 4561498"/>
              <a:gd name="connsiteX5" fmla="*/ 4936777 w 4936786"/>
              <a:gd name="connsiteY5" fmla="*/ 0 h 4561498"/>
              <a:gd name="connsiteX6" fmla="*/ 4904427 w 4936786"/>
              <a:gd name="connsiteY6" fmla="*/ 1160102 h 4561498"/>
              <a:gd name="connsiteX7" fmla="*/ 4904426 w 4936786"/>
              <a:gd name="connsiteY7" fmla="*/ 2855730 h 4561498"/>
              <a:gd name="connsiteX8" fmla="*/ 4904002 w 4936786"/>
              <a:gd name="connsiteY8" fmla="*/ 4559656 h 4561498"/>
              <a:gd name="connsiteX9" fmla="*/ 1145058 w 4936786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11042"/>
              <a:gd name="connsiteY0" fmla="*/ 4561498 h 4561498"/>
              <a:gd name="connsiteX1" fmla="*/ 0 w 4911042"/>
              <a:gd name="connsiteY1" fmla="*/ 4560303 h 4561498"/>
              <a:gd name="connsiteX2" fmla="*/ 922977 w 4911042"/>
              <a:gd name="connsiteY2" fmla="*/ 2674682 h 4561498"/>
              <a:gd name="connsiteX3" fmla="*/ 1770701 w 4911042"/>
              <a:gd name="connsiteY3" fmla="*/ 1683975 h 4561498"/>
              <a:gd name="connsiteX4" fmla="*/ 3189502 w 4911042"/>
              <a:gd name="connsiteY4" fmla="*/ 667854 h 4561498"/>
              <a:gd name="connsiteX5" fmla="*/ 4911042 w 4911042"/>
              <a:gd name="connsiteY5" fmla="*/ 0 h 4561498"/>
              <a:gd name="connsiteX6" fmla="*/ 4904427 w 4911042"/>
              <a:gd name="connsiteY6" fmla="*/ 1160102 h 4561498"/>
              <a:gd name="connsiteX7" fmla="*/ 4904426 w 4911042"/>
              <a:gd name="connsiteY7" fmla="*/ 2855730 h 4561498"/>
              <a:gd name="connsiteX8" fmla="*/ 4904002 w 4911042"/>
              <a:gd name="connsiteY8" fmla="*/ 4559656 h 4561498"/>
              <a:gd name="connsiteX9" fmla="*/ 1145058 w 4911042"/>
              <a:gd name="connsiteY9" fmla="*/ 4561498 h 456149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5023304"/>
              <a:gd name="connsiteY0" fmla="*/ 4552188 h 4552188"/>
              <a:gd name="connsiteX1" fmla="*/ 0 w 5023304"/>
              <a:gd name="connsiteY1" fmla="*/ 4550993 h 4552188"/>
              <a:gd name="connsiteX2" fmla="*/ 922977 w 5023304"/>
              <a:gd name="connsiteY2" fmla="*/ 2665372 h 4552188"/>
              <a:gd name="connsiteX3" fmla="*/ 1770701 w 5023304"/>
              <a:gd name="connsiteY3" fmla="*/ 1674665 h 4552188"/>
              <a:gd name="connsiteX4" fmla="*/ 3189502 w 5023304"/>
              <a:gd name="connsiteY4" fmla="*/ 658544 h 4552188"/>
              <a:gd name="connsiteX5" fmla="*/ 4893885 w 5023304"/>
              <a:gd name="connsiteY5" fmla="*/ 0 h 4552188"/>
              <a:gd name="connsiteX6" fmla="*/ 4904427 w 5023304"/>
              <a:gd name="connsiteY6" fmla="*/ 1150792 h 4552188"/>
              <a:gd name="connsiteX7" fmla="*/ 4904426 w 5023304"/>
              <a:gd name="connsiteY7" fmla="*/ 2846420 h 4552188"/>
              <a:gd name="connsiteX8" fmla="*/ 4904002 w 5023304"/>
              <a:gd name="connsiteY8" fmla="*/ 4550346 h 4552188"/>
              <a:gd name="connsiteX9" fmla="*/ 1145058 w 5023304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55188 w 4904427"/>
              <a:gd name="connsiteY4" fmla="*/ 63061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63767 w 4904427"/>
              <a:gd name="connsiteY4" fmla="*/ 65854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4427" h="4533568">
                <a:moveTo>
                  <a:pt x="1145058" y="4533568"/>
                </a:moveTo>
                <a:lnTo>
                  <a:pt x="0" y="4532373"/>
                </a:lnTo>
                <a:cubicBezTo>
                  <a:pt x="85540" y="4106313"/>
                  <a:pt x="608652" y="3072202"/>
                  <a:pt x="922977" y="2646752"/>
                </a:cubicBezTo>
                <a:cubicBezTo>
                  <a:pt x="1275216" y="2148024"/>
                  <a:pt x="1427872" y="2021189"/>
                  <a:pt x="1770701" y="1656045"/>
                </a:cubicBezTo>
                <a:cubicBezTo>
                  <a:pt x="2289557" y="1187777"/>
                  <a:pt x="2643236" y="915933"/>
                  <a:pt x="3163767" y="639925"/>
                </a:cubicBezTo>
                <a:cubicBezTo>
                  <a:pt x="3684298" y="363918"/>
                  <a:pt x="4271515" y="110363"/>
                  <a:pt x="4893886" y="0"/>
                </a:cubicBezTo>
                <a:cubicBezTo>
                  <a:pt x="4897400" y="377391"/>
                  <a:pt x="4900913" y="754781"/>
                  <a:pt x="4904427" y="1132172"/>
                </a:cubicBezTo>
                <a:cubicBezTo>
                  <a:pt x="4904427" y="1697381"/>
                  <a:pt x="4904426" y="2262591"/>
                  <a:pt x="4904426" y="2827800"/>
                </a:cubicBezTo>
                <a:cubicBezTo>
                  <a:pt x="4904285" y="3386465"/>
                  <a:pt x="4904143" y="3973061"/>
                  <a:pt x="4904002" y="4531726"/>
                </a:cubicBezTo>
                <a:lnTo>
                  <a:pt x="1145058" y="4533568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0000" y="423500"/>
            <a:ext cx="5850300" cy="40476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E55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1" y="891500"/>
            <a:ext cx="5850300" cy="39528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E87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114148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play Slide V1_ORANGE_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pic>
        <p:nvPicPr>
          <p:cNvPr id="4" name="Picture 3" descr="Display Slide V1_ORANGE_3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664"/>
            <a:ext cx="9144000" cy="2688336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1580" y="584684"/>
            <a:ext cx="2304256" cy="230425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786293" y="4383288"/>
            <a:ext cx="1638846" cy="1638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16"/>
          </p:nvPr>
        </p:nvSpPr>
        <p:spPr>
          <a:xfrm>
            <a:off x="5291616" y="4257092"/>
            <a:ext cx="1152592" cy="1152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Picture Placeholder 7"/>
          <p:cNvSpPr>
            <a:spLocks noGrp="1" noChangeAspect="1"/>
          </p:cNvSpPr>
          <p:nvPr>
            <p:ph type="pic" sz="quarter" idx="17"/>
          </p:nvPr>
        </p:nvSpPr>
        <p:spPr>
          <a:xfrm>
            <a:off x="6984268" y="4257092"/>
            <a:ext cx="1152592" cy="1152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8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 sz="400"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20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pic>
        <p:nvPicPr>
          <p:cNvPr id="3" name="Picture 2" descr="Display Slide V1_ORANGE_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433" y="0"/>
            <a:ext cx="4883060" cy="4041783"/>
          </a:xfrm>
          <a:prstGeom prst="rect">
            <a:avLst/>
          </a:prstGeom>
        </p:spPr>
      </p:pic>
      <p:sp>
        <p:nvSpPr>
          <p:cNvPr id="1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638764" y="250641"/>
            <a:ext cx="1710000" cy="171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7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5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36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3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608924"/>
            <a:ext cx="2736850" cy="212353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900"/>
              </a:spcAft>
              <a:defRPr sz="2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key message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073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9144000" cy="6285167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Insert Full Screen image 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2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ange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able Placeholder 2"/>
          <p:cNvSpPr>
            <a:spLocks noGrp="1"/>
          </p:cNvSpPr>
          <p:nvPr>
            <p:ph type="tbl" sz="quarter" idx="20"/>
          </p:nvPr>
        </p:nvSpPr>
        <p:spPr>
          <a:xfrm>
            <a:off x="406400" y="1988840"/>
            <a:ext cx="7189912" cy="3672557"/>
          </a:xfrm>
          <a:ln>
            <a:solidFill>
              <a:srgbClr val="E87700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Click on icon to add table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423500"/>
            <a:ext cx="5850300" cy="40476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E55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1" y="891500"/>
            <a:ext cx="5850300" cy="39528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E87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6501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81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81"/>
            <a:ext cx="9142983" cy="6857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4788000"/>
            <a:ext cx="7772400" cy="643281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5256000"/>
            <a:ext cx="6400800" cy="766936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176000"/>
            <a:ext cx="1800000" cy="3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62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ontent Slide (Qtr Crcl + 2 Cl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LUE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05000"/>
            <a:ext cx="3096344" cy="4211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9"/>
          </p:nvPr>
        </p:nvSpPr>
        <p:spPr>
          <a:xfrm>
            <a:off x="3851920" y="1917700"/>
            <a:ext cx="3024336" cy="4198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39750" y="961400"/>
            <a:ext cx="5508414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9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429400"/>
            <a:ext cx="5544418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48FD8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2824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d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5508414" cy="404768"/>
          </a:xfrm>
        </p:spPr>
        <p:txBody>
          <a:bodyPr/>
          <a:lstStyle>
            <a:lvl1pPr>
              <a:defRPr>
                <a:solidFill>
                  <a:srgbClr val="8000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39750" y="2016000"/>
            <a:ext cx="6300788" cy="3957303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404000"/>
            <a:ext cx="5544418" cy="395288"/>
          </a:xfrm>
        </p:spPr>
        <p:txBody>
          <a:bodyPr/>
          <a:lstStyle>
            <a:lvl1pPr marL="0" indent="0">
              <a:buNone/>
              <a:defRPr>
                <a:solidFill>
                  <a:srgbClr val="D22938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083240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 + 2 Cl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d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3096344" cy="4533962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9"/>
          </p:nvPr>
        </p:nvSpPr>
        <p:spPr>
          <a:xfrm>
            <a:off x="3851920" y="1556793"/>
            <a:ext cx="3024336" cy="4533962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5508414" cy="404768"/>
          </a:xfrm>
        </p:spPr>
        <p:txBody>
          <a:bodyPr/>
          <a:lstStyle>
            <a:lvl1pPr>
              <a:defRPr>
                <a:solidFill>
                  <a:srgbClr val="8000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95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 + Im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ed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40000" y="5013176"/>
            <a:ext cx="5904208" cy="64328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8000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40000" y="5481176"/>
            <a:ext cx="5907259" cy="76693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B4004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39750" y="692150"/>
            <a:ext cx="5832475" cy="4105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35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Discre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4325" y="7302"/>
            <a:ext cx="7559675" cy="2120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6889750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750" y="1879600"/>
            <a:ext cx="7880826" cy="4093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180975" indent="-180975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61950" indent="-180975">
              <a:defRPr>
                <a:solidFill>
                  <a:schemeClr val="tx1"/>
                </a:solidFill>
              </a:defRPr>
            </a:lvl3pPr>
            <a:lvl4pPr marL="53340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715963" indent="-182563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04000"/>
            <a:ext cx="6934783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DFDDD6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659276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ml Crcl -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d2_Ne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48"/>
          <a:stretch/>
        </p:blipFill>
        <p:spPr>
          <a:xfrm>
            <a:off x="0" y="3987800"/>
            <a:ext cx="9144000" cy="28702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9750" y="476792"/>
            <a:ext cx="7992690" cy="404768"/>
          </a:xfrm>
        </p:spPr>
        <p:txBody>
          <a:bodyPr/>
          <a:lstStyle>
            <a:lvl1pPr>
              <a:defRPr>
                <a:solidFill>
                  <a:srgbClr val="8000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39750" y="1556792"/>
            <a:ext cx="3244850" cy="2621507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944792"/>
            <a:ext cx="7992690" cy="395288"/>
          </a:xfrm>
        </p:spPr>
        <p:txBody>
          <a:bodyPr/>
          <a:lstStyle>
            <a:lvl1pPr marL="0" indent="0">
              <a:buNone/>
              <a:defRPr>
                <a:solidFill>
                  <a:srgbClr val="B40043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5824" y="4568056"/>
            <a:ext cx="1476000" cy="1476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pic>
        <p:nvPicPr>
          <p:cNvPr id="11" name="Picture 10" descr="Additional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3" t="92772"/>
          <a:stretch/>
        </p:blipFill>
        <p:spPr>
          <a:xfrm>
            <a:off x="7753349" y="6362700"/>
            <a:ext cx="1382291" cy="495672"/>
          </a:xfrm>
          <a:prstGeom prst="rect">
            <a:avLst/>
          </a:prstGeom>
        </p:spPr>
      </p:pic>
      <p:sp>
        <p:nvSpPr>
          <p:cNvPr id="14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9"/>
          </p:nvPr>
        </p:nvSpPr>
        <p:spPr>
          <a:xfrm>
            <a:off x="4038600" y="1556792"/>
            <a:ext cx="4483100" cy="4424907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61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ml Crcl -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d2_Ne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48"/>
          <a:stretch/>
        </p:blipFill>
        <p:spPr>
          <a:xfrm rot="10800000">
            <a:off x="0" y="-419100"/>
            <a:ext cx="9144000" cy="28702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9750" y="476792"/>
            <a:ext cx="4806950" cy="404768"/>
          </a:xfrm>
        </p:spPr>
        <p:txBody>
          <a:bodyPr/>
          <a:lstStyle>
            <a:lvl1pPr>
              <a:defRPr>
                <a:solidFill>
                  <a:srgbClr val="8000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944792"/>
            <a:ext cx="4845050" cy="395288"/>
          </a:xfrm>
        </p:spPr>
        <p:txBody>
          <a:bodyPr/>
          <a:lstStyle>
            <a:lvl1pPr marL="0" indent="0">
              <a:buNone/>
              <a:defRPr>
                <a:solidFill>
                  <a:srgbClr val="B40043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20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5619750" y="2324100"/>
            <a:ext cx="3041650" cy="360680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19"/>
          </p:nvPr>
        </p:nvSpPr>
        <p:spPr>
          <a:xfrm>
            <a:off x="539750" y="1520825"/>
            <a:ext cx="4908550" cy="4424907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02624" y="364356"/>
            <a:ext cx="1476000" cy="1476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412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Wht Bckgr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"/>
            <a:ext cx="9142983" cy="68572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/>
          <a:stretch/>
        </p:blipFill>
        <p:spPr>
          <a:xfrm>
            <a:off x="0" y="6368995"/>
            <a:ext cx="9144000" cy="489005"/>
          </a:xfrm>
          <a:prstGeom prst="rect">
            <a:avLst/>
          </a:prstGeom>
        </p:spPr>
      </p:pic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5590964" cy="404768"/>
          </a:xfrm>
        </p:spPr>
        <p:txBody>
          <a:bodyPr/>
          <a:lstStyle>
            <a:lvl1pPr>
              <a:defRPr>
                <a:solidFill>
                  <a:srgbClr val="8000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828000"/>
            <a:ext cx="5616575" cy="395288"/>
          </a:xfrm>
        </p:spPr>
        <p:txBody>
          <a:bodyPr/>
          <a:lstStyle>
            <a:lvl1pPr marL="0" indent="0">
              <a:buNone/>
              <a:defRPr>
                <a:solidFill>
                  <a:srgbClr val="B40043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734890" y="1628800"/>
            <a:ext cx="5408095" cy="4638310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016224 w 2016224"/>
              <a:gd name="connsiteY2" fmla="*/ 1008112 h 2016224"/>
              <a:gd name="connsiteX3" fmla="*/ 1008112 w 2016224"/>
              <a:gd name="connsiteY3" fmla="*/ 2016224 h 2016224"/>
              <a:gd name="connsiteX4" fmla="*/ 0 w 2016224"/>
              <a:gd name="connsiteY4" fmla="*/ 1008112 h 2016224"/>
              <a:gd name="connsiteX0" fmla="*/ 4399 w 2020623"/>
              <a:gd name="connsiteY0" fmla="*/ 1541512 h 2549624"/>
              <a:gd name="connsiteX1" fmla="*/ 1355411 w 2020623"/>
              <a:gd name="connsiteY1" fmla="*/ 0 h 2549624"/>
              <a:gd name="connsiteX2" fmla="*/ 2020623 w 2020623"/>
              <a:gd name="connsiteY2" fmla="*/ 1541512 h 2549624"/>
              <a:gd name="connsiteX3" fmla="*/ 1012511 w 2020623"/>
              <a:gd name="connsiteY3" fmla="*/ 2549624 h 2549624"/>
              <a:gd name="connsiteX4" fmla="*/ 4399 w 2020623"/>
              <a:gd name="connsiteY4" fmla="*/ 1541512 h 2549624"/>
              <a:gd name="connsiteX0" fmla="*/ 932 w 4246488"/>
              <a:gd name="connsiteY0" fmla="*/ 3257702 h 3378198"/>
              <a:gd name="connsiteX1" fmla="*/ 3580794 w 4246488"/>
              <a:gd name="connsiteY1" fmla="*/ 39790 h 3378198"/>
              <a:gd name="connsiteX2" fmla="*/ 4246006 w 4246488"/>
              <a:gd name="connsiteY2" fmla="*/ 1581302 h 3378198"/>
              <a:gd name="connsiteX3" fmla="*/ 3237894 w 4246488"/>
              <a:gd name="connsiteY3" fmla="*/ 2589414 h 3378198"/>
              <a:gd name="connsiteX4" fmla="*/ 932 w 4246488"/>
              <a:gd name="connsiteY4" fmla="*/ 3257702 h 3378198"/>
              <a:gd name="connsiteX0" fmla="*/ 14661 w 4921720"/>
              <a:gd name="connsiteY0" fmla="*/ 4411721 h 4609806"/>
              <a:gd name="connsiteX1" fmla="*/ 4689898 w 4921720"/>
              <a:gd name="connsiteY1" fmla="*/ 22234 h 4609806"/>
              <a:gd name="connsiteX2" fmla="*/ 4259735 w 4921720"/>
              <a:gd name="connsiteY2" fmla="*/ 2735321 h 4609806"/>
              <a:gd name="connsiteX3" fmla="*/ 3251623 w 4921720"/>
              <a:gd name="connsiteY3" fmla="*/ 3743433 h 4609806"/>
              <a:gd name="connsiteX4" fmla="*/ 14661 w 4921720"/>
              <a:gd name="connsiteY4" fmla="*/ 4411721 h 4609806"/>
              <a:gd name="connsiteX0" fmla="*/ 14661 w 4957429"/>
              <a:gd name="connsiteY0" fmla="*/ 4404495 h 4602580"/>
              <a:gd name="connsiteX1" fmla="*/ 4689898 w 4957429"/>
              <a:gd name="connsiteY1" fmla="*/ 15008 h 4602580"/>
              <a:gd name="connsiteX2" fmla="*/ 4259735 w 4957429"/>
              <a:gd name="connsiteY2" fmla="*/ 2728095 h 4602580"/>
              <a:gd name="connsiteX3" fmla="*/ 3251623 w 4957429"/>
              <a:gd name="connsiteY3" fmla="*/ 3736207 h 4602580"/>
              <a:gd name="connsiteX4" fmla="*/ 14661 w 4957429"/>
              <a:gd name="connsiteY4" fmla="*/ 4404495 h 4602580"/>
              <a:gd name="connsiteX0" fmla="*/ 64533 w 5007301"/>
              <a:gd name="connsiteY0" fmla="*/ 4404627 h 4618299"/>
              <a:gd name="connsiteX1" fmla="*/ 4739770 w 5007301"/>
              <a:gd name="connsiteY1" fmla="*/ 15140 h 4618299"/>
              <a:gd name="connsiteX2" fmla="*/ 4309607 w 5007301"/>
              <a:gd name="connsiteY2" fmla="*/ 2728227 h 4618299"/>
              <a:gd name="connsiteX3" fmla="*/ 3301495 w 5007301"/>
              <a:gd name="connsiteY3" fmla="*/ 3736339 h 4618299"/>
              <a:gd name="connsiteX4" fmla="*/ 64533 w 5007301"/>
              <a:gd name="connsiteY4" fmla="*/ 4404627 h 4618299"/>
              <a:gd name="connsiteX0" fmla="*/ 64380 w 4879805"/>
              <a:gd name="connsiteY0" fmla="*/ 4558150 h 4756446"/>
              <a:gd name="connsiteX1" fmla="*/ 4653892 w 4879805"/>
              <a:gd name="connsiteY1" fmla="*/ 25788 h 4756446"/>
              <a:gd name="connsiteX2" fmla="*/ 4223729 w 4879805"/>
              <a:gd name="connsiteY2" fmla="*/ 2738875 h 4756446"/>
              <a:gd name="connsiteX3" fmla="*/ 3215617 w 4879805"/>
              <a:gd name="connsiteY3" fmla="*/ 3746987 h 4756446"/>
              <a:gd name="connsiteX4" fmla="*/ 64380 w 4879805"/>
              <a:gd name="connsiteY4" fmla="*/ 4558150 h 4756446"/>
              <a:gd name="connsiteX0" fmla="*/ 65737 w 5073909"/>
              <a:gd name="connsiteY0" fmla="*/ 4536594 h 4718337"/>
              <a:gd name="connsiteX1" fmla="*/ 4655249 w 5073909"/>
              <a:gd name="connsiteY1" fmla="*/ 4232 h 4718337"/>
              <a:gd name="connsiteX2" fmla="*/ 4863261 w 5073909"/>
              <a:gd name="connsiteY2" fmla="*/ 3707919 h 4718337"/>
              <a:gd name="connsiteX3" fmla="*/ 3216974 w 5073909"/>
              <a:gd name="connsiteY3" fmla="*/ 3725431 h 4718337"/>
              <a:gd name="connsiteX4" fmla="*/ 65737 w 5073909"/>
              <a:gd name="connsiteY4" fmla="*/ 4536594 h 4718337"/>
              <a:gd name="connsiteX0" fmla="*/ 11587 w 5019759"/>
              <a:gd name="connsiteY0" fmla="*/ 4536594 h 4877233"/>
              <a:gd name="connsiteX1" fmla="*/ 4601099 w 5019759"/>
              <a:gd name="connsiteY1" fmla="*/ 4232 h 4877233"/>
              <a:gd name="connsiteX2" fmla="*/ 4809111 w 5019759"/>
              <a:gd name="connsiteY2" fmla="*/ 3707919 h 4877233"/>
              <a:gd name="connsiteX3" fmla="*/ 3334274 w 5019759"/>
              <a:gd name="connsiteY3" fmla="*/ 4458856 h 4877233"/>
              <a:gd name="connsiteX4" fmla="*/ 11587 w 5019759"/>
              <a:gd name="connsiteY4" fmla="*/ 4536594 h 4877233"/>
              <a:gd name="connsiteX0" fmla="*/ 11276 w 5121542"/>
              <a:gd name="connsiteY0" fmla="*/ 4334814 h 4728779"/>
              <a:gd name="connsiteX1" fmla="*/ 4696038 w 5121542"/>
              <a:gd name="connsiteY1" fmla="*/ 2477 h 4728779"/>
              <a:gd name="connsiteX2" fmla="*/ 4904050 w 5121542"/>
              <a:gd name="connsiteY2" fmla="*/ 3706164 h 4728779"/>
              <a:gd name="connsiteX3" fmla="*/ 3429213 w 5121542"/>
              <a:gd name="connsiteY3" fmla="*/ 4457101 h 4728779"/>
              <a:gd name="connsiteX4" fmla="*/ 11276 w 5121542"/>
              <a:gd name="connsiteY4" fmla="*/ 4334814 h 4728779"/>
              <a:gd name="connsiteX0" fmla="*/ 2988 w 4895762"/>
              <a:gd name="connsiteY0" fmla="*/ 3497447 h 3831681"/>
              <a:gd name="connsiteX1" fmla="*/ 2858950 w 4895762"/>
              <a:gd name="connsiteY1" fmla="*/ 3310 h 3831681"/>
              <a:gd name="connsiteX2" fmla="*/ 4895762 w 4895762"/>
              <a:gd name="connsiteY2" fmla="*/ 2868797 h 3831681"/>
              <a:gd name="connsiteX3" fmla="*/ 3420925 w 4895762"/>
              <a:gd name="connsiteY3" fmla="*/ 3619734 h 3831681"/>
              <a:gd name="connsiteX4" fmla="*/ 2988 w 4895762"/>
              <a:gd name="connsiteY4" fmla="*/ 3497447 h 3831681"/>
              <a:gd name="connsiteX0" fmla="*/ 3031 w 4857705"/>
              <a:gd name="connsiteY0" fmla="*/ 3632277 h 3927290"/>
              <a:gd name="connsiteX1" fmla="*/ 2820893 w 4857705"/>
              <a:gd name="connsiteY1" fmla="*/ 4790 h 3927290"/>
              <a:gd name="connsiteX2" fmla="*/ 4857705 w 4857705"/>
              <a:gd name="connsiteY2" fmla="*/ 2870277 h 3927290"/>
              <a:gd name="connsiteX3" fmla="*/ 3382868 w 4857705"/>
              <a:gd name="connsiteY3" fmla="*/ 3621214 h 3927290"/>
              <a:gd name="connsiteX4" fmla="*/ 3031 w 4857705"/>
              <a:gd name="connsiteY4" fmla="*/ 3632277 h 3927290"/>
              <a:gd name="connsiteX0" fmla="*/ 16422 w 4871096"/>
              <a:gd name="connsiteY0" fmla="*/ 3166635 h 3427343"/>
              <a:gd name="connsiteX1" fmla="*/ 2224684 w 4871096"/>
              <a:gd name="connsiteY1" fmla="*/ 5873 h 3427343"/>
              <a:gd name="connsiteX2" fmla="*/ 4871096 w 4871096"/>
              <a:gd name="connsiteY2" fmla="*/ 2404635 h 3427343"/>
              <a:gd name="connsiteX3" fmla="*/ 3396259 w 4871096"/>
              <a:gd name="connsiteY3" fmla="*/ 3155572 h 3427343"/>
              <a:gd name="connsiteX4" fmla="*/ 16422 w 4871096"/>
              <a:gd name="connsiteY4" fmla="*/ 3166635 h 3427343"/>
              <a:gd name="connsiteX0" fmla="*/ 16779 w 4871453"/>
              <a:gd name="connsiteY0" fmla="*/ 3177428 h 3438136"/>
              <a:gd name="connsiteX1" fmla="*/ 2225041 w 4871453"/>
              <a:gd name="connsiteY1" fmla="*/ 16666 h 3438136"/>
              <a:gd name="connsiteX2" fmla="*/ 4871453 w 4871453"/>
              <a:gd name="connsiteY2" fmla="*/ 2415428 h 3438136"/>
              <a:gd name="connsiteX3" fmla="*/ 3396616 w 4871453"/>
              <a:gd name="connsiteY3" fmla="*/ 3166365 h 3438136"/>
              <a:gd name="connsiteX4" fmla="*/ 16779 w 4871453"/>
              <a:gd name="connsiteY4" fmla="*/ 3177428 h 3438136"/>
              <a:gd name="connsiteX0" fmla="*/ 2574 w 4857248"/>
              <a:gd name="connsiteY0" fmla="*/ 3177428 h 3471741"/>
              <a:gd name="connsiteX1" fmla="*/ 2210836 w 4857248"/>
              <a:gd name="connsiteY1" fmla="*/ 16666 h 3471741"/>
              <a:gd name="connsiteX2" fmla="*/ 4857248 w 4857248"/>
              <a:gd name="connsiteY2" fmla="*/ 2415428 h 3471741"/>
              <a:gd name="connsiteX3" fmla="*/ 3382411 w 4857248"/>
              <a:gd name="connsiteY3" fmla="*/ 3166365 h 3471741"/>
              <a:gd name="connsiteX4" fmla="*/ 2574 w 4857248"/>
              <a:gd name="connsiteY4" fmla="*/ 3177428 h 3471741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692 w 5486016"/>
              <a:gd name="connsiteY0" fmla="*/ 4538484 h 5033030"/>
              <a:gd name="connsiteX1" fmla="*/ 2210954 w 5486016"/>
              <a:gd name="connsiteY1" fmla="*/ 1377722 h 5033030"/>
              <a:gd name="connsiteX2" fmla="*/ 5486016 w 5486016"/>
              <a:gd name="connsiteY2" fmla="*/ 156984 h 5033030"/>
              <a:gd name="connsiteX3" fmla="*/ 3382529 w 5486016"/>
              <a:gd name="connsiteY3" fmla="*/ 4527421 h 5033030"/>
              <a:gd name="connsiteX4" fmla="*/ 2692 w 5486016"/>
              <a:gd name="connsiteY4" fmla="*/ 4538484 h 5033030"/>
              <a:gd name="connsiteX0" fmla="*/ 22074 w 5505398"/>
              <a:gd name="connsiteY0" fmla="*/ 4540428 h 5009174"/>
              <a:gd name="connsiteX1" fmla="*/ 2116036 w 5505398"/>
              <a:gd name="connsiteY1" fmla="*/ 1360616 h 5009174"/>
              <a:gd name="connsiteX2" fmla="*/ 5505398 w 5505398"/>
              <a:gd name="connsiteY2" fmla="*/ 158928 h 5009174"/>
              <a:gd name="connsiteX3" fmla="*/ 3401911 w 5505398"/>
              <a:gd name="connsiteY3" fmla="*/ 4529365 h 5009174"/>
              <a:gd name="connsiteX4" fmla="*/ 22074 w 5505398"/>
              <a:gd name="connsiteY4" fmla="*/ 4540428 h 5009174"/>
              <a:gd name="connsiteX0" fmla="*/ 23803 w 5507127"/>
              <a:gd name="connsiteY0" fmla="*/ 4542418 h 5012267"/>
              <a:gd name="connsiteX1" fmla="*/ 2079665 w 5507127"/>
              <a:gd name="connsiteY1" fmla="*/ 1343556 h 5012267"/>
              <a:gd name="connsiteX2" fmla="*/ 5507127 w 5507127"/>
              <a:gd name="connsiteY2" fmla="*/ 160918 h 5012267"/>
              <a:gd name="connsiteX3" fmla="*/ 3403640 w 5507127"/>
              <a:gd name="connsiteY3" fmla="*/ 4531355 h 5012267"/>
              <a:gd name="connsiteX4" fmla="*/ 23803 w 5507127"/>
              <a:gd name="connsiteY4" fmla="*/ 4542418 h 5012267"/>
              <a:gd name="connsiteX0" fmla="*/ 904 w 5484228"/>
              <a:gd name="connsiteY0" fmla="*/ 4542418 h 5128960"/>
              <a:gd name="connsiteX1" fmla="*/ 2056766 w 5484228"/>
              <a:gd name="connsiteY1" fmla="*/ 1343556 h 5128960"/>
              <a:gd name="connsiteX2" fmla="*/ 5484228 w 5484228"/>
              <a:gd name="connsiteY2" fmla="*/ 160918 h 5128960"/>
              <a:gd name="connsiteX3" fmla="*/ 3380741 w 5484228"/>
              <a:gd name="connsiteY3" fmla="*/ 4531355 h 5128960"/>
              <a:gd name="connsiteX4" fmla="*/ 904 w 5484228"/>
              <a:gd name="connsiteY4" fmla="*/ 4542418 h 5128960"/>
              <a:gd name="connsiteX0" fmla="*/ 24704 w 5508028"/>
              <a:gd name="connsiteY0" fmla="*/ 4539451 h 5007647"/>
              <a:gd name="connsiteX1" fmla="*/ 2061516 w 5508028"/>
              <a:gd name="connsiteY1" fmla="*/ 1369164 h 5007647"/>
              <a:gd name="connsiteX2" fmla="*/ 5508028 w 5508028"/>
              <a:gd name="connsiteY2" fmla="*/ 157951 h 5007647"/>
              <a:gd name="connsiteX3" fmla="*/ 3404541 w 5508028"/>
              <a:gd name="connsiteY3" fmla="*/ 4528388 h 5007647"/>
              <a:gd name="connsiteX4" fmla="*/ 24704 w 5508028"/>
              <a:gd name="connsiteY4" fmla="*/ 4539451 h 5007647"/>
              <a:gd name="connsiteX0" fmla="*/ 107368 w 5876219"/>
              <a:gd name="connsiteY0" fmla="*/ 4539451 h 4699434"/>
              <a:gd name="connsiteX1" fmla="*/ 2144180 w 5876219"/>
              <a:gd name="connsiteY1" fmla="*/ 1369164 h 4699434"/>
              <a:gd name="connsiteX2" fmla="*/ 5590692 w 5876219"/>
              <a:gd name="connsiteY2" fmla="*/ 157951 h 4699434"/>
              <a:gd name="connsiteX3" fmla="*/ 5420780 w 5876219"/>
              <a:gd name="connsiteY3" fmla="*/ 3804488 h 4699434"/>
              <a:gd name="connsiteX4" fmla="*/ 107368 w 5876219"/>
              <a:gd name="connsiteY4" fmla="*/ 4539451 h 4699434"/>
              <a:gd name="connsiteX0" fmla="*/ 30083 w 5513407"/>
              <a:gd name="connsiteY0" fmla="*/ 4539451 h 5132005"/>
              <a:gd name="connsiteX1" fmla="*/ 2066895 w 5513407"/>
              <a:gd name="connsiteY1" fmla="*/ 1369164 h 5132005"/>
              <a:gd name="connsiteX2" fmla="*/ 5513407 w 5513407"/>
              <a:gd name="connsiteY2" fmla="*/ 157951 h 5132005"/>
              <a:gd name="connsiteX3" fmla="*/ 3571845 w 5513407"/>
              <a:gd name="connsiteY3" fmla="*/ 4718888 h 5132005"/>
              <a:gd name="connsiteX4" fmla="*/ 30083 w 5513407"/>
              <a:gd name="connsiteY4" fmla="*/ 4539451 h 5132005"/>
              <a:gd name="connsiteX0" fmla="*/ 30083 w 5513407"/>
              <a:gd name="connsiteY0" fmla="*/ 4539451 h 4858664"/>
              <a:gd name="connsiteX1" fmla="*/ 2066895 w 5513407"/>
              <a:gd name="connsiteY1" fmla="*/ 1369164 h 4858664"/>
              <a:gd name="connsiteX2" fmla="*/ 5513407 w 5513407"/>
              <a:gd name="connsiteY2" fmla="*/ 157951 h 4858664"/>
              <a:gd name="connsiteX3" fmla="*/ 3571845 w 5513407"/>
              <a:gd name="connsiteY3" fmla="*/ 4718888 h 4858664"/>
              <a:gd name="connsiteX4" fmla="*/ 30083 w 5513407"/>
              <a:gd name="connsiteY4" fmla="*/ 4539451 h 4858664"/>
              <a:gd name="connsiteX0" fmla="*/ 38283 w 5521607"/>
              <a:gd name="connsiteY0" fmla="*/ 4539451 h 4843046"/>
              <a:gd name="connsiteX1" fmla="*/ 2075095 w 5521607"/>
              <a:gd name="connsiteY1" fmla="*/ 1369164 h 4843046"/>
              <a:gd name="connsiteX2" fmla="*/ 5521607 w 5521607"/>
              <a:gd name="connsiteY2" fmla="*/ 157951 h 4843046"/>
              <a:gd name="connsiteX3" fmla="*/ 3580045 w 5521607"/>
              <a:gd name="connsiteY3" fmla="*/ 4718888 h 4843046"/>
              <a:gd name="connsiteX4" fmla="*/ 38283 w 5521607"/>
              <a:gd name="connsiteY4" fmla="*/ 4539451 h 4843046"/>
              <a:gd name="connsiteX0" fmla="*/ 38842 w 5493591"/>
              <a:gd name="connsiteY0" fmla="*/ 4655564 h 5173456"/>
              <a:gd name="connsiteX1" fmla="*/ 2047079 w 5493591"/>
              <a:gd name="connsiteY1" fmla="*/ 1370977 h 5173456"/>
              <a:gd name="connsiteX2" fmla="*/ 5493591 w 5493591"/>
              <a:gd name="connsiteY2" fmla="*/ 159764 h 5173456"/>
              <a:gd name="connsiteX3" fmla="*/ 3552029 w 5493591"/>
              <a:gd name="connsiteY3" fmla="*/ 4720701 h 5173456"/>
              <a:gd name="connsiteX4" fmla="*/ 38842 w 5493591"/>
              <a:gd name="connsiteY4" fmla="*/ 4655564 h 5173456"/>
              <a:gd name="connsiteX0" fmla="*/ 279290 w 5734039"/>
              <a:gd name="connsiteY0" fmla="*/ 4655564 h 5038830"/>
              <a:gd name="connsiteX1" fmla="*/ 2287527 w 5734039"/>
              <a:gd name="connsiteY1" fmla="*/ 1370977 h 5038830"/>
              <a:gd name="connsiteX2" fmla="*/ 5734039 w 5734039"/>
              <a:gd name="connsiteY2" fmla="*/ 159764 h 5038830"/>
              <a:gd name="connsiteX3" fmla="*/ 3792477 w 5734039"/>
              <a:gd name="connsiteY3" fmla="*/ 4720701 h 5038830"/>
              <a:gd name="connsiteX4" fmla="*/ 279290 w 5734039"/>
              <a:gd name="connsiteY4" fmla="*/ 4655564 h 5038830"/>
              <a:gd name="connsiteX0" fmla="*/ 289954 w 5744703"/>
              <a:gd name="connsiteY0" fmla="*/ 4655564 h 5038830"/>
              <a:gd name="connsiteX1" fmla="*/ 2298191 w 5744703"/>
              <a:gd name="connsiteY1" fmla="*/ 1370977 h 5038830"/>
              <a:gd name="connsiteX2" fmla="*/ 5744703 w 5744703"/>
              <a:gd name="connsiteY2" fmla="*/ 159764 h 5038830"/>
              <a:gd name="connsiteX3" fmla="*/ 3803141 w 5744703"/>
              <a:gd name="connsiteY3" fmla="*/ 4720701 h 5038830"/>
              <a:gd name="connsiteX4" fmla="*/ 289954 w 5744703"/>
              <a:gd name="connsiteY4" fmla="*/ 4655564 h 5038830"/>
              <a:gd name="connsiteX0" fmla="*/ 313014 w 5501063"/>
              <a:gd name="connsiteY0" fmla="*/ 4839483 h 5104397"/>
              <a:gd name="connsiteX1" fmla="*/ 2054551 w 5501063"/>
              <a:gd name="connsiteY1" fmla="*/ 1373921 h 5104397"/>
              <a:gd name="connsiteX2" fmla="*/ 5501063 w 5501063"/>
              <a:gd name="connsiteY2" fmla="*/ 162708 h 5104397"/>
              <a:gd name="connsiteX3" fmla="*/ 3559501 w 5501063"/>
              <a:gd name="connsiteY3" fmla="*/ 4723645 h 5104397"/>
              <a:gd name="connsiteX4" fmla="*/ 313014 w 5501063"/>
              <a:gd name="connsiteY4" fmla="*/ 4839483 h 5104397"/>
              <a:gd name="connsiteX0" fmla="*/ 320895 w 5508944"/>
              <a:gd name="connsiteY0" fmla="*/ 4833981 h 5098895"/>
              <a:gd name="connsiteX1" fmla="*/ 2062432 w 5508944"/>
              <a:gd name="connsiteY1" fmla="*/ 1368419 h 5098895"/>
              <a:gd name="connsiteX2" fmla="*/ 5508944 w 5508944"/>
              <a:gd name="connsiteY2" fmla="*/ 157206 h 5098895"/>
              <a:gd name="connsiteX3" fmla="*/ 3567382 w 5508944"/>
              <a:gd name="connsiteY3" fmla="*/ 4718143 h 5098895"/>
              <a:gd name="connsiteX4" fmla="*/ 320895 w 5508944"/>
              <a:gd name="connsiteY4" fmla="*/ 4833981 h 5098895"/>
              <a:gd name="connsiteX0" fmla="*/ 320895 w 5508944"/>
              <a:gd name="connsiteY0" fmla="*/ 4833981 h 4834341"/>
              <a:gd name="connsiteX1" fmla="*/ 2062432 w 5508944"/>
              <a:gd name="connsiteY1" fmla="*/ 1368419 h 4834341"/>
              <a:gd name="connsiteX2" fmla="*/ 5508944 w 5508944"/>
              <a:gd name="connsiteY2" fmla="*/ 157206 h 4834341"/>
              <a:gd name="connsiteX3" fmla="*/ 3567382 w 5508944"/>
              <a:gd name="connsiteY3" fmla="*/ 4718143 h 4834341"/>
              <a:gd name="connsiteX4" fmla="*/ 320895 w 5508944"/>
              <a:gd name="connsiteY4" fmla="*/ 4833981 h 4834341"/>
              <a:gd name="connsiteX0" fmla="*/ 320895 w 5508944"/>
              <a:gd name="connsiteY0" fmla="*/ 4833981 h 4834468"/>
              <a:gd name="connsiteX1" fmla="*/ 2062432 w 5508944"/>
              <a:gd name="connsiteY1" fmla="*/ 1368419 h 4834468"/>
              <a:gd name="connsiteX2" fmla="*/ 5508944 w 5508944"/>
              <a:gd name="connsiteY2" fmla="*/ 157206 h 4834468"/>
              <a:gd name="connsiteX3" fmla="*/ 3567382 w 5508944"/>
              <a:gd name="connsiteY3" fmla="*/ 4718143 h 4834468"/>
              <a:gd name="connsiteX4" fmla="*/ 320895 w 5508944"/>
              <a:gd name="connsiteY4" fmla="*/ 4833981 h 4834468"/>
              <a:gd name="connsiteX0" fmla="*/ 99446 w 5613863"/>
              <a:gd name="connsiteY0" fmla="*/ 4833981 h 5052824"/>
              <a:gd name="connsiteX1" fmla="*/ 1840983 w 5613863"/>
              <a:gd name="connsiteY1" fmla="*/ 1368419 h 5052824"/>
              <a:gd name="connsiteX2" fmla="*/ 5287495 w 5613863"/>
              <a:gd name="connsiteY2" fmla="*/ 157206 h 5052824"/>
              <a:gd name="connsiteX3" fmla="*/ 4631808 w 5613863"/>
              <a:gd name="connsiteY3" fmla="*/ 4660993 h 5052824"/>
              <a:gd name="connsiteX4" fmla="*/ 99446 w 5613863"/>
              <a:gd name="connsiteY4" fmla="*/ 4833981 h 5052824"/>
              <a:gd name="connsiteX0" fmla="*/ 86655 w 5514408"/>
              <a:gd name="connsiteY0" fmla="*/ 4791075 h 5223556"/>
              <a:gd name="connsiteX1" fmla="*/ 2037742 w 5514408"/>
              <a:gd name="connsiteY1" fmla="*/ 1373138 h 5223556"/>
              <a:gd name="connsiteX2" fmla="*/ 5484254 w 5514408"/>
              <a:gd name="connsiteY2" fmla="*/ 161925 h 5223556"/>
              <a:gd name="connsiteX3" fmla="*/ 4828567 w 5514408"/>
              <a:gd name="connsiteY3" fmla="*/ 4665712 h 5223556"/>
              <a:gd name="connsiteX4" fmla="*/ 86655 w 5514408"/>
              <a:gd name="connsiteY4" fmla="*/ 4791075 h 5223556"/>
              <a:gd name="connsiteX0" fmla="*/ 271378 w 5699131"/>
              <a:gd name="connsiteY0" fmla="*/ 4791075 h 5038524"/>
              <a:gd name="connsiteX1" fmla="*/ 2222465 w 5699131"/>
              <a:gd name="connsiteY1" fmla="*/ 1373138 h 5038524"/>
              <a:gd name="connsiteX2" fmla="*/ 5668977 w 5699131"/>
              <a:gd name="connsiteY2" fmla="*/ 161925 h 5038524"/>
              <a:gd name="connsiteX3" fmla="*/ 5013290 w 5699131"/>
              <a:gd name="connsiteY3" fmla="*/ 4665712 h 5038524"/>
              <a:gd name="connsiteX4" fmla="*/ 271378 w 5699131"/>
              <a:gd name="connsiteY4" fmla="*/ 4791075 h 5038524"/>
              <a:gd name="connsiteX0" fmla="*/ 285636 w 5535357"/>
              <a:gd name="connsiteY0" fmla="*/ 4791075 h 5038524"/>
              <a:gd name="connsiteX1" fmla="*/ 2065273 w 5535357"/>
              <a:gd name="connsiteY1" fmla="*/ 1373138 h 5038524"/>
              <a:gd name="connsiteX2" fmla="*/ 5511785 w 5535357"/>
              <a:gd name="connsiteY2" fmla="*/ 161925 h 5038524"/>
              <a:gd name="connsiteX3" fmla="*/ 4856098 w 5535357"/>
              <a:gd name="connsiteY3" fmla="*/ 4665712 h 5038524"/>
              <a:gd name="connsiteX4" fmla="*/ 285636 w 5535357"/>
              <a:gd name="connsiteY4" fmla="*/ 4791075 h 5038524"/>
              <a:gd name="connsiteX0" fmla="*/ 285636 w 5771195"/>
              <a:gd name="connsiteY0" fmla="*/ 4791075 h 4791219"/>
              <a:gd name="connsiteX1" fmla="*/ 2065273 w 5771195"/>
              <a:gd name="connsiteY1" fmla="*/ 1373138 h 4791219"/>
              <a:gd name="connsiteX2" fmla="*/ 5511785 w 5771195"/>
              <a:gd name="connsiteY2" fmla="*/ 161925 h 4791219"/>
              <a:gd name="connsiteX3" fmla="*/ 4856098 w 5771195"/>
              <a:gd name="connsiteY3" fmla="*/ 4665712 h 4791219"/>
              <a:gd name="connsiteX4" fmla="*/ 285636 w 5771195"/>
              <a:gd name="connsiteY4" fmla="*/ 4791075 h 4791219"/>
              <a:gd name="connsiteX0" fmla="*/ 295940 w 5781499"/>
              <a:gd name="connsiteY0" fmla="*/ 4788307 h 4788449"/>
              <a:gd name="connsiteX1" fmla="*/ 2075577 w 5781499"/>
              <a:gd name="connsiteY1" fmla="*/ 1370370 h 4788449"/>
              <a:gd name="connsiteX2" fmla="*/ 5522089 w 5781499"/>
              <a:gd name="connsiteY2" fmla="*/ 159157 h 4788449"/>
              <a:gd name="connsiteX3" fmla="*/ 4866402 w 5781499"/>
              <a:gd name="connsiteY3" fmla="*/ 4662944 h 4788449"/>
              <a:gd name="connsiteX4" fmla="*/ 295940 w 5781499"/>
              <a:gd name="connsiteY4" fmla="*/ 4788307 h 4788449"/>
              <a:gd name="connsiteX0" fmla="*/ 288525 w 5774084"/>
              <a:gd name="connsiteY0" fmla="*/ 4788307 h 4790427"/>
              <a:gd name="connsiteX1" fmla="*/ 2068162 w 5774084"/>
              <a:gd name="connsiteY1" fmla="*/ 1370370 h 4790427"/>
              <a:gd name="connsiteX2" fmla="*/ 5514674 w 5774084"/>
              <a:gd name="connsiteY2" fmla="*/ 159157 h 4790427"/>
              <a:gd name="connsiteX3" fmla="*/ 4858987 w 5774084"/>
              <a:gd name="connsiteY3" fmla="*/ 4662944 h 4790427"/>
              <a:gd name="connsiteX4" fmla="*/ 288525 w 5774084"/>
              <a:gd name="connsiteY4" fmla="*/ 4788307 h 4790427"/>
              <a:gd name="connsiteX0" fmla="*/ 266432 w 5751991"/>
              <a:gd name="connsiteY0" fmla="*/ 4788307 h 4790427"/>
              <a:gd name="connsiteX1" fmla="*/ 2046069 w 5751991"/>
              <a:gd name="connsiteY1" fmla="*/ 1370370 h 4790427"/>
              <a:gd name="connsiteX2" fmla="*/ 5492581 w 5751991"/>
              <a:gd name="connsiteY2" fmla="*/ 159157 h 4790427"/>
              <a:gd name="connsiteX3" fmla="*/ 4836894 w 5751991"/>
              <a:gd name="connsiteY3" fmla="*/ 4662944 h 4790427"/>
              <a:gd name="connsiteX4" fmla="*/ 266432 w 5751991"/>
              <a:gd name="connsiteY4" fmla="*/ 4788307 h 4790427"/>
              <a:gd name="connsiteX0" fmla="*/ 100218 w 5585777"/>
              <a:gd name="connsiteY0" fmla="*/ 4784455 h 5009244"/>
              <a:gd name="connsiteX1" fmla="*/ 1870330 w 5585777"/>
              <a:gd name="connsiteY1" fmla="*/ 1404618 h 5009244"/>
              <a:gd name="connsiteX2" fmla="*/ 5326367 w 5585777"/>
              <a:gd name="connsiteY2" fmla="*/ 155305 h 5009244"/>
              <a:gd name="connsiteX3" fmla="*/ 4670680 w 5585777"/>
              <a:gd name="connsiteY3" fmla="*/ 4659092 h 5009244"/>
              <a:gd name="connsiteX4" fmla="*/ 100218 w 5585777"/>
              <a:gd name="connsiteY4" fmla="*/ 4784455 h 5009244"/>
              <a:gd name="connsiteX0" fmla="*/ 100218 w 5585777"/>
              <a:gd name="connsiteY0" fmla="*/ 4752549 h 4977338"/>
              <a:gd name="connsiteX1" fmla="*/ 1870330 w 5585777"/>
              <a:gd name="connsiteY1" fmla="*/ 1372712 h 4977338"/>
              <a:gd name="connsiteX2" fmla="*/ 5326367 w 5585777"/>
              <a:gd name="connsiteY2" fmla="*/ 123399 h 4977338"/>
              <a:gd name="connsiteX3" fmla="*/ 4670680 w 5585777"/>
              <a:gd name="connsiteY3" fmla="*/ 4627186 h 4977338"/>
              <a:gd name="connsiteX4" fmla="*/ 100218 w 5585777"/>
              <a:gd name="connsiteY4" fmla="*/ 4752549 h 4977338"/>
              <a:gd name="connsiteX0" fmla="*/ 88662 w 5486702"/>
              <a:gd name="connsiteY0" fmla="*/ 4754905 h 5184983"/>
              <a:gd name="connsiteX1" fmla="*/ 2001649 w 5486702"/>
              <a:gd name="connsiteY1" fmla="*/ 1375068 h 5184983"/>
              <a:gd name="connsiteX2" fmla="*/ 5457686 w 5486702"/>
              <a:gd name="connsiteY2" fmla="*/ 125755 h 5184983"/>
              <a:gd name="connsiteX3" fmla="*/ 4801999 w 5486702"/>
              <a:gd name="connsiteY3" fmla="*/ 4629542 h 5184983"/>
              <a:gd name="connsiteX4" fmla="*/ 88662 w 5486702"/>
              <a:gd name="connsiteY4" fmla="*/ 4754905 h 5184983"/>
              <a:gd name="connsiteX0" fmla="*/ 94353 w 5492393"/>
              <a:gd name="connsiteY0" fmla="*/ 4754905 h 5240269"/>
              <a:gd name="connsiteX1" fmla="*/ 2007340 w 5492393"/>
              <a:gd name="connsiteY1" fmla="*/ 1375068 h 5240269"/>
              <a:gd name="connsiteX2" fmla="*/ 5463377 w 5492393"/>
              <a:gd name="connsiteY2" fmla="*/ 125755 h 5240269"/>
              <a:gd name="connsiteX3" fmla="*/ 4807690 w 5492393"/>
              <a:gd name="connsiteY3" fmla="*/ 4629542 h 5240269"/>
              <a:gd name="connsiteX4" fmla="*/ 94353 w 5492393"/>
              <a:gd name="connsiteY4" fmla="*/ 4754905 h 5240269"/>
              <a:gd name="connsiteX0" fmla="*/ 260919 w 5658959"/>
              <a:gd name="connsiteY0" fmla="*/ 4754905 h 5013168"/>
              <a:gd name="connsiteX1" fmla="*/ 2173906 w 5658959"/>
              <a:gd name="connsiteY1" fmla="*/ 1375068 h 5013168"/>
              <a:gd name="connsiteX2" fmla="*/ 5629943 w 5658959"/>
              <a:gd name="connsiteY2" fmla="*/ 125755 h 5013168"/>
              <a:gd name="connsiteX3" fmla="*/ 4974256 w 5658959"/>
              <a:gd name="connsiteY3" fmla="*/ 4629542 h 5013168"/>
              <a:gd name="connsiteX4" fmla="*/ 260919 w 5658959"/>
              <a:gd name="connsiteY4" fmla="*/ 4754905 h 5013168"/>
              <a:gd name="connsiteX0" fmla="*/ 273470 w 5513318"/>
              <a:gd name="connsiteY0" fmla="*/ 4745248 h 5009301"/>
              <a:gd name="connsiteX1" fmla="*/ 2034057 w 5513318"/>
              <a:gd name="connsiteY1" fmla="*/ 1374936 h 5009301"/>
              <a:gd name="connsiteX2" fmla="*/ 5490094 w 5513318"/>
              <a:gd name="connsiteY2" fmla="*/ 125623 h 5009301"/>
              <a:gd name="connsiteX3" fmla="*/ 4834407 w 5513318"/>
              <a:gd name="connsiteY3" fmla="*/ 4629410 h 5009301"/>
              <a:gd name="connsiteX4" fmla="*/ 273470 w 5513318"/>
              <a:gd name="connsiteY4" fmla="*/ 4745248 h 5009301"/>
              <a:gd name="connsiteX0" fmla="*/ 279874 w 5519722"/>
              <a:gd name="connsiteY0" fmla="*/ 4736982 h 5001035"/>
              <a:gd name="connsiteX1" fmla="*/ 2040461 w 5519722"/>
              <a:gd name="connsiteY1" fmla="*/ 1366670 h 5001035"/>
              <a:gd name="connsiteX2" fmla="*/ 5496498 w 5519722"/>
              <a:gd name="connsiteY2" fmla="*/ 117357 h 5001035"/>
              <a:gd name="connsiteX3" fmla="*/ 4840811 w 5519722"/>
              <a:gd name="connsiteY3" fmla="*/ 4621144 h 5001035"/>
              <a:gd name="connsiteX4" fmla="*/ 279874 w 5519722"/>
              <a:gd name="connsiteY4" fmla="*/ 4736982 h 5001035"/>
              <a:gd name="connsiteX0" fmla="*/ 263762 w 5168443"/>
              <a:gd name="connsiteY0" fmla="*/ 4815898 h 5085532"/>
              <a:gd name="connsiteX1" fmla="*/ 2024349 w 5168443"/>
              <a:gd name="connsiteY1" fmla="*/ 1445586 h 5085532"/>
              <a:gd name="connsiteX2" fmla="*/ 4842211 w 5168443"/>
              <a:gd name="connsiteY2" fmla="*/ 120073 h 5085532"/>
              <a:gd name="connsiteX3" fmla="*/ 4824699 w 5168443"/>
              <a:gd name="connsiteY3" fmla="*/ 4700060 h 5085532"/>
              <a:gd name="connsiteX4" fmla="*/ 263762 w 5168443"/>
              <a:gd name="connsiteY4" fmla="*/ 4815898 h 5085532"/>
              <a:gd name="connsiteX0" fmla="*/ 263762 w 5168443"/>
              <a:gd name="connsiteY0" fmla="*/ 4695825 h 4965459"/>
              <a:gd name="connsiteX1" fmla="*/ 2024349 w 5168443"/>
              <a:gd name="connsiteY1" fmla="*/ 1325513 h 4965459"/>
              <a:gd name="connsiteX2" fmla="*/ 4842211 w 5168443"/>
              <a:gd name="connsiteY2" fmla="*/ 0 h 4965459"/>
              <a:gd name="connsiteX3" fmla="*/ 4824699 w 5168443"/>
              <a:gd name="connsiteY3" fmla="*/ 4579987 h 4965459"/>
              <a:gd name="connsiteX4" fmla="*/ 263762 w 5168443"/>
              <a:gd name="connsiteY4" fmla="*/ 4695825 h 4965459"/>
              <a:gd name="connsiteX0" fmla="*/ 263762 w 5164152"/>
              <a:gd name="connsiteY0" fmla="*/ 4695825 h 4965459"/>
              <a:gd name="connsiteX1" fmla="*/ 2024349 w 5164152"/>
              <a:gd name="connsiteY1" fmla="*/ 1325513 h 4965459"/>
              <a:gd name="connsiteX2" fmla="*/ 4842211 w 5164152"/>
              <a:gd name="connsiteY2" fmla="*/ 0 h 4965459"/>
              <a:gd name="connsiteX3" fmla="*/ 4824699 w 5164152"/>
              <a:gd name="connsiteY3" fmla="*/ 4579987 h 4965459"/>
              <a:gd name="connsiteX4" fmla="*/ 263762 w 5164152"/>
              <a:gd name="connsiteY4" fmla="*/ 4695825 h 4965459"/>
              <a:gd name="connsiteX0" fmla="*/ 264324 w 5177753"/>
              <a:gd name="connsiteY0" fmla="*/ 4752975 h 5026797"/>
              <a:gd name="connsiteX1" fmla="*/ 2024911 w 5177753"/>
              <a:gd name="connsiteY1" fmla="*/ 1382663 h 5026797"/>
              <a:gd name="connsiteX2" fmla="*/ 4880873 w 5177753"/>
              <a:gd name="connsiteY2" fmla="*/ 0 h 5026797"/>
              <a:gd name="connsiteX3" fmla="*/ 4825261 w 5177753"/>
              <a:gd name="connsiteY3" fmla="*/ 4637137 h 5026797"/>
              <a:gd name="connsiteX4" fmla="*/ 264324 w 5177753"/>
              <a:gd name="connsiteY4" fmla="*/ 4752975 h 5026797"/>
              <a:gd name="connsiteX0" fmla="*/ 280342 w 5193771"/>
              <a:gd name="connsiteY0" fmla="*/ 4752975 h 5026797"/>
              <a:gd name="connsiteX1" fmla="*/ 2040929 w 5193771"/>
              <a:gd name="connsiteY1" fmla="*/ 1382663 h 5026797"/>
              <a:gd name="connsiteX2" fmla="*/ 4896891 w 5193771"/>
              <a:gd name="connsiteY2" fmla="*/ 0 h 5026797"/>
              <a:gd name="connsiteX3" fmla="*/ 4841279 w 5193771"/>
              <a:gd name="connsiteY3" fmla="*/ 4637137 h 5026797"/>
              <a:gd name="connsiteX4" fmla="*/ 280342 w 5193771"/>
              <a:gd name="connsiteY4" fmla="*/ 4752975 h 5026797"/>
              <a:gd name="connsiteX0" fmla="*/ 370353 w 5283782"/>
              <a:gd name="connsiteY0" fmla="*/ 4752975 h 5012184"/>
              <a:gd name="connsiteX1" fmla="*/ 2130940 w 5283782"/>
              <a:gd name="connsiteY1" fmla="*/ 1382663 h 5012184"/>
              <a:gd name="connsiteX2" fmla="*/ 4986902 w 5283782"/>
              <a:gd name="connsiteY2" fmla="*/ 0 h 5012184"/>
              <a:gd name="connsiteX3" fmla="*/ 4931290 w 5283782"/>
              <a:gd name="connsiteY3" fmla="*/ 4637137 h 5012184"/>
              <a:gd name="connsiteX4" fmla="*/ 370353 w 5283782"/>
              <a:gd name="connsiteY4" fmla="*/ 4752975 h 5012184"/>
              <a:gd name="connsiteX0" fmla="*/ 359353 w 5190943"/>
              <a:gd name="connsiteY0" fmla="*/ 4762500 h 5015722"/>
              <a:gd name="connsiteX1" fmla="*/ 2043740 w 5190943"/>
              <a:gd name="connsiteY1" fmla="*/ 1382663 h 5015722"/>
              <a:gd name="connsiteX2" fmla="*/ 4899702 w 5190943"/>
              <a:gd name="connsiteY2" fmla="*/ 0 h 5015722"/>
              <a:gd name="connsiteX3" fmla="*/ 4844090 w 5190943"/>
              <a:gd name="connsiteY3" fmla="*/ 4637137 h 5015722"/>
              <a:gd name="connsiteX4" fmla="*/ 359353 w 5190943"/>
              <a:gd name="connsiteY4" fmla="*/ 4762500 h 5015722"/>
              <a:gd name="connsiteX0" fmla="*/ 353829 w 5246798"/>
              <a:gd name="connsiteY0" fmla="*/ 4533900 h 4940790"/>
              <a:gd name="connsiteX1" fmla="*/ 2095366 w 5246798"/>
              <a:gd name="connsiteY1" fmla="*/ 1382663 h 4940790"/>
              <a:gd name="connsiteX2" fmla="*/ 4951328 w 5246798"/>
              <a:gd name="connsiteY2" fmla="*/ 0 h 4940790"/>
              <a:gd name="connsiteX3" fmla="*/ 4895716 w 5246798"/>
              <a:gd name="connsiteY3" fmla="*/ 4637137 h 4940790"/>
              <a:gd name="connsiteX4" fmla="*/ 353829 w 5246798"/>
              <a:gd name="connsiteY4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2060450 w 5211882"/>
              <a:gd name="connsiteY2" fmla="*/ 138266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336800 w 5211882"/>
              <a:gd name="connsiteY2" fmla="*/ 706388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181013 w 5073982"/>
              <a:gd name="connsiteY0" fmla="*/ 4533900 h 5070707"/>
              <a:gd name="connsiteX1" fmla="*/ 970475 w 5073982"/>
              <a:gd name="connsiteY1" fmla="*/ 2541659 h 5070707"/>
              <a:gd name="connsiteX2" fmla="*/ 1608649 w 5073982"/>
              <a:gd name="connsiteY2" fmla="*/ 1655834 h 5070707"/>
              <a:gd name="connsiteX3" fmla="*/ 3027450 w 5073982"/>
              <a:gd name="connsiteY3" fmla="*/ 639713 h 5070707"/>
              <a:gd name="connsiteX4" fmla="*/ 4778512 w 5073982"/>
              <a:gd name="connsiteY4" fmla="*/ 0 h 5070707"/>
              <a:gd name="connsiteX5" fmla="*/ 4722900 w 5073982"/>
              <a:gd name="connsiteY5" fmla="*/ 4637137 h 5070707"/>
              <a:gd name="connsiteX6" fmla="*/ 181013 w 5073982"/>
              <a:gd name="connsiteY6" fmla="*/ 4533900 h 5070707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10953 w 5103922"/>
              <a:gd name="connsiteY0" fmla="*/ 4533900 h 5026559"/>
              <a:gd name="connsiteX1" fmla="*/ 876590 w 5103922"/>
              <a:gd name="connsiteY1" fmla="*/ 2589284 h 5026559"/>
              <a:gd name="connsiteX2" fmla="*/ 1638589 w 5103922"/>
              <a:gd name="connsiteY2" fmla="*/ 1655834 h 5026559"/>
              <a:gd name="connsiteX3" fmla="*/ 3057390 w 5103922"/>
              <a:gd name="connsiteY3" fmla="*/ 639713 h 5026559"/>
              <a:gd name="connsiteX4" fmla="*/ 4808452 w 5103922"/>
              <a:gd name="connsiteY4" fmla="*/ 0 h 5026559"/>
              <a:gd name="connsiteX5" fmla="*/ 4752840 w 5103922"/>
              <a:gd name="connsiteY5" fmla="*/ 4637137 h 5026559"/>
              <a:gd name="connsiteX6" fmla="*/ 210953 w 5103922"/>
              <a:gd name="connsiteY6" fmla="*/ 4533900 h 5026559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54356 w 5147325"/>
              <a:gd name="connsiteY0" fmla="*/ 4533900 h 5025714"/>
              <a:gd name="connsiteX1" fmla="*/ 881893 w 5147325"/>
              <a:gd name="connsiteY1" fmla="*/ 2608334 h 5025714"/>
              <a:gd name="connsiteX2" fmla="*/ 1681992 w 5147325"/>
              <a:gd name="connsiteY2" fmla="*/ 1655834 h 5025714"/>
              <a:gd name="connsiteX3" fmla="*/ 3100793 w 5147325"/>
              <a:gd name="connsiteY3" fmla="*/ 639713 h 5025714"/>
              <a:gd name="connsiteX4" fmla="*/ 4851855 w 5147325"/>
              <a:gd name="connsiteY4" fmla="*/ 0 h 5025714"/>
              <a:gd name="connsiteX5" fmla="*/ 4796243 w 5147325"/>
              <a:gd name="connsiteY5" fmla="*/ 4637137 h 5025714"/>
              <a:gd name="connsiteX6" fmla="*/ 254356 w 5147325"/>
              <a:gd name="connsiteY6" fmla="*/ 4533900 h 5025714"/>
              <a:gd name="connsiteX0" fmla="*/ 406094 w 5299063"/>
              <a:gd name="connsiteY0" fmla="*/ 4533900 h 5025714"/>
              <a:gd name="connsiteX1" fmla="*/ 290682 w 5299063"/>
              <a:gd name="connsiteY1" fmla="*/ 3694184 h 5025714"/>
              <a:gd name="connsiteX2" fmla="*/ 1033631 w 5299063"/>
              <a:gd name="connsiteY2" fmla="*/ 2608334 h 5025714"/>
              <a:gd name="connsiteX3" fmla="*/ 1833730 w 5299063"/>
              <a:gd name="connsiteY3" fmla="*/ 1655834 h 5025714"/>
              <a:gd name="connsiteX4" fmla="*/ 3252531 w 5299063"/>
              <a:gd name="connsiteY4" fmla="*/ 639713 h 5025714"/>
              <a:gd name="connsiteX5" fmla="*/ 5003593 w 5299063"/>
              <a:gd name="connsiteY5" fmla="*/ 0 h 5025714"/>
              <a:gd name="connsiteX6" fmla="*/ 4947981 w 5299063"/>
              <a:gd name="connsiteY6" fmla="*/ 4637137 h 5025714"/>
              <a:gd name="connsiteX7" fmla="*/ 406094 w 5299063"/>
              <a:gd name="connsiteY7" fmla="*/ 4533900 h 5025714"/>
              <a:gd name="connsiteX0" fmla="*/ 375568 w 5268537"/>
              <a:gd name="connsiteY0" fmla="*/ 4533900 h 4978323"/>
              <a:gd name="connsiteX1" fmla="*/ 336356 w 5268537"/>
              <a:gd name="connsiteY1" fmla="*/ 3770384 h 4978323"/>
              <a:gd name="connsiteX2" fmla="*/ 1003105 w 5268537"/>
              <a:gd name="connsiteY2" fmla="*/ 2608334 h 4978323"/>
              <a:gd name="connsiteX3" fmla="*/ 1803204 w 5268537"/>
              <a:gd name="connsiteY3" fmla="*/ 1655834 h 4978323"/>
              <a:gd name="connsiteX4" fmla="*/ 3222005 w 5268537"/>
              <a:gd name="connsiteY4" fmla="*/ 639713 h 4978323"/>
              <a:gd name="connsiteX5" fmla="*/ 4973067 w 5268537"/>
              <a:gd name="connsiteY5" fmla="*/ 0 h 4978323"/>
              <a:gd name="connsiteX6" fmla="*/ 4917455 w 5268537"/>
              <a:gd name="connsiteY6" fmla="*/ 4637137 h 4978323"/>
              <a:gd name="connsiteX7" fmla="*/ 375568 w 5268537"/>
              <a:gd name="connsiteY7" fmla="*/ 4533900 h 4978323"/>
              <a:gd name="connsiteX0" fmla="*/ 383054 w 5276023"/>
              <a:gd name="connsiteY0" fmla="*/ 4533900 h 4978323"/>
              <a:gd name="connsiteX1" fmla="*/ 343842 w 5276023"/>
              <a:gd name="connsiteY1" fmla="*/ 3770384 h 4978323"/>
              <a:gd name="connsiteX2" fmla="*/ 1010591 w 5276023"/>
              <a:gd name="connsiteY2" fmla="*/ 2608334 h 4978323"/>
              <a:gd name="connsiteX3" fmla="*/ 1810690 w 5276023"/>
              <a:gd name="connsiteY3" fmla="*/ 1655834 h 4978323"/>
              <a:gd name="connsiteX4" fmla="*/ 3229491 w 5276023"/>
              <a:gd name="connsiteY4" fmla="*/ 639713 h 4978323"/>
              <a:gd name="connsiteX5" fmla="*/ 4980553 w 5276023"/>
              <a:gd name="connsiteY5" fmla="*/ 0 h 4978323"/>
              <a:gd name="connsiteX6" fmla="*/ 4924941 w 5276023"/>
              <a:gd name="connsiteY6" fmla="*/ 4637137 h 4978323"/>
              <a:gd name="connsiteX7" fmla="*/ 383054 w 5276023"/>
              <a:gd name="connsiteY7" fmla="*/ 4533900 h 4978323"/>
              <a:gd name="connsiteX0" fmla="*/ 727469 w 4945278"/>
              <a:gd name="connsiteY0" fmla="*/ 4695825 h 5037936"/>
              <a:gd name="connsiteX1" fmla="*/ 59607 w 4945278"/>
              <a:gd name="connsiteY1" fmla="*/ 3770384 h 5037936"/>
              <a:gd name="connsiteX2" fmla="*/ 726356 w 4945278"/>
              <a:gd name="connsiteY2" fmla="*/ 2608334 h 5037936"/>
              <a:gd name="connsiteX3" fmla="*/ 1526455 w 4945278"/>
              <a:gd name="connsiteY3" fmla="*/ 1655834 h 5037936"/>
              <a:gd name="connsiteX4" fmla="*/ 2945256 w 4945278"/>
              <a:gd name="connsiteY4" fmla="*/ 639713 h 5037936"/>
              <a:gd name="connsiteX5" fmla="*/ 4696318 w 4945278"/>
              <a:gd name="connsiteY5" fmla="*/ 0 h 5037936"/>
              <a:gd name="connsiteX6" fmla="*/ 4640706 w 4945278"/>
              <a:gd name="connsiteY6" fmla="*/ 4637137 h 5037936"/>
              <a:gd name="connsiteX7" fmla="*/ 727469 w 4945278"/>
              <a:gd name="connsiteY7" fmla="*/ 4695825 h 503793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25351 w 5143160"/>
              <a:gd name="connsiteY0" fmla="*/ 4695825 h 5013746"/>
              <a:gd name="connsiteX1" fmla="*/ 28889 w 5143160"/>
              <a:gd name="connsiteY1" fmla="*/ 4322834 h 5013746"/>
              <a:gd name="connsiteX2" fmla="*/ 924238 w 5143160"/>
              <a:gd name="connsiteY2" fmla="*/ 2608334 h 5013746"/>
              <a:gd name="connsiteX3" fmla="*/ 1724337 w 5143160"/>
              <a:gd name="connsiteY3" fmla="*/ 1655834 h 5013746"/>
              <a:gd name="connsiteX4" fmla="*/ 3143138 w 5143160"/>
              <a:gd name="connsiteY4" fmla="*/ 639713 h 5013746"/>
              <a:gd name="connsiteX5" fmla="*/ 4894200 w 5143160"/>
              <a:gd name="connsiteY5" fmla="*/ 0 h 5013746"/>
              <a:gd name="connsiteX6" fmla="*/ 4838588 w 5143160"/>
              <a:gd name="connsiteY6" fmla="*/ 4637137 h 5013746"/>
              <a:gd name="connsiteX7" fmla="*/ 925351 w 5143160"/>
              <a:gd name="connsiteY7" fmla="*/ 4695825 h 5013746"/>
              <a:gd name="connsiteX0" fmla="*/ 1096950 w 5120398"/>
              <a:gd name="connsiteY0" fmla="*/ 4467225 h 4938681"/>
              <a:gd name="connsiteX1" fmla="*/ 19513 w 5120398"/>
              <a:gd name="connsiteY1" fmla="*/ 4322834 h 4938681"/>
              <a:gd name="connsiteX2" fmla="*/ 914862 w 5120398"/>
              <a:gd name="connsiteY2" fmla="*/ 2608334 h 4938681"/>
              <a:gd name="connsiteX3" fmla="*/ 1714961 w 5120398"/>
              <a:gd name="connsiteY3" fmla="*/ 1655834 h 4938681"/>
              <a:gd name="connsiteX4" fmla="*/ 3133762 w 5120398"/>
              <a:gd name="connsiteY4" fmla="*/ 639713 h 4938681"/>
              <a:gd name="connsiteX5" fmla="*/ 4884824 w 5120398"/>
              <a:gd name="connsiteY5" fmla="*/ 0 h 4938681"/>
              <a:gd name="connsiteX6" fmla="*/ 4829212 w 5120398"/>
              <a:gd name="connsiteY6" fmla="*/ 4637137 h 4938681"/>
              <a:gd name="connsiteX7" fmla="*/ 1096950 w 5120398"/>
              <a:gd name="connsiteY7" fmla="*/ 4467225 h 4938681"/>
              <a:gd name="connsiteX0" fmla="*/ 1100826 w 5124274"/>
              <a:gd name="connsiteY0" fmla="*/ 4467225 h 4924886"/>
              <a:gd name="connsiteX1" fmla="*/ 23389 w 5124274"/>
              <a:gd name="connsiteY1" fmla="*/ 4322834 h 4924886"/>
              <a:gd name="connsiteX2" fmla="*/ 918738 w 5124274"/>
              <a:gd name="connsiteY2" fmla="*/ 2608334 h 4924886"/>
              <a:gd name="connsiteX3" fmla="*/ 1718837 w 5124274"/>
              <a:gd name="connsiteY3" fmla="*/ 1655834 h 4924886"/>
              <a:gd name="connsiteX4" fmla="*/ 3137638 w 5124274"/>
              <a:gd name="connsiteY4" fmla="*/ 639713 h 4924886"/>
              <a:gd name="connsiteX5" fmla="*/ 4888700 w 5124274"/>
              <a:gd name="connsiteY5" fmla="*/ 0 h 4924886"/>
              <a:gd name="connsiteX6" fmla="*/ 4833088 w 5124274"/>
              <a:gd name="connsiteY6" fmla="*/ 4637137 h 4924886"/>
              <a:gd name="connsiteX7" fmla="*/ 1100826 w 5124274"/>
              <a:gd name="connsiteY7" fmla="*/ 4467225 h 4924886"/>
              <a:gd name="connsiteX0" fmla="*/ 1102756 w 5126204"/>
              <a:gd name="connsiteY0" fmla="*/ 4467225 h 4929938"/>
              <a:gd name="connsiteX1" fmla="*/ 25319 w 5126204"/>
              <a:gd name="connsiteY1" fmla="*/ 4322834 h 4929938"/>
              <a:gd name="connsiteX2" fmla="*/ 920668 w 5126204"/>
              <a:gd name="connsiteY2" fmla="*/ 2608334 h 4929938"/>
              <a:gd name="connsiteX3" fmla="*/ 1720767 w 5126204"/>
              <a:gd name="connsiteY3" fmla="*/ 1655834 h 4929938"/>
              <a:gd name="connsiteX4" fmla="*/ 3139568 w 5126204"/>
              <a:gd name="connsiteY4" fmla="*/ 639713 h 4929938"/>
              <a:gd name="connsiteX5" fmla="*/ 4890630 w 5126204"/>
              <a:gd name="connsiteY5" fmla="*/ 0 h 4929938"/>
              <a:gd name="connsiteX6" fmla="*/ 4835018 w 5126204"/>
              <a:gd name="connsiteY6" fmla="*/ 4637137 h 4929938"/>
              <a:gd name="connsiteX7" fmla="*/ 1102756 w 5126204"/>
              <a:gd name="connsiteY7" fmla="*/ 4467225 h 4929938"/>
              <a:gd name="connsiteX0" fmla="*/ 1102756 w 5333455"/>
              <a:gd name="connsiteY0" fmla="*/ 4467225 h 4637380"/>
              <a:gd name="connsiteX1" fmla="*/ 25319 w 5333455"/>
              <a:gd name="connsiteY1" fmla="*/ 4322834 h 4637380"/>
              <a:gd name="connsiteX2" fmla="*/ 920668 w 5333455"/>
              <a:gd name="connsiteY2" fmla="*/ 2608334 h 4637380"/>
              <a:gd name="connsiteX3" fmla="*/ 1720767 w 5333455"/>
              <a:gd name="connsiteY3" fmla="*/ 1655834 h 4637380"/>
              <a:gd name="connsiteX4" fmla="*/ 3139568 w 5333455"/>
              <a:gd name="connsiteY4" fmla="*/ 639713 h 4637380"/>
              <a:gd name="connsiteX5" fmla="*/ 4890630 w 5333455"/>
              <a:gd name="connsiteY5" fmla="*/ 0 h 4637380"/>
              <a:gd name="connsiteX6" fmla="*/ 4835018 w 5333455"/>
              <a:gd name="connsiteY6" fmla="*/ 4637137 h 4637380"/>
              <a:gd name="connsiteX7" fmla="*/ 1102756 w 5333455"/>
              <a:gd name="connsiteY7" fmla="*/ 4467225 h 4637380"/>
              <a:gd name="connsiteX0" fmla="*/ 1097117 w 5348768"/>
              <a:gd name="connsiteY0" fmla="*/ 4467225 h 4532611"/>
              <a:gd name="connsiteX1" fmla="*/ 19680 w 5348768"/>
              <a:gd name="connsiteY1" fmla="*/ 4322834 h 4532611"/>
              <a:gd name="connsiteX2" fmla="*/ 915029 w 5348768"/>
              <a:gd name="connsiteY2" fmla="*/ 2608334 h 4532611"/>
              <a:gd name="connsiteX3" fmla="*/ 1715128 w 5348768"/>
              <a:gd name="connsiteY3" fmla="*/ 1655834 h 4532611"/>
              <a:gd name="connsiteX4" fmla="*/ 3133929 w 5348768"/>
              <a:gd name="connsiteY4" fmla="*/ 639713 h 4532611"/>
              <a:gd name="connsiteX5" fmla="*/ 4884991 w 5348768"/>
              <a:gd name="connsiteY5" fmla="*/ 0 h 4532611"/>
              <a:gd name="connsiteX6" fmla="*/ 4857954 w 5348768"/>
              <a:gd name="connsiteY6" fmla="*/ 4532362 h 4532611"/>
              <a:gd name="connsiteX7" fmla="*/ 1097117 w 5348768"/>
              <a:gd name="connsiteY7" fmla="*/ 4467225 h 4532611"/>
              <a:gd name="connsiteX0" fmla="*/ 1097117 w 5355144"/>
              <a:gd name="connsiteY0" fmla="*/ 4565516 h 4630653"/>
              <a:gd name="connsiteX1" fmla="*/ 19680 w 5355144"/>
              <a:gd name="connsiteY1" fmla="*/ 4421125 h 4630653"/>
              <a:gd name="connsiteX2" fmla="*/ 915029 w 5355144"/>
              <a:gd name="connsiteY2" fmla="*/ 2706625 h 4630653"/>
              <a:gd name="connsiteX3" fmla="*/ 1715128 w 5355144"/>
              <a:gd name="connsiteY3" fmla="*/ 1754125 h 4630653"/>
              <a:gd name="connsiteX4" fmla="*/ 3133929 w 5355144"/>
              <a:gd name="connsiteY4" fmla="*/ 738004 h 4630653"/>
              <a:gd name="connsiteX5" fmla="*/ 4884991 w 5355144"/>
              <a:gd name="connsiteY5" fmla="*/ 98291 h 4630653"/>
              <a:gd name="connsiteX6" fmla="*/ 5315578 w 5355144"/>
              <a:gd name="connsiteY6" fmla="*/ 2897127 h 4630653"/>
              <a:gd name="connsiteX7" fmla="*/ 4857954 w 5355144"/>
              <a:gd name="connsiteY7" fmla="*/ 4630653 h 4630653"/>
              <a:gd name="connsiteX8" fmla="*/ 1097117 w 5355144"/>
              <a:gd name="connsiteY8" fmla="*/ 4565516 h 4630653"/>
              <a:gd name="connsiteX0" fmla="*/ 1097117 w 5123363"/>
              <a:gd name="connsiteY0" fmla="*/ 4565516 h 4745138"/>
              <a:gd name="connsiteX1" fmla="*/ 19680 w 5123363"/>
              <a:gd name="connsiteY1" fmla="*/ 4421125 h 4745138"/>
              <a:gd name="connsiteX2" fmla="*/ 915029 w 5123363"/>
              <a:gd name="connsiteY2" fmla="*/ 2706625 h 4745138"/>
              <a:gd name="connsiteX3" fmla="*/ 1715128 w 5123363"/>
              <a:gd name="connsiteY3" fmla="*/ 1754125 h 4745138"/>
              <a:gd name="connsiteX4" fmla="*/ 3133929 w 5123363"/>
              <a:gd name="connsiteY4" fmla="*/ 738004 h 4745138"/>
              <a:gd name="connsiteX5" fmla="*/ 4884991 w 5123363"/>
              <a:gd name="connsiteY5" fmla="*/ 98291 h 4745138"/>
              <a:gd name="connsiteX6" fmla="*/ 4820278 w 5123363"/>
              <a:gd name="connsiteY6" fmla="*/ 2906652 h 4745138"/>
              <a:gd name="connsiteX7" fmla="*/ 4857954 w 5123363"/>
              <a:gd name="connsiteY7" fmla="*/ 4630653 h 4745138"/>
              <a:gd name="connsiteX8" fmla="*/ 1097117 w 5123363"/>
              <a:gd name="connsiteY8" fmla="*/ 4565516 h 4745138"/>
              <a:gd name="connsiteX0" fmla="*/ 1097117 w 5032215"/>
              <a:gd name="connsiteY0" fmla="*/ 4565516 h 4985969"/>
              <a:gd name="connsiteX1" fmla="*/ 19680 w 5032215"/>
              <a:gd name="connsiteY1" fmla="*/ 4421125 h 4985969"/>
              <a:gd name="connsiteX2" fmla="*/ 915029 w 5032215"/>
              <a:gd name="connsiteY2" fmla="*/ 2706625 h 4985969"/>
              <a:gd name="connsiteX3" fmla="*/ 1715128 w 5032215"/>
              <a:gd name="connsiteY3" fmla="*/ 1754125 h 4985969"/>
              <a:gd name="connsiteX4" fmla="*/ 3133929 w 5032215"/>
              <a:gd name="connsiteY4" fmla="*/ 738004 h 4985969"/>
              <a:gd name="connsiteX5" fmla="*/ 4884991 w 5032215"/>
              <a:gd name="connsiteY5" fmla="*/ 98291 h 4985969"/>
              <a:gd name="connsiteX6" fmla="*/ 4820278 w 5032215"/>
              <a:gd name="connsiteY6" fmla="*/ 2906652 h 4985969"/>
              <a:gd name="connsiteX7" fmla="*/ 4857954 w 5032215"/>
              <a:gd name="connsiteY7" fmla="*/ 4630653 h 4985969"/>
              <a:gd name="connsiteX8" fmla="*/ 1097117 w 5032215"/>
              <a:gd name="connsiteY8" fmla="*/ 4565516 h 4985969"/>
              <a:gd name="connsiteX0" fmla="*/ 1097117 w 5055975"/>
              <a:gd name="connsiteY0" fmla="*/ 4474935 h 4895388"/>
              <a:gd name="connsiteX1" fmla="*/ 19680 w 5055975"/>
              <a:gd name="connsiteY1" fmla="*/ 4330544 h 4895388"/>
              <a:gd name="connsiteX2" fmla="*/ 915029 w 5055975"/>
              <a:gd name="connsiteY2" fmla="*/ 2616044 h 4895388"/>
              <a:gd name="connsiteX3" fmla="*/ 1715128 w 5055975"/>
              <a:gd name="connsiteY3" fmla="*/ 1663544 h 4895388"/>
              <a:gd name="connsiteX4" fmla="*/ 3133929 w 5055975"/>
              <a:gd name="connsiteY4" fmla="*/ 647423 h 4895388"/>
              <a:gd name="connsiteX5" fmla="*/ 4884991 w 5055975"/>
              <a:gd name="connsiteY5" fmla="*/ 7710 h 4895388"/>
              <a:gd name="connsiteX6" fmla="*/ 4982204 w 5055975"/>
              <a:gd name="connsiteY6" fmla="*/ 1072996 h 4895388"/>
              <a:gd name="connsiteX7" fmla="*/ 4820278 w 5055975"/>
              <a:gd name="connsiteY7" fmla="*/ 2816071 h 4895388"/>
              <a:gd name="connsiteX8" fmla="*/ 4857954 w 5055975"/>
              <a:gd name="connsiteY8" fmla="*/ 4540072 h 4895388"/>
              <a:gd name="connsiteX9" fmla="*/ 1097117 w 5055975"/>
              <a:gd name="connsiteY9" fmla="*/ 4474935 h 4895388"/>
              <a:gd name="connsiteX0" fmla="*/ 1097117 w 5008908"/>
              <a:gd name="connsiteY0" fmla="*/ 4474935 h 4895388"/>
              <a:gd name="connsiteX1" fmla="*/ 19680 w 5008908"/>
              <a:gd name="connsiteY1" fmla="*/ 4330544 h 4895388"/>
              <a:gd name="connsiteX2" fmla="*/ 915029 w 5008908"/>
              <a:gd name="connsiteY2" fmla="*/ 2616044 h 4895388"/>
              <a:gd name="connsiteX3" fmla="*/ 1715128 w 5008908"/>
              <a:gd name="connsiteY3" fmla="*/ 1663544 h 4895388"/>
              <a:gd name="connsiteX4" fmla="*/ 3133929 w 5008908"/>
              <a:gd name="connsiteY4" fmla="*/ 647423 h 4895388"/>
              <a:gd name="connsiteX5" fmla="*/ 4884991 w 5008908"/>
              <a:gd name="connsiteY5" fmla="*/ 7710 h 4895388"/>
              <a:gd name="connsiteX6" fmla="*/ 4820279 w 5008908"/>
              <a:gd name="connsiteY6" fmla="*/ 1111096 h 4895388"/>
              <a:gd name="connsiteX7" fmla="*/ 4820278 w 5008908"/>
              <a:gd name="connsiteY7" fmla="*/ 2816071 h 4895388"/>
              <a:gd name="connsiteX8" fmla="*/ 4857954 w 5008908"/>
              <a:gd name="connsiteY8" fmla="*/ 4540072 h 4895388"/>
              <a:gd name="connsiteX9" fmla="*/ 1097117 w 5008908"/>
              <a:gd name="connsiteY9" fmla="*/ 4474935 h 4895388"/>
              <a:gd name="connsiteX0" fmla="*/ 1097117 w 4858032"/>
              <a:gd name="connsiteY0" fmla="*/ 4578551 h 4999004"/>
              <a:gd name="connsiteX1" fmla="*/ 19680 w 4858032"/>
              <a:gd name="connsiteY1" fmla="*/ 4434160 h 4999004"/>
              <a:gd name="connsiteX2" fmla="*/ 915029 w 4858032"/>
              <a:gd name="connsiteY2" fmla="*/ 2719660 h 4999004"/>
              <a:gd name="connsiteX3" fmla="*/ 1715128 w 4858032"/>
              <a:gd name="connsiteY3" fmla="*/ 1767160 h 4999004"/>
              <a:gd name="connsiteX4" fmla="*/ 3133929 w 4858032"/>
              <a:gd name="connsiteY4" fmla="*/ 751039 h 4999004"/>
              <a:gd name="connsiteX5" fmla="*/ 4637341 w 4858032"/>
              <a:gd name="connsiteY5" fmla="*/ 6551 h 4999004"/>
              <a:gd name="connsiteX6" fmla="*/ 4820279 w 4858032"/>
              <a:gd name="connsiteY6" fmla="*/ 1214712 h 4999004"/>
              <a:gd name="connsiteX7" fmla="*/ 4820278 w 4858032"/>
              <a:gd name="connsiteY7" fmla="*/ 2919687 h 4999004"/>
              <a:gd name="connsiteX8" fmla="*/ 4857954 w 4858032"/>
              <a:gd name="connsiteY8" fmla="*/ 4643688 h 4999004"/>
              <a:gd name="connsiteX9" fmla="*/ 1097117 w 4858032"/>
              <a:gd name="connsiteY9" fmla="*/ 4578551 h 4999004"/>
              <a:gd name="connsiteX0" fmla="*/ 1097117 w 4944445"/>
              <a:gd name="connsiteY0" fmla="*/ 4437363 h 4857816"/>
              <a:gd name="connsiteX1" fmla="*/ 19680 w 4944445"/>
              <a:gd name="connsiteY1" fmla="*/ 4292972 h 4857816"/>
              <a:gd name="connsiteX2" fmla="*/ 915029 w 4944445"/>
              <a:gd name="connsiteY2" fmla="*/ 2578472 h 4857816"/>
              <a:gd name="connsiteX3" fmla="*/ 1715128 w 4944445"/>
              <a:gd name="connsiteY3" fmla="*/ 1625972 h 4857816"/>
              <a:gd name="connsiteX4" fmla="*/ 3133929 w 4944445"/>
              <a:gd name="connsiteY4" fmla="*/ 609851 h 4857816"/>
              <a:gd name="connsiteX5" fmla="*/ 4799266 w 4944445"/>
              <a:gd name="connsiteY5" fmla="*/ 8238 h 4857816"/>
              <a:gd name="connsiteX6" fmla="*/ 4820279 w 4944445"/>
              <a:gd name="connsiteY6" fmla="*/ 1073524 h 4857816"/>
              <a:gd name="connsiteX7" fmla="*/ 4820278 w 4944445"/>
              <a:gd name="connsiteY7" fmla="*/ 2778499 h 4857816"/>
              <a:gd name="connsiteX8" fmla="*/ 4857954 w 4944445"/>
              <a:gd name="connsiteY8" fmla="*/ 4502500 h 4857816"/>
              <a:gd name="connsiteX9" fmla="*/ 1097117 w 4944445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79926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734054 w 4858032"/>
              <a:gd name="connsiteY2" fmla="*/ 255118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876929 w 4858032"/>
              <a:gd name="connsiteY2" fmla="*/ 2598809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7954"/>
              <a:gd name="connsiteY0" fmla="*/ 4429125 h 4494262"/>
              <a:gd name="connsiteX1" fmla="*/ 19680 w 4857954"/>
              <a:gd name="connsiteY1" fmla="*/ 4284734 h 4494262"/>
              <a:gd name="connsiteX2" fmla="*/ 876929 w 4857954"/>
              <a:gd name="connsiteY2" fmla="*/ 2598809 h 4494262"/>
              <a:gd name="connsiteX3" fmla="*/ 1715128 w 4857954"/>
              <a:gd name="connsiteY3" fmla="*/ 1617734 h 4494262"/>
              <a:gd name="connsiteX4" fmla="*/ 3133929 w 4857954"/>
              <a:gd name="connsiteY4" fmla="*/ 601613 h 4494262"/>
              <a:gd name="connsiteX5" fmla="*/ 4818316 w 4857954"/>
              <a:gd name="connsiteY5" fmla="*/ 0 h 4494262"/>
              <a:gd name="connsiteX6" fmla="*/ 4820279 w 4857954"/>
              <a:gd name="connsiteY6" fmla="*/ 1065286 h 4494262"/>
              <a:gd name="connsiteX7" fmla="*/ 4820278 w 4857954"/>
              <a:gd name="connsiteY7" fmla="*/ 2770261 h 4494262"/>
              <a:gd name="connsiteX8" fmla="*/ 4857954 w 4857954"/>
              <a:gd name="connsiteY8" fmla="*/ 4494262 h 4494262"/>
              <a:gd name="connsiteX9" fmla="*/ 1097117 w 4857954"/>
              <a:gd name="connsiteY9" fmla="*/ 4429125 h 4494262"/>
              <a:gd name="connsiteX0" fmla="*/ 1077438 w 4838275"/>
              <a:gd name="connsiteY0" fmla="*/ 4429125 h 4494262"/>
              <a:gd name="connsiteX1" fmla="*/ 1 w 4838275"/>
              <a:gd name="connsiteY1" fmla="*/ 4284734 h 4494262"/>
              <a:gd name="connsiteX2" fmla="*/ 857250 w 4838275"/>
              <a:gd name="connsiteY2" fmla="*/ 2598809 h 4494262"/>
              <a:gd name="connsiteX3" fmla="*/ 1695449 w 4838275"/>
              <a:gd name="connsiteY3" fmla="*/ 1617734 h 4494262"/>
              <a:gd name="connsiteX4" fmla="*/ 3114250 w 4838275"/>
              <a:gd name="connsiteY4" fmla="*/ 601613 h 4494262"/>
              <a:gd name="connsiteX5" fmla="*/ 4798637 w 4838275"/>
              <a:gd name="connsiteY5" fmla="*/ 0 h 4494262"/>
              <a:gd name="connsiteX6" fmla="*/ 4800600 w 4838275"/>
              <a:gd name="connsiteY6" fmla="*/ 1065286 h 4494262"/>
              <a:gd name="connsiteX7" fmla="*/ 4800599 w 4838275"/>
              <a:gd name="connsiteY7" fmla="*/ 2770261 h 4494262"/>
              <a:gd name="connsiteX8" fmla="*/ 4838275 w 4838275"/>
              <a:gd name="connsiteY8" fmla="*/ 4494262 h 4494262"/>
              <a:gd name="connsiteX9" fmla="*/ 1077438 w 4838275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47799"/>
              <a:gd name="connsiteY0" fmla="*/ 4429125 h 4494262"/>
              <a:gd name="connsiteX1" fmla="*/ 0 w 4847799"/>
              <a:gd name="connsiteY1" fmla="*/ 4427609 h 4494262"/>
              <a:gd name="connsiteX2" fmla="*/ 895349 w 4847799"/>
              <a:gd name="connsiteY2" fmla="*/ 2598809 h 4494262"/>
              <a:gd name="connsiteX3" fmla="*/ 1733548 w 4847799"/>
              <a:gd name="connsiteY3" fmla="*/ 1617734 h 4494262"/>
              <a:gd name="connsiteX4" fmla="*/ 3152349 w 4847799"/>
              <a:gd name="connsiteY4" fmla="*/ 601613 h 4494262"/>
              <a:gd name="connsiteX5" fmla="*/ 4836736 w 4847799"/>
              <a:gd name="connsiteY5" fmla="*/ 0 h 4494262"/>
              <a:gd name="connsiteX6" fmla="*/ 4838699 w 4847799"/>
              <a:gd name="connsiteY6" fmla="*/ 1065286 h 4494262"/>
              <a:gd name="connsiteX7" fmla="*/ 4838698 w 4847799"/>
              <a:gd name="connsiteY7" fmla="*/ 2770261 h 4494262"/>
              <a:gd name="connsiteX8" fmla="*/ 4847799 w 4847799"/>
              <a:gd name="connsiteY8" fmla="*/ 4494262 h 4494262"/>
              <a:gd name="connsiteX9" fmla="*/ 1115537 w 4847799"/>
              <a:gd name="connsiteY9" fmla="*/ 4429125 h 449426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8780"/>
              <a:gd name="connsiteY0" fmla="*/ 4448175 h 4513312"/>
              <a:gd name="connsiteX1" fmla="*/ 0 w 4848780"/>
              <a:gd name="connsiteY1" fmla="*/ 4446659 h 4513312"/>
              <a:gd name="connsiteX2" fmla="*/ 895349 w 4848780"/>
              <a:gd name="connsiteY2" fmla="*/ 2617859 h 4513312"/>
              <a:gd name="connsiteX3" fmla="*/ 1733548 w 4848780"/>
              <a:gd name="connsiteY3" fmla="*/ 1636784 h 4513312"/>
              <a:gd name="connsiteX4" fmla="*/ 3152349 w 4848780"/>
              <a:gd name="connsiteY4" fmla="*/ 620663 h 4513312"/>
              <a:gd name="connsiteX5" fmla="*/ 4846261 w 4848780"/>
              <a:gd name="connsiteY5" fmla="*/ 0 h 4513312"/>
              <a:gd name="connsiteX6" fmla="*/ 4848224 w 4848780"/>
              <a:gd name="connsiteY6" fmla="*/ 1112911 h 4513312"/>
              <a:gd name="connsiteX7" fmla="*/ 4838698 w 4848780"/>
              <a:gd name="connsiteY7" fmla="*/ 2789311 h 4513312"/>
              <a:gd name="connsiteX8" fmla="*/ 4847799 w 4848780"/>
              <a:gd name="connsiteY8" fmla="*/ 4513312 h 4513312"/>
              <a:gd name="connsiteX9" fmla="*/ 1115537 w 4848780"/>
              <a:gd name="connsiteY9" fmla="*/ 4448175 h 4513312"/>
              <a:gd name="connsiteX0" fmla="*/ 1115537 w 4848224"/>
              <a:gd name="connsiteY0" fmla="*/ 4448175 h 4513312"/>
              <a:gd name="connsiteX1" fmla="*/ 0 w 4848224"/>
              <a:gd name="connsiteY1" fmla="*/ 4446659 h 4513312"/>
              <a:gd name="connsiteX2" fmla="*/ 895349 w 4848224"/>
              <a:gd name="connsiteY2" fmla="*/ 2617859 h 4513312"/>
              <a:gd name="connsiteX3" fmla="*/ 1733548 w 4848224"/>
              <a:gd name="connsiteY3" fmla="*/ 1636784 h 4513312"/>
              <a:gd name="connsiteX4" fmla="*/ 3152349 w 4848224"/>
              <a:gd name="connsiteY4" fmla="*/ 620663 h 4513312"/>
              <a:gd name="connsiteX5" fmla="*/ 4846261 w 4848224"/>
              <a:gd name="connsiteY5" fmla="*/ 0 h 4513312"/>
              <a:gd name="connsiteX6" fmla="*/ 4848224 w 4848224"/>
              <a:gd name="connsiteY6" fmla="*/ 1112911 h 4513312"/>
              <a:gd name="connsiteX7" fmla="*/ 4838698 w 4848224"/>
              <a:gd name="connsiteY7" fmla="*/ 2789311 h 4513312"/>
              <a:gd name="connsiteX8" fmla="*/ 4847799 w 4848224"/>
              <a:gd name="connsiteY8" fmla="*/ 4513312 h 4513312"/>
              <a:gd name="connsiteX9" fmla="*/ 1115537 w 4848224"/>
              <a:gd name="connsiteY9" fmla="*/ 4448175 h 4513312"/>
              <a:gd name="connsiteX0" fmla="*/ 1115537 w 5121914"/>
              <a:gd name="connsiteY0" fmla="*/ 4448175 h 4623861"/>
              <a:gd name="connsiteX1" fmla="*/ 0 w 5121914"/>
              <a:gd name="connsiteY1" fmla="*/ 4446659 h 4623861"/>
              <a:gd name="connsiteX2" fmla="*/ 895349 w 5121914"/>
              <a:gd name="connsiteY2" fmla="*/ 2617859 h 4623861"/>
              <a:gd name="connsiteX3" fmla="*/ 1733548 w 5121914"/>
              <a:gd name="connsiteY3" fmla="*/ 1636784 h 4623861"/>
              <a:gd name="connsiteX4" fmla="*/ 3152349 w 5121914"/>
              <a:gd name="connsiteY4" fmla="*/ 620663 h 4623861"/>
              <a:gd name="connsiteX5" fmla="*/ 4846261 w 5121914"/>
              <a:gd name="connsiteY5" fmla="*/ 0 h 4623861"/>
              <a:gd name="connsiteX6" fmla="*/ 4848224 w 5121914"/>
              <a:gd name="connsiteY6" fmla="*/ 1112911 h 4623861"/>
              <a:gd name="connsiteX7" fmla="*/ 4838698 w 5121914"/>
              <a:gd name="connsiteY7" fmla="*/ 2808539 h 4623861"/>
              <a:gd name="connsiteX8" fmla="*/ 4847799 w 5121914"/>
              <a:gd name="connsiteY8" fmla="*/ 4513312 h 4623861"/>
              <a:gd name="connsiteX9" fmla="*/ 1115537 w 5121914"/>
              <a:gd name="connsiteY9" fmla="*/ 4448175 h 4623861"/>
              <a:gd name="connsiteX0" fmla="*/ 1115537 w 4848407"/>
              <a:gd name="connsiteY0" fmla="*/ 4448175 h 4623861"/>
              <a:gd name="connsiteX1" fmla="*/ 0 w 4848407"/>
              <a:gd name="connsiteY1" fmla="*/ 4446659 h 4623861"/>
              <a:gd name="connsiteX2" fmla="*/ 895349 w 4848407"/>
              <a:gd name="connsiteY2" fmla="*/ 2617859 h 4623861"/>
              <a:gd name="connsiteX3" fmla="*/ 1733548 w 4848407"/>
              <a:gd name="connsiteY3" fmla="*/ 1636784 h 4623861"/>
              <a:gd name="connsiteX4" fmla="*/ 3152349 w 4848407"/>
              <a:gd name="connsiteY4" fmla="*/ 620663 h 4623861"/>
              <a:gd name="connsiteX5" fmla="*/ 4846261 w 4848407"/>
              <a:gd name="connsiteY5" fmla="*/ 0 h 4623861"/>
              <a:gd name="connsiteX6" fmla="*/ 4848224 w 4848407"/>
              <a:gd name="connsiteY6" fmla="*/ 1112911 h 4623861"/>
              <a:gd name="connsiteX7" fmla="*/ 4838698 w 4848407"/>
              <a:gd name="connsiteY7" fmla="*/ 2808539 h 4623861"/>
              <a:gd name="connsiteX8" fmla="*/ 4847799 w 4848407"/>
              <a:gd name="connsiteY8" fmla="*/ 4513312 h 4623861"/>
              <a:gd name="connsiteX9" fmla="*/ 1115537 w 4848407"/>
              <a:gd name="connsiteY9" fmla="*/ 4448175 h 4623861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5084385"/>
              <a:gd name="connsiteY0" fmla="*/ 4448175 h 4645873"/>
              <a:gd name="connsiteX1" fmla="*/ 0 w 5084385"/>
              <a:gd name="connsiteY1" fmla="*/ 4446659 h 4645873"/>
              <a:gd name="connsiteX2" fmla="*/ 895349 w 5084385"/>
              <a:gd name="connsiteY2" fmla="*/ 2617859 h 4645873"/>
              <a:gd name="connsiteX3" fmla="*/ 1733548 w 5084385"/>
              <a:gd name="connsiteY3" fmla="*/ 1636784 h 4645873"/>
              <a:gd name="connsiteX4" fmla="*/ 3152349 w 5084385"/>
              <a:gd name="connsiteY4" fmla="*/ 620663 h 4645873"/>
              <a:gd name="connsiteX5" fmla="*/ 4846261 w 5084385"/>
              <a:gd name="connsiteY5" fmla="*/ 0 h 4645873"/>
              <a:gd name="connsiteX6" fmla="*/ 4848224 w 5084385"/>
              <a:gd name="connsiteY6" fmla="*/ 1112911 h 4645873"/>
              <a:gd name="connsiteX7" fmla="*/ 4838698 w 5084385"/>
              <a:gd name="connsiteY7" fmla="*/ 2808539 h 4645873"/>
              <a:gd name="connsiteX8" fmla="*/ 4857324 w 5084385"/>
              <a:gd name="connsiteY8" fmla="*/ 4542155 h 4645873"/>
              <a:gd name="connsiteX9" fmla="*/ 1115537 w 5084385"/>
              <a:gd name="connsiteY9" fmla="*/ 4448175 h 4645873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4857324"/>
              <a:gd name="connsiteY0" fmla="*/ 4448175 h 4542155"/>
              <a:gd name="connsiteX1" fmla="*/ 0 w 4857324"/>
              <a:gd name="connsiteY1" fmla="*/ 4446659 h 4542155"/>
              <a:gd name="connsiteX2" fmla="*/ 895349 w 4857324"/>
              <a:gd name="connsiteY2" fmla="*/ 2617859 h 4542155"/>
              <a:gd name="connsiteX3" fmla="*/ 1733548 w 4857324"/>
              <a:gd name="connsiteY3" fmla="*/ 1636784 h 4542155"/>
              <a:gd name="connsiteX4" fmla="*/ 3152349 w 4857324"/>
              <a:gd name="connsiteY4" fmla="*/ 620663 h 4542155"/>
              <a:gd name="connsiteX5" fmla="*/ 4846261 w 4857324"/>
              <a:gd name="connsiteY5" fmla="*/ 0 h 4542155"/>
              <a:gd name="connsiteX6" fmla="*/ 4848224 w 4857324"/>
              <a:gd name="connsiteY6" fmla="*/ 1112911 h 4542155"/>
              <a:gd name="connsiteX7" fmla="*/ 4838698 w 4857324"/>
              <a:gd name="connsiteY7" fmla="*/ 2808539 h 4542155"/>
              <a:gd name="connsiteX8" fmla="*/ 4857324 w 4857324"/>
              <a:gd name="connsiteY8" fmla="*/ 4542155 h 4542155"/>
              <a:gd name="connsiteX9" fmla="*/ 1115537 w 4857324"/>
              <a:gd name="connsiteY9" fmla="*/ 4448175 h 4542155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36185"/>
              <a:gd name="connsiteY0" fmla="*/ 4448175 h 4484469"/>
              <a:gd name="connsiteX1" fmla="*/ 0 w 5136185"/>
              <a:gd name="connsiteY1" fmla="*/ 4446659 h 4484469"/>
              <a:gd name="connsiteX2" fmla="*/ 895349 w 5136185"/>
              <a:gd name="connsiteY2" fmla="*/ 2617859 h 4484469"/>
              <a:gd name="connsiteX3" fmla="*/ 1733548 w 5136185"/>
              <a:gd name="connsiteY3" fmla="*/ 1636784 h 4484469"/>
              <a:gd name="connsiteX4" fmla="*/ 3152349 w 5136185"/>
              <a:gd name="connsiteY4" fmla="*/ 620663 h 4484469"/>
              <a:gd name="connsiteX5" fmla="*/ 4846261 w 5136185"/>
              <a:gd name="connsiteY5" fmla="*/ 0 h 4484469"/>
              <a:gd name="connsiteX6" fmla="*/ 4848224 w 5136185"/>
              <a:gd name="connsiteY6" fmla="*/ 1112911 h 4484469"/>
              <a:gd name="connsiteX7" fmla="*/ 4838698 w 5136185"/>
              <a:gd name="connsiteY7" fmla="*/ 2808539 h 4484469"/>
              <a:gd name="connsiteX8" fmla="*/ 4866849 w 5136185"/>
              <a:gd name="connsiteY8" fmla="*/ 4484469 h 4484469"/>
              <a:gd name="connsiteX9" fmla="*/ 1115537 w 5136185"/>
              <a:gd name="connsiteY9" fmla="*/ 4448175 h 4484469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44833"/>
              <a:gd name="connsiteY0" fmla="*/ 4448175 h 4599579"/>
              <a:gd name="connsiteX1" fmla="*/ 0 w 5144833"/>
              <a:gd name="connsiteY1" fmla="*/ 4446659 h 4599579"/>
              <a:gd name="connsiteX2" fmla="*/ 895349 w 5144833"/>
              <a:gd name="connsiteY2" fmla="*/ 2617859 h 4599579"/>
              <a:gd name="connsiteX3" fmla="*/ 1733548 w 5144833"/>
              <a:gd name="connsiteY3" fmla="*/ 1636784 h 4599579"/>
              <a:gd name="connsiteX4" fmla="*/ 3152349 w 5144833"/>
              <a:gd name="connsiteY4" fmla="*/ 620663 h 4599579"/>
              <a:gd name="connsiteX5" fmla="*/ 4846261 w 5144833"/>
              <a:gd name="connsiteY5" fmla="*/ 0 h 4599579"/>
              <a:gd name="connsiteX6" fmla="*/ 4848224 w 5144833"/>
              <a:gd name="connsiteY6" fmla="*/ 1112911 h 4599579"/>
              <a:gd name="connsiteX7" fmla="*/ 4867273 w 5144833"/>
              <a:gd name="connsiteY7" fmla="*/ 2808539 h 4599579"/>
              <a:gd name="connsiteX8" fmla="*/ 4866849 w 5144833"/>
              <a:gd name="connsiteY8" fmla="*/ 4484469 h 4599579"/>
              <a:gd name="connsiteX9" fmla="*/ 1115537 w 514483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93886"/>
              <a:gd name="connsiteY0" fmla="*/ 4448175 h 4599579"/>
              <a:gd name="connsiteX1" fmla="*/ 0 w 4893886"/>
              <a:gd name="connsiteY1" fmla="*/ 4446659 h 4599579"/>
              <a:gd name="connsiteX2" fmla="*/ 895349 w 4893886"/>
              <a:gd name="connsiteY2" fmla="*/ 2617859 h 4599579"/>
              <a:gd name="connsiteX3" fmla="*/ 1733548 w 4893886"/>
              <a:gd name="connsiteY3" fmla="*/ 1636784 h 4599579"/>
              <a:gd name="connsiteX4" fmla="*/ 3152349 w 4893886"/>
              <a:gd name="connsiteY4" fmla="*/ 620663 h 4599579"/>
              <a:gd name="connsiteX5" fmla="*/ 4893886 w 4893886"/>
              <a:gd name="connsiteY5" fmla="*/ 0 h 4599579"/>
              <a:gd name="connsiteX6" fmla="*/ 4867274 w 4893886"/>
              <a:gd name="connsiteY6" fmla="*/ 1112911 h 4599579"/>
              <a:gd name="connsiteX7" fmla="*/ 4867273 w 4893886"/>
              <a:gd name="connsiteY7" fmla="*/ 2808539 h 4599579"/>
              <a:gd name="connsiteX8" fmla="*/ 4866849 w 4893886"/>
              <a:gd name="connsiteY8" fmla="*/ 4484469 h 4599579"/>
              <a:gd name="connsiteX9" fmla="*/ 1115537 w 4893886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985424"/>
              <a:gd name="connsiteY0" fmla="*/ 4448175 h 4599579"/>
              <a:gd name="connsiteX1" fmla="*/ 0 w 4985424"/>
              <a:gd name="connsiteY1" fmla="*/ 4446659 h 4599579"/>
              <a:gd name="connsiteX2" fmla="*/ 895349 w 4985424"/>
              <a:gd name="connsiteY2" fmla="*/ 2617859 h 4599579"/>
              <a:gd name="connsiteX3" fmla="*/ 1733548 w 4985424"/>
              <a:gd name="connsiteY3" fmla="*/ 1636784 h 4599579"/>
              <a:gd name="connsiteX4" fmla="*/ 3152349 w 4985424"/>
              <a:gd name="connsiteY4" fmla="*/ 620663 h 4599579"/>
              <a:gd name="connsiteX5" fmla="*/ 4855786 w 4985424"/>
              <a:gd name="connsiteY5" fmla="*/ 0 h 4599579"/>
              <a:gd name="connsiteX6" fmla="*/ 4867274 w 4985424"/>
              <a:gd name="connsiteY6" fmla="*/ 1112911 h 4599579"/>
              <a:gd name="connsiteX7" fmla="*/ 4867273 w 4985424"/>
              <a:gd name="connsiteY7" fmla="*/ 2808539 h 4599579"/>
              <a:gd name="connsiteX8" fmla="*/ 4866849 w 4985424"/>
              <a:gd name="connsiteY8" fmla="*/ 4484469 h 4599579"/>
              <a:gd name="connsiteX9" fmla="*/ 1115537 w 498542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55626"/>
              <a:gd name="connsiteX1" fmla="*/ 0 w 4867274"/>
              <a:gd name="connsiteY1" fmla="*/ 4446659 h 4455626"/>
              <a:gd name="connsiteX2" fmla="*/ 895349 w 4867274"/>
              <a:gd name="connsiteY2" fmla="*/ 2617859 h 4455626"/>
              <a:gd name="connsiteX3" fmla="*/ 1733548 w 4867274"/>
              <a:gd name="connsiteY3" fmla="*/ 1636784 h 4455626"/>
              <a:gd name="connsiteX4" fmla="*/ 3152349 w 4867274"/>
              <a:gd name="connsiteY4" fmla="*/ 620663 h 4455626"/>
              <a:gd name="connsiteX5" fmla="*/ 4855786 w 4867274"/>
              <a:gd name="connsiteY5" fmla="*/ 0 h 4455626"/>
              <a:gd name="connsiteX6" fmla="*/ 4867274 w 4867274"/>
              <a:gd name="connsiteY6" fmla="*/ 1112911 h 4455626"/>
              <a:gd name="connsiteX7" fmla="*/ 4867273 w 4867274"/>
              <a:gd name="connsiteY7" fmla="*/ 2808539 h 4455626"/>
              <a:gd name="connsiteX8" fmla="*/ 4866849 w 4867274"/>
              <a:gd name="connsiteY8" fmla="*/ 4455626 h 4455626"/>
              <a:gd name="connsiteX9" fmla="*/ 1115537 w 4867274"/>
              <a:gd name="connsiteY9" fmla="*/ 4448175 h 4455626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55786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46012 h 4485182"/>
              <a:gd name="connsiteX9" fmla="*/ 1115537 w 4867274"/>
              <a:gd name="connsiteY9" fmla="*/ 4448175 h 4485182"/>
              <a:gd name="connsiteX0" fmla="*/ 1125062 w 5144128"/>
              <a:gd name="connsiteY0" fmla="*/ 4477067 h 4575663"/>
              <a:gd name="connsiteX1" fmla="*/ 0 w 5144128"/>
              <a:gd name="connsiteY1" fmla="*/ 4485182 h 4575663"/>
              <a:gd name="connsiteX2" fmla="*/ 895349 w 5144128"/>
              <a:gd name="connsiteY2" fmla="*/ 2617859 h 4575663"/>
              <a:gd name="connsiteX3" fmla="*/ 1733548 w 5144128"/>
              <a:gd name="connsiteY3" fmla="*/ 1636784 h 4575663"/>
              <a:gd name="connsiteX4" fmla="*/ 3152349 w 5144128"/>
              <a:gd name="connsiteY4" fmla="*/ 620663 h 4575663"/>
              <a:gd name="connsiteX5" fmla="*/ 4865311 w 5144128"/>
              <a:gd name="connsiteY5" fmla="*/ 0 h 4575663"/>
              <a:gd name="connsiteX6" fmla="*/ 4867274 w 5144128"/>
              <a:gd name="connsiteY6" fmla="*/ 1112911 h 4575663"/>
              <a:gd name="connsiteX7" fmla="*/ 4867273 w 5144128"/>
              <a:gd name="connsiteY7" fmla="*/ 2808539 h 4575663"/>
              <a:gd name="connsiteX8" fmla="*/ 4866849 w 5144128"/>
              <a:gd name="connsiteY8" fmla="*/ 4446012 h 4575663"/>
              <a:gd name="connsiteX9" fmla="*/ 1125062 w 5144128"/>
              <a:gd name="connsiteY9" fmla="*/ 4477067 h 4575663"/>
              <a:gd name="connsiteX0" fmla="*/ 1125062 w 5144128"/>
              <a:gd name="connsiteY0" fmla="*/ 4477067 h 4606198"/>
              <a:gd name="connsiteX1" fmla="*/ 0 w 5144128"/>
              <a:gd name="connsiteY1" fmla="*/ 4485182 h 4606198"/>
              <a:gd name="connsiteX2" fmla="*/ 895349 w 5144128"/>
              <a:gd name="connsiteY2" fmla="*/ 2617859 h 4606198"/>
              <a:gd name="connsiteX3" fmla="*/ 1733548 w 5144128"/>
              <a:gd name="connsiteY3" fmla="*/ 1636784 h 4606198"/>
              <a:gd name="connsiteX4" fmla="*/ 3152349 w 5144128"/>
              <a:gd name="connsiteY4" fmla="*/ 620663 h 4606198"/>
              <a:gd name="connsiteX5" fmla="*/ 4865311 w 5144128"/>
              <a:gd name="connsiteY5" fmla="*/ 0 h 4606198"/>
              <a:gd name="connsiteX6" fmla="*/ 4867274 w 5144128"/>
              <a:gd name="connsiteY6" fmla="*/ 1112911 h 4606198"/>
              <a:gd name="connsiteX7" fmla="*/ 4867273 w 5144128"/>
              <a:gd name="connsiteY7" fmla="*/ 2808539 h 4606198"/>
              <a:gd name="connsiteX8" fmla="*/ 4866849 w 5144128"/>
              <a:gd name="connsiteY8" fmla="*/ 4484534 h 4606198"/>
              <a:gd name="connsiteX9" fmla="*/ 1125062 w 5144128"/>
              <a:gd name="connsiteY9" fmla="*/ 4477067 h 4606198"/>
              <a:gd name="connsiteX0" fmla="*/ 1125062 w 5144128"/>
              <a:gd name="connsiteY0" fmla="*/ 4477067 h 4485182"/>
              <a:gd name="connsiteX1" fmla="*/ 0 w 5144128"/>
              <a:gd name="connsiteY1" fmla="*/ 4485182 h 4485182"/>
              <a:gd name="connsiteX2" fmla="*/ 895349 w 5144128"/>
              <a:gd name="connsiteY2" fmla="*/ 2617859 h 4485182"/>
              <a:gd name="connsiteX3" fmla="*/ 1733548 w 5144128"/>
              <a:gd name="connsiteY3" fmla="*/ 1636784 h 4485182"/>
              <a:gd name="connsiteX4" fmla="*/ 3152349 w 5144128"/>
              <a:gd name="connsiteY4" fmla="*/ 620663 h 4485182"/>
              <a:gd name="connsiteX5" fmla="*/ 4865311 w 5144128"/>
              <a:gd name="connsiteY5" fmla="*/ 0 h 4485182"/>
              <a:gd name="connsiteX6" fmla="*/ 4867274 w 5144128"/>
              <a:gd name="connsiteY6" fmla="*/ 1112911 h 4485182"/>
              <a:gd name="connsiteX7" fmla="*/ 4867273 w 5144128"/>
              <a:gd name="connsiteY7" fmla="*/ 2808539 h 4485182"/>
              <a:gd name="connsiteX8" fmla="*/ 4866849 w 5144128"/>
              <a:gd name="connsiteY8" fmla="*/ 4484534 h 4485182"/>
              <a:gd name="connsiteX9" fmla="*/ 1125062 w 5144128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23924 w 4895849"/>
              <a:gd name="connsiteY2" fmla="*/ 261785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885824 w 4895849"/>
              <a:gd name="connsiteY2" fmla="*/ 260822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14399 w 4895849"/>
              <a:gd name="connsiteY2" fmla="*/ 2627491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912953"/>
              <a:gd name="connsiteY0" fmla="*/ 4496328 h 4504443"/>
              <a:gd name="connsiteX1" fmla="*/ 0 w 4912953"/>
              <a:gd name="connsiteY1" fmla="*/ 4504443 h 4504443"/>
              <a:gd name="connsiteX2" fmla="*/ 914399 w 4912953"/>
              <a:gd name="connsiteY2" fmla="*/ 2646752 h 4504443"/>
              <a:gd name="connsiteX3" fmla="*/ 1762123 w 4912953"/>
              <a:gd name="connsiteY3" fmla="*/ 1656045 h 4504443"/>
              <a:gd name="connsiteX4" fmla="*/ 3180924 w 4912953"/>
              <a:gd name="connsiteY4" fmla="*/ 639924 h 4504443"/>
              <a:gd name="connsiteX5" fmla="*/ 4912936 w 4912953"/>
              <a:gd name="connsiteY5" fmla="*/ 0 h 4504443"/>
              <a:gd name="connsiteX6" fmla="*/ 4895849 w 4912953"/>
              <a:gd name="connsiteY6" fmla="*/ 1132172 h 4504443"/>
              <a:gd name="connsiteX7" fmla="*/ 4895848 w 4912953"/>
              <a:gd name="connsiteY7" fmla="*/ 2827800 h 4504443"/>
              <a:gd name="connsiteX8" fmla="*/ 4895424 w 4912953"/>
              <a:gd name="connsiteY8" fmla="*/ 4503795 h 4504443"/>
              <a:gd name="connsiteX9" fmla="*/ 1153637 w 4912953"/>
              <a:gd name="connsiteY9" fmla="*/ 4496328 h 4504443"/>
              <a:gd name="connsiteX0" fmla="*/ 1153637 w 4895849"/>
              <a:gd name="connsiteY0" fmla="*/ 4496328 h 4504443"/>
              <a:gd name="connsiteX1" fmla="*/ 0 w 4895849"/>
              <a:gd name="connsiteY1" fmla="*/ 4504443 h 4504443"/>
              <a:gd name="connsiteX2" fmla="*/ 914399 w 4895849"/>
              <a:gd name="connsiteY2" fmla="*/ 2646752 h 4504443"/>
              <a:gd name="connsiteX3" fmla="*/ 1762123 w 4895849"/>
              <a:gd name="connsiteY3" fmla="*/ 1656045 h 4504443"/>
              <a:gd name="connsiteX4" fmla="*/ 3180924 w 4895849"/>
              <a:gd name="connsiteY4" fmla="*/ 639924 h 4504443"/>
              <a:gd name="connsiteX5" fmla="*/ 4893886 w 4895849"/>
              <a:gd name="connsiteY5" fmla="*/ 0 h 4504443"/>
              <a:gd name="connsiteX6" fmla="*/ 4895849 w 4895849"/>
              <a:gd name="connsiteY6" fmla="*/ 1132172 h 4504443"/>
              <a:gd name="connsiteX7" fmla="*/ 4895848 w 4895849"/>
              <a:gd name="connsiteY7" fmla="*/ 2827800 h 4504443"/>
              <a:gd name="connsiteX8" fmla="*/ 4895424 w 4895849"/>
              <a:gd name="connsiteY8" fmla="*/ 4503795 h 4504443"/>
              <a:gd name="connsiteX9" fmla="*/ 1153637 w 4895849"/>
              <a:gd name="connsiteY9" fmla="*/ 4496328 h 4504443"/>
              <a:gd name="connsiteX0" fmla="*/ 1136480 w 4895849"/>
              <a:gd name="connsiteY0" fmla="*/ 4533568 h 4533719"/>
              <a:gd name="connsiteX1" fmla="*/ 0 w 4895849"/>
              <a:gd name="connsiteY1" fmla="*/ 4504443 h 4533719"/>
              <a:gd name="connsiteX2" fmla="*/ 914399 w 4895849"/>
              <a:gd name="connsiteY2" fmla="*/ 2646752 h 4533719"/>
              <a:gd name="connsiteX3" fmla="*/ 1762123 w 4895849"/>
              <a:gd name="connsiteY3" fmla="*/ 1656045 h 4533719"/>
              <a:gd name="connsiteX4" fmla="*/ 3180924 w 4895849"/>
              <a:gd name="connsiteY4" fmla="*/ 639924 h 4533719"/>
              <a:gd name="connsiteX5" fmla="*/ 4893886 w 4895849"/>
              <a:gd name="connsiteY5" fmla="*/ 0 h 4533719"/>
              <a:gd name="connsiteX6" fmla="*/ 4895849 w 4895849"/>
              <a:gd name="connsiteY6" fmla="*/ 1132172 h 4533719"/>
              <a:gd name="connsiteX7" fmla="*/ 4895848 w 4895849"/>
              <a:gd name="connsiteY7" fmla="*/ 2827800 h 4533719"/>
              <a:gd name="connsiteX8" fmla="*/ 4895424 w 4895849"/>
              <a:gd name="connsiteY8" fmla="*/ 4503795 h 4533719"/>
              <a:gd name="connsiteX9" fmla="*/ 1136480 w 4895849"/>
              <a:gd name="connsiteY9" fmla="*/ 4533568 h 4533719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03795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58534"/>
              <a:gd name="connsiteX1" fmla="*/ 0 w 4904427"/>
              <a:gd name="connsiteY1" fmla="*/ 4532373 h 4658534"/>
              <a:gd name="connsiteX2" fmla="*/ 922977 w 4904427"/>
              <a:gd name="connsiteY2" fmla="*/ 2646752 h 4658534"/>
              <a:gd name="connsiteX3" fmla="*/ 1770701 w 4904427"/>
              <a:gd name="connsiteY3" fmla="*/ 1656045 h 4658534"/>
              <a:gd name="connsiteX4" fmla="*/ 3189502 w 4904427"/>
              <a:gd name="connsiteY4" fmla="*/ 639924 h 4658534"/>
              <a:gd name="connsiteX5" fmla="*/ 4902464 w 4904427"/>
              <a:gd name="connsiteY5" fmla="*/ 0 h 4658534"/>
              <a:gd name="connsiteX6" fmla="*/ 4904427 w 4904427"/>
              <a:gd name="connsiteY6" fmla="*/ 1132172 h 4658534"/>
              <a:gd name="connsiteX7" fmla="*/ 4904426 w 4904427"/>
              <a:gd name="connsiteY7" fmla="*/ 2827800 h 4658534"/>
              <a:gd name="connsiteX8" fmla="*/ 4904002 w 4904427"/>
              <a:gd name="connsiteY8" fmla="*/ 4531726 h 4658534"/>
              <a:gd name="connsiteX9" fmla="*/ 1145058 w 4904427"/>
              <a:gd name="connsiteY9" fmla="*/ 4533568 h 4658534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72471"/>
              <a:gd name="connsiteX1" fmla="*/ 0 w 4904427"/>
              <a:gd name="connsiteY1" fmla="*/ 4532373 h 4672471"/>
              <a:gd name="connsiteX2" fmla="*/ 922977 w 4904427"/>
              <a:gd name="connsiteY2" fmla="*/ 2646752 h 4672471"/>
              <a:gd name="connsiteX3" fmla="*/ 1770701 w 4904427"/>
              <a:gd name="connsiteY3" fmla="*/ 1656045 h 4672471"/>
              <a:gd name="connsiteX4" fmla="*/ 3189502 w 4904427"/>
              <a:gd name="connsiteY4" fmla="*/ 639924 h 4672471"/>
              <a:gd name="connsiteX5" fmla="*/ 4902464 w 4904427"/>
              <a:gd name="connsiteY5" fmla="*/ 0 h 4672471"/>
              <a:gd name="connsiteX6" fmla="*/ 4904427 w 4904427"/>
              <a:gd name="connsiteY6" fmla="*/ 1132172 h 4672471"/>
              <a:gd name="connsiteX7" fmla="*/ 4904426 w 4904427"/>
              <a:gd name="connsiteY7" fmla="*/ 2827800 h 4672471"/>
              <a:gd name="connsiteX8" fmla="*/ 4904002 w 4904427"/>
              <a:gd name="connsiteY8" fmla="*/ 4531726 h 4672471"/>
              <a:gd name="connsiteX9" fmla="*/ 1145058 w 4904427"/>
              <a:gd name="connsiteY9" fmla="*/ 4533568 h 4672471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36786"/>
              <a:gd name="connsiteY0" fmla="*/ 4561498 h 4561498"/>
              <a:gd name="connsiteX1" fmla="*/ 0 w 4936786"/>
              <a:gd name="connsiteY1" fmla="*/ 4560303 h 4561498"/>
              <a:gd name="connsiteX2" fmla="*/ 922977 w 4936786"/>
              <a:gd name="connsiteY2" fmla="*/ 2674682 h 4561498"/>
              <a:gd name="connsiteX3" fmla="*/ 1770701 w 4936786"/>
              <a:gd name="connsiteY3" fmla="*/ 1683975 h 4561498"/>
              <a:gd name="connsiteX4" fmla="*/ 3189502 w 4936786"/>
              <a:gd name="connsiteY4" fmla="*/ 667854 h 4561498"/>
              <a:gd name="connsiteX5" fmla="*/ 4936777 w 4936786"/>
              <a:gd name="connsiteY5" fmla="*/ 0 h 4561498"/>
              <a:gd name="connsiteX6" fmla="*/ 4904427 w 4936786"/>
              <a:gd name="connsiteY6" fmla="*/ 1160102 h 4561498"/>
              <a:gd name="connsiteX7" fmla="*/ 4904426 w 4936786"/>
              <a:gd name="connsiteY7" fmla="*/ 2855730 h 4561498"/>
              <a:gd name="connsiteX8" fmla="*/ 4904002 w 4936786"/>
              <a:gd name="connsiteY8" fmla="*/ 4559656 h 4561498"/>
              <a:gd name="connsiteX9" fmla="*/ 1145058 w 4936786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11042"/>
              <a:gd name="connsiteY0" fmla="*/ 4561498 h 4561498"/>
              <a:gd name="connsiteX1" fmla="*/ 0 w 4911042"/>
              <a:gd name="connsiteY1" fmla="*/ 4560303 h 4561498"/>
              <a:gd name="connsiteX2" fmla="*/ 922977 w 4911042"/>
              <a:gd name="connsiteY2" fmla="*/ 2674682 h 4561498"/>
              <a:gd name="connsiteX3" fmla="*/ 1770701 w 4911042"/>
              <a:gd name="connsiteY3" fmla="*/ 1683975 h 4561498"/>
              <a:gd name="connsiteX4" fmla="*/ 3189502 w 4911042"/>
              <a:gd name="connsiteY4" fmla="*/ 667854 h 4561498"/>
              <a:gd name="connsiteX5" fmla="*/ 4911042 w 4911042"/>
              <a:gd name="connsiteY5" fmla="*/ 0 h 4561498"/>
              <a:gd name="connsiteX6" fmla="*/ 4904427 w 4911042"/>
              <a:gd name="connsiteY6" fmla="*/ 1160102 h 4561498"/>
              <a:gd name="connsiteX7" fmla="*/ 4904426 w 4911042"/>
              <a:gd name="connsiteY7" fmla="*/ 2855730 h 4561498"/>
              <a:gd name="connsiteX8" fmla="*/ 4904002 w 4911042"/>
              <a:gd name="connsiteY8" fmla="*/ 4559656 h 4561498"/>
              <a:gd name="connsiteX9" fmla="*/ 1145058 w 4911042"/>
              <a:gd name="connsiteY9" fmla="*/ 4561498 h 456149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5023304"/>
              <a:gd name="connsiteY0" fmla="*/ 4552188 h 4552188"/>
              <a:gd name="connsiteX1" fmla="*/ 0 w 5023304"/>
              <a:gd name="connsiteY1" fmla="*/ 4550993 h 4552188"/>
              <a:gd name="connsiteX2" fmla="*/ 922977 w 5023304"/>
              <a:gd name="connsiteY2" fmla="*/ 2665372 h 4552188"/>
              <a:gd name="connsiteX3" fmla="*/ 1770701 w 5023304"/>
              <a:gd name="connsiteY3" fmla="*/ 1674665 h 4552188"/>
              <a:gd name="connsiteX4" fmla="*/ 3189502 w 5023304"/>
              <a:gd name="connsiteY4" fmla="*/ 658544 h 4552188"/>
              <a:gd name="connsiteX5" fmla="*/ 4893885 w 5023304"/>
              <a:gd name="connsiteY5" fmla="*/ 0 h 4552188"/>
              <a:gd name="connsiteX6" fmla="*/ 4904427 w 5023304"/>
              <a:gd name="connsiteY6" fmla="*/ 1150792 h 4552188"/>
              <a:gd name="connsiteX7" fmla="*/ 4904426 w 5023304"/>
              <a:gd name="connsiteY7" fmla="*/ 2846420 h 4552188"/>
              <a:gd name="connsiteX8" fmla="*/ 4904002 w 5023304"/>
              <a:gd name="connsiteY8" fmla="*/ 4550346 h 4552188"/>
              <a:gd name="connsiteX9" fmla="*/ 1145058 w 5023304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55188 w 4904427"/>
              <a:gd name="connsiteY4" fmla="*/ 63061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63767 w 4904427"/>
              <a:gd name="connsiteY4" fmla="*/ 65854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4427" h="4533568">
                <a:moveTo>
                  <a:pt x="1145058" y="4533568"/>
                </a:moveTo>
                <a:lnTo>
                  <a:pt x="0" y="4532373"/>
                </a:lnTo>
                <a:cubicBezTo>
                  <a:pt x="85540" y="4106313"/>
                  <a:pt x="608652" y="3072202"/>
                  <a:pt x="922977" y="2646752"/>
                </a:cubicBezTo>
                <a:cubicBezTo>
                  <a:pt x="1275216" y="2148024"/>
                  <a:pt x="1427872" y="2021189"/>
                  <a:pt x="1770701" y="1656045"/>
                </a:cubicBezTo>
                <a:cubicBezTo>
                  <a:pt x="2289557" y="1187777"/>
                  <a:pt x="2643236" y="915933"/>
                  <a:pt x="3163767" y="639925"/>
                </a:cubicBezTo>
                <a:cubicBezTo>
                  <a:pt x="3684298" y="363918"/>
                  <a:pt x="4271515" y="110363"/>
                  <a:pt x="4893886" y="0"/>
                </a:cubicBezTo>
                <a:cubicBezTo>
                  <a:pt x="4897400" y="377391"/>
                  <a:pt x="4900913" y="754781"/>
                  <a:pt x="4904427" y="1132172"/>
                </a:cubicBezTo>
                <a:cubicBezTo>
                  <a:pt x="4904427" y="1697381"/>
                  <a:pt x="4904426" y="2262591"/>
                  <a:pt x="4904426" y="2827800"/>
                </a:cubicBezTo>
                <a:cubicBezTo>
                  <a:pt x="4904285" y="3386465"/>
                  <a:pt x="4904143" y="3973061"/>
                  <a:pt x="4904002" y="4531726"/>
                </a:cubicBezTo>
                <a:lnTo>
                  <a:pt x="1145058" y="4533568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580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580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98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Gry Bckgr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381"/>
            <a:ext cx="9142983" cy="6857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8"/>
          <a:stretch/>
        </p:blipFill>
        <p:spPr>
          <a:xfrm>
            <a:off x="0" y="6353092"/>
            <a:ext cx="9144000" cy="504908"/>
          </a:xfrm>
          <a:prstGeom prst="rect">
            <a:avLst/>
          </a:prstGeom>
        </p:spPr>
      </p:pic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5590964" cy="404768"/>
          </a:xfrm>
        </p:spPr>
        <p:txBody>
          <a:bodyPr/>
          <a:lstStyle>
            <a:lvl1pPr>
              <a:defRPr>
                <a:solidFill>
                  <a:srgbClr val="8000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828000"/>
            <a:ext cx="5616575" cy="395288"/>
          </a:xfrm>
        </p:spPr>
        <p:txBody>
          <a:bodyPr/>
          <a:lstStyle>
            <a:lvl1pPr marL="0" indent="0">
              <a:buNone/>
              <a:defRPr>
                <a:solidFill>
                  <a:srgbClr val="B40043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734890" y="1628800"/>
            <a:ext cx="5408095" cy="4638310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016224 w 2016224"/>
              <a:gd name="connsiteY2" fmla="*/ 1008112 h 2016224"/>
              <a:gd name="connsiteX3" fmla="*/ 1008112 w 2016224"/>
              <a:gd name="connsiteY3" fmla="*/ 2016224 h 2016224"/>
              <a:gd name="connsiteX4" fmla="*/ 0 w 2016224"/>
              <a:gd name="connsiteY4" fmla="*/ 1008112 h 2016224"/>
              <a:gd name="connsiteX0" fmla="*/ 4399 w 2020623"/>
              <a:gd name="connsiteY0" fmla="*/ 1541512 h 2549624"/>
              <a:gd name="connsiteX1" fmla="*/ 1355411 w 2020623"/>
              <a:gd name="connsiteY1" fmla="*/ 0 h 2549624"/>
              <a:gd name="connsiteX2" fmla="*/ 2020623 w 2020623"/>
              <a:gd name="connsiteY2" fmla="*/ 1541512 h 2549624"/>
              <a:gd name="connsiteX3" fmla="*/ 1012511 w 2020623"/>
              <a:gd name="connsiteY3" fmla="*/ 2549624 h 2549624"/>
              <a:gd name="connsiteX4" fmla="*/ 4399 w 2020623"/>
              <a:gd name="connsiteY4" fmla="*/ 1541512 h 2549624"/>
              <a:gd name="connsiteX0" fmla="*/ 932 w 4246488"/>
              <a:gd name="connsiteY0" fmla="*/ 3257702 h 3378198"/>
              <a:gd name="connsiteX1" fmla="*/ 3580794 w 4246488"/>
              <a:gd name="connsiteY1" fmla="*/ 39790 h 3378198"/>
              <a:gd name="connsiteX2" fmla="*/ 4246006 w 4246488"/>
              <a:gd name="connsiteY2" fmla="*/ 1581302 h 3378198"/>
              <a:gd name="connsiteX3" fmla="*/ 3237894 w 4246488"/>
              <a:gd name="connsiteY3" fmla="*/ 2589414 h 3378198"/>
              <a:gd name="connsiteX4" fmla="*/ 932 w 4246488"/>
              <a:gd name="connsiteY4" fmla="*/ 3257702 h 3378198"/>
              <a:gd name="connsiteX0" fmla="*/ 14661 w 4921720"/>
              <a:gd name="connsiteY0" fmla="*/ 4411721 h 4609806"/>
              <a:gd name="connsiteX1" fmla="*/ 4689898 w 4921720"/>
              <a:gd name="connsiteY1" fmla="*/ 22234 h 4609806"/>
              <a:gd name="connsiteX2" fmla="*/ 4259735 w 4921720"/>
              <a:gd name="connsiteY2" fmla="*/ 2735321 h 4609806"/>
              <a:gd name="connsiteX3" fmla="*/ 3251623 w 4921720"/>
              <a:gd name="connsiteY3" fmla="*/ 3743433 h 4609806"/>
              <a:gd name="connsiteX4" fmla="*/ 14661 w 4921720"/>
              <a:gd name="connsiteY4" fmla="*/ 4411721 h 4609806"/>
              <a:gd name="connsiteX0" fmla="*/ 14661 w 4957429"/>
              <a:gd name="connsiteY0" fmla="*/ 4404495 h 4602580"/>
              <a:gd name="connsiteX1" fmla="*/ 4689898 w 4957429"/>
              <a:gd name="connsiteY1" fmla="*/ 15008 h 4602580"/>
              <a:gd name="connsiteX2" fmla="*/ 4259735 w 4957429"/>
              <a:gd name="connsiteY2" fmla="*/ 2728095 h 4602580"/>
              <a:gd name="connsiteX3" fmla="*/ 3251623 w 4957429"/>
              <a:gd name="connsiteY3" fmla="*/ 3736207 h 4602580"/>
              <a:gd name="connsiteX4" fmla="*/ 14661 w 4957429"/>
              <a:gd name="connsiteY4" fmla="*/ 4404495 h 4602580"/>
              <a:gd name="connsiteX0" fmla="*/ 64533 w 5007301"/>
              <a:gd name="connsiteY0" fmla="*/ 4404627 h 4618299"/>
              <a:gd name="connsiteX1" fmla="*/ 4739770 w 5007301"/>
              <a:gd name="connsiteY1" fmla="*/ 15140 h 4618299"/>
              <a:gd name="connsiteX2" fmla="*/ 4309607 w 5007301"/>
              <a:gd name="connsiteY2" fmla="*/ 2728227 h 4618299"/>
              <a:gd name="connsiteX3" fmla="*/ 3301495 w 5007301"/>
              <a:gd name="connsiteY3" fmla="*/ 3736339 h 4618299"/>
              <a:gd name="connsiteX4" fmla="*/ 64533 w 5007301"/>
              <a:gd name="connsiteY4" fmla="*/ 4404627 h 4618299"/>
              <a:gd name="connsiteX0" fmla="*/ 64380 w 4879805"/>
              <a:gd name="connsiteY0" fmla="*/ 4558150 h 4756446"/>
              <a:gd name="connsiteX1" fmla="*/ 4653892 w 4879805"/>
              <a:gd name="connsiteY1" fmla="*/ 25788 h 4756446"/>
              <a:gd name="connsiteX2" fmla="*/ 4223729 w 4879805"/>
              <a:gd name="connsiteY2" fmla="*/ 2738875 h 4756446"/>
              <a:gd name="connsiteX3" fmla="*/ 3215617 w 4879805"/>
              <a:gd name="connsiteY3" fmla="*/ 3746987 h 4756446"/>
              <a:gd name="connsiteX4" fmla="*/ 64380 w 4879805"/>
              <a:gd name="connsiteY4" fmla="*/ 4558150 h 4756446"/>
              <a:gd name="connsiteX0" fmla="*/ 65737 w 5073909"/>
              <a:gd name="connsiteY0" fmla="*/ 4536594 h 4718337"/>
              <a:gd name="connsiteX1" fmla="*/ 4655249 w 5073909"/>
              <a:gd name="connsiteY1" fmla="*/ 4232 h 4718337"/>
              <a:gd name="connsiteX2" fmla="*/ 4863261 w 5073909"/>
              <a:gd name="connsiteY2" fmla="*/ 3707919 h 4718337"/>
              <a:gd name="connsiteX3" fmla="*/ 3216974 w 5073909"/>
              <a:gd name="connsiteY3" fmla="*/ 3725431 h 4718337"/>
              <a:gd name="connsiteX4" fmla="*/ 65737 w 5073909"/>
              <a:gd name="connsiteY4" fmla="*/ 4536594 h 4718337"/>
              <a:gd name="connsiteX0" fmla="*/ 11587 w 5019759"/>
              <a:gd name="connsiteY0" fmla="*/ 4536594 h 4877233"/>
              <a:gd name="connsiteX1" fmla="*/ 4601099 w 5019759"/>
              <a:gd name="connsiteY1" fmla="*/ 4232 h 4877233"/>
              <a:gd name="connsiteX2" fmla="*/ 4809111 w 5019759"/>
              <a:gd name="connsiteY2" fmla="*/ 3707919 h 4877233"/>
              <a:gd name="connsiteX3" fmla="*/ 3334274 w 5019759"/>
              <a:gd name="connsiteY3" fmla="*/ 4458856 h 4877233"/>
              <a:gd name="connsiteX4" fmla="*/ 11587 w 5019759"/>
              <a:gd name="connsiteY4" fmla="*/ 4536594 h 4877233"/>
              <a:gd name="connsiteX0" fmla="*/ 11276 w 5121542"/>
              <a:gd name="connsiteY0" fmla="*/ 4334814 h 4728779"/>
              <a:gd name="connsiteX1" fmla="*/ 4696038 w 5121542"/>
              <a:gd name="connsiteY1" fmla="*/ 2477 h 4728779"/>
              <a:gd name="connsiteX2" fmla="*/ 4904050 w 5121542"/>
              <a:gd name="connsiteY2" fmla="*/ 3706164 h 4728779"/>
              <a:gd name="connsiteX3" fmla="*/ 3429213 w 5121542"/>
              <a:gd name="connsiteY3" fmla="*/ 4457101 h 4728779"/>
              <a:gd name="connsiteX4" fmla="*/ 11276 w 5121542"/>
              <a:gd name="connsiteY4" fmla="*/ 4334814 h 4728779"/>
              <a:gd name="connsiteX0" fmla="*/ 2988 w 4895762"/>
              <a:gd name="connsiteY0" fmla="*/ 3497447 h 3831681"/>
              <a:gd name="connsiteX1" fmla="*/ 2858950 w 4895762"/>
              <a:gd name="connsiteY1" fmla="*/ 3310 h 3831681"/>
              <a:gd name="connsiteX2" fmla="*/ 4895762 w 4895762"/>
              <a:gd name="connsiteY2" fmla="*/ 2868797 h 3831681"/>
              <a:gd name="connsiteX3" fmla="*/ 3420925 w 4895762"/>
              <a:gd name="connsiteY3" fmla="*/ 3619734 h 3831681"/>
              <a:gd name="connsiteX4" fmla="*/ 2988 w 4895762"/>
              <a:gd name="connsiteY4" fmla="*/ 3497447 h 3831681"/>
              <a:gd name="connsiteX0" fmla="*/ 3031 w 4857705"/>
              <a:gd name="connsiteY0" fmla="*/ 3632277 h 3927290"/>
              <a:gd name="connsiteX1" fmla="*/ 2820893 w 4857705"/>
              <a:gd name="connsiteY1" fmla="*/ 4790 h 3927290"/>
              <a:gd name="connsiteX2" fmla="*/ 4857705 w 4857705"/>
              <a:gd name="connsiteY2" fmla="*/ 2870277 h 3927290"/>
              <a:gd name="connsiteX3" fmla="*/ 3382868 w 4857705"/>
              <a:gd name="connsiteY3" fmla="*/ 3621214 h 3927290"/>
              <a:gd name="connsiteX4" fmla="*/ 3031 w 4857705"/>
              <a:gd name="connsiteY4" fmla="*/ 3632277 h 3927290"/>
              <a:gd name="connsiteX0" fmla="*/ 16422 w 4871096"/>
              <a:gd name="connsiteY0" fmla="*/ 3166635 h 3427343"/>
              <a:gd name="connsiteX1" fmla="*/ 2224684 w 4871096"/>
              <a:gd name="connsiteY1" fmla="*/ 5873 h 3427343"/>
              <a:gd name="connsiteX2" fmla="*/ 4871096 w 4871096"/>
              <a:gd name="connsiteY2" fmla="*/ 2404635 h 3427343"/>
              <a:gd name="connsiteX3" fmla="*/ 3396259 w 4871096"/>
              <a:gd name="connsiteY3" fmla="*/ 3155572 h 3427343"/>
              <a:gd name="connsiteX4" fmla="*/ 16422 w 4871096"/>
              <a:gd name="connsiteY4" fmla="*/ 3166635 h 3427343"/>
              <a:gd name="connsiteX0" fmla="*/ 16779 w 4871453"/>
              <a:gd name="connsiteY0" fmla="*/ 3177428 h 3438136"/>
              <a:gd name="connsiteX1" fmla="*/ 2225041 w 4871453"/>
              <a:gd name="connsiteY1" fmla="*/ 16666 h 3438136"/>
              <a:gd name="connsiteX2" fmla="*/ 4871453 w 4871453"/>
              <a:gd name="connsiteY2" fmla="*/ 2415428 h 3438136"/>
              <a:gd name="connsiteX3" fmla="*/ 3396616 w 4871453"/>
              <a:gd name="connsiteY3" fmla="*/ 3166365 h 3438136"/>
              <a:gd name="connsiteX4" fmla="*/ 16779 w 4871453"/>
              <a:gd name="connsiteY4" fmla="*/ 3177428 h 3438136"/>
              <a:gd name="connsiteX0" fmla="*/ 2574 w 4857248"/>
              <a:gd name="connsiteY0" fmla="*/ 3177428 h 3471741"/>
              <a:gd name="connsiteX1" fmla="*/ 2210836 w 4857248"/>
              <a:gd name="connsiteY1" fmla="*/ 16666 h 3471741"/>
              <a:gd name="connsiteX2" fmla="*/ 4857248 w 4857248"/>
              <a:gd name="connsiteY2" fmla="*/ 2415428 h 3471741"/>
              <a:gd name="connsiteX3" fmla="*/ 3382411 w 4857248"/>
              <a:gd name="connsiteY3" fmla="*/ 3166365 h 3471741"/>
              <a:gd name="connsiteX4" fmla="*/ 2574 w 4857248"/>
              <a:gd name="connsiteY4" fmla="*/ 3177428 h 3471741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692 w 5486016"/>
              <a:gd name="connsiteY0" fmla="*/ 4538484 h 5033030"/>
              <a:gd name="connsiteX1" fmla="*/ 2210954 w 5486016"/>
              <a:gd name="connsiteY1" fmla="*/ 1377722 h 5033030"/>
              <a:gd name="connsiteX2" fmla="*/ 5486016 w 5486016"/>
              <a:gd name="connsiteY2" fmla="*/ 156984 h 5033030"/>
              <a:gd name="connsiteX3" fmla="*/ 3382529 w 5486016"/>
              <a:gd name="connsiteY3" fmla="*/ 4527421 h 5033030"/>
              <a:gd name="connsiteX4" fmla="*/ 2692 w 5486016"/>
              <a:gd name="connsiteY4" fmla="*/ 4538484 h 5033030"/>
              <a:gd name="connsiteX0" fmla="*/ 22074 w 5505398"/>
              <a:gd name="connsiteY0" fmla="*/ 4540428 h 5009174"/>
              <a:gd name="connsiteX1" fmla="*/ 2116036 w 5505398"/>
              <a:gd name="connsiteY1" fmla="*/ 1360616 h 5009174"/>
              <a:gd name="connsiteX2" fmla="*/ 5505398 w 5505398"/>
              <a:gd name="connsiteY2" fmla="*/ 158928 h 5009174"/>
              <a:gd name="connsiteX3" fmla="*/ 3401911 w 5505398"/>
              <a:gd name="connsiteY3" fmla="*/ 4529365 h 5009174"/>
              <a:gd name="connsiteX4" fmla="*/ 22074 w 5505398"/>
              <a:gd name="connsiteY4" fmla="*/ 4540428 h 5009174"/>
              <a:gd name="connsiteX0" fmla="*/ 23803 w 5507127"/>
              <a:gd name="connsiteY0" fmla="*/ 4542418 h 5012267"/>
              <a:gd name="connsiteX1" fmla="*/ 2079665 w 5507127"/>
              <a:gd name="connsiteY1" fmla="*/ 1343556 h 5012267"/>
              <a:gd name="connsiteX2" fmla="*/ 5507127 w 5507127"/>
              <a:gd name="connsiteY2" fmla="*/ 160918 h 5012267"/>
              <a:gd name="connsiteX3" fmla="*/ 3403640 w 5507127"/>
              <a:gd name="connsiteY3" fmla="*/ 4531355 h 5012267"/>
              <a:gd name="connsiteX4" fmla="*/ 23803 w 5507127"/>
              <a:gd name="connsiteY4" fmla="*/ 4542418 h 5012267"/>
              <a:gd name="connsiteX0" fmla="*/ 904 w 5484228"/>
              <a:gd name="connsiteY0" fmla="*/ 4542418 h 5128960"/>
              <a:gd name="connsiteX1" fmla="*/ 2056766 w 5484228"/>
              <a:gd name="connsiteY1" fmla="*/ 1343556 h 5128960"/>
              <a:gd name="connsiteX2" fmla="*/ 5484228 w 5484228"/>
              <a:gd name="connsiteY2" fmla="*/ 160918 h 5128960"/>
              <a:gd name="connsiteX3" fmla="*/ 3380741 w 5484228"/>
              <a:gd name="connsiteY3" fmla="*/ 4531355 h 5128960"/>
              <a:gd name="connsiteX4" fmla="*/ 904 w 5484228"/>
              <a:gd name="connsiteY4" fmla="*/ 4542418 h 5128960"/>
              <a:gd name="connsiteX0" fmla="*/ 24704 w 5508028"/>
              <a:gd name="connsiteY0" fmla="*/ 4539451 h 5007647"/>
              <a:gd name="connsiteX1" fmla="*/ 2061516 w 5508028"/>
              <a:gd name="connsiteY1" fmla="*/ 1369164 h 5007647"/>
              <a:gd name="connsiteX2" fmla="*/ 5508028 w 5508028"/>
              <a:gd name="connsiteY2" fmla="*/ 157951 h 5007647"/>
              <a:gd name="connsiteX3" fmla="*/ 3404541 w 5508028"/>
              <a:gd name="connsiteY3" fmla="*/ 4528388 h 5007647"/>
              <a:gd name="connsiteX4" fmla="*/ 24704 w 5508028"/>
              <a:gd name="connsiteY4" fmla="*/ 4539451 h 5007647"/>
              <a:gd name="connsiteX0" fmla="*/ 107368 w 5876219"/>
              <a:gd name="connsiteY0" fmla="*/ 4539451 h 4699434"/>
              <a:gd name="connsiteX1" fmla="*/ 2144180 w 5876219"/>
              <a:gd name="connsiteY1" fmla="*/ 1369164 h 4699434"/>
              <a:gd name="connsiteX2" fmla="*/ 5590692 w 5876219"/>
              <a:gd name="connsiteY2" fmla="*/ 157951 h 4699434"/>
              <a:gd name="connsiteX3" fmla="*/ 5420780 w 5876219"/>
              <a:gd name="connsiteY3" fmla="*/ 3804488 h 4699434"/>
              <a:gd name="connsiteX4" fmla="*/ 107368 w 5876219"/>
              <a:gd name="connsiteY4" fmla="*/ 4539451 h 4699434"/>
              <a:gd name="connsiteX0" fmla="*/ 30083 w 5513407"/>
              <a:gd name="connsiteY0" fmla="*/ 4539451 h 5132005"/>
              <a:gd name="connsiteX1" fmla="*/ 2066895 w 5513407"/>
              <a:gd name="connsiteY1" fmla="*/ 1369164 h 5132005"/>
              <a:gd name="connsiteX2" fmla="*/ 5513407 w 5513407"/>
              <a:gd name="connsiteY2" fmla="*/ 157951 h 5132005"/>
              <a:gd name="connsiteX3" fmla="*/ 3571845 w 5513407"/>
              <a:gd name="connsiteY3" fmla="*/ 4718888 h 5132005"/>
              <a:gd name="connsiteX4" fmla="*/ 30083 w 5513407"/>
              <a:gd name="connsiteY4" fmla="*/ 4539451 h 5132005"/>
              <a:gd name="connsiteX0" fmla="*/ 30083 w 5513407"/>
              <a:gd name="connsiteY0" fmla="*/ 4539451 h 4858664"/>
              <a:gd name="connsiteX1" fmla="*/ 2066895 w 5513407"/>
              <a:gd name="connsiteY1" fmla="*/ 1369164 h 4858664"/>
              <a:gd name="connsiteX2" fmla="*/ 5513407 w 5513407"/>
              <a:gd name="connsiteY2" fmla="*/ 157951 h 4858664"/>
              <a:gd name="connsiteX3" fmla="*/ 3571845 w 5513407"/>
              <a:gd name="connsiteY3" fmla="*/ 4718888 h 4858664"/>
              <a:gd name="connsiteX4" fmla="*/ 30083 w 5513407"/>
              <a:gd name="connsiteY4" fmla="*/ 4539451 h 4858664"/>
              <a:gd name="connsiteX0" fmla="*/ 38283 w 5521607"/>
              <a:gd name="connsiteY0" fmla="*/ 4539451 h 4843046"/>
              <a:gd name="connsiteX1" fmla="*/ 2075095 w 5521607"/>
              <a:gd name="connsiteY1" fmla="*/ 1369164 h 4843046"/>
              <a:gd name="connsiteX2" fmla="*/ 5521607 w 5521607"/>
              <a:gd name="connsiteY2" fmla="*/ 157951 h 4843046"/>
              <a:gd name="connsiteX3" fmla="*/ 3580045 w 5521607"/>
              <a:gd name="connsiteY3" fmla="*/ 4718888 h 4843046"/>
              <a:gd name="connsiteX4" fmla="*/ 38283 w 5521607"/>
              <a:gd name="connsiteY4" fmla="*/ 4539451 h 4843046"/>
              <a:gd name="connsiteX0" fmla="*/ 38842 w 5493591"/>
              <a:gd name="connsiteY0" fmla="*/ 4655564 h 5173456"/>
              <a:gd name="connsiteX1" fmla="*/ 2047079 w 5493591"/>
              <a:gd name="connsiteY1" fmla="*/ 1370977 h 5173456"/>
              <a:gd name="connsiteX2" fmla="*/ 5493591 w 5493591"/>
              <a:gd name="connsiteY2" fmla="*/ 159764 h 5173456"/>
              <a:gd name="connsiteX3" fmla="*/ 3552029 w 5493591"/>
              <a:gd name="connsiteY3" fmla="*/ 4720701 h 5173456"/>
              <a:gd name="connsiteX4" fmla="*/ 38842 w 5493591"/>
              <a:gd name="connsiteY4" fmla="*/ 4655564 h 5173456"/>
              <a:gd name="connsiteX0" fmla="*/ 279290 w 5734039"/>
              <a:gd name="connsiteY0" fmla="*/ 4655564 h 5038830"/>
              <a:gd name="connsiteX1" fmla="*/ 2287527 w 5734039"/>
              <a:gd name="connsiteY1" fmla="*/ 1370977 h 5038830"/>
              <a:gd name="connsiteX2" fmla="*/ 5734039 w 5734039"/>
              <a:gd name="connsiteY2" fmla="*/ 159764 h 5038830"/>
              <a:gd name="connsiteX3" fmla="*/ 3792477 w 5734039"/>
              <a:gd name="connsiteY3" fmla="*/ 4720701 h 5038830"/>
              <a:gd name="connsiteX4" fmla="*/ 279290 w 5734039"/>
              <a:gd name="connsiteY4" fmla="*/ 4655564 h 5038830"/>
              <a:gd name="connsiteX0" fmla="*/ 289954 w 5744703"/>
              <a:gd name="connsiteY0" fmla="*/ 4655564 h 5038830"/>
              <a:gd name="connsiteX1" fmla="*/ 2298191 w 5744703"/>
              <a:gd name="connsiteY1" fmla="*/ 1370977 h 5038830"/>
              <a:gd name="connsiteX2" fmla="*/ 5744703 w 5744703"/>
              <a:gd name="connsiteY2" fmla="*/ 159764 h 5038830"/>
              <a:gd name="connsiteX3" fmla="*/ 3803141 w 5744703"/>
              <a:gd name="connsiteY3" fmla="*/ 4720701 h 5038830"/>
              <a:gd name="connsiteX4" fmla="*/ 289954 w 5744703"/>
              <a:gd name="connsiteY4" fmla="*/ 4655564 h 5038830"/>
              <a:gd name="connsiteX0" fmla="*/ 313014 w 5501063"/>
              <a:gd name="connsiteY0" fmla="*/ 4839483 h 5104397"/>
              <a:gd name="connsiteX1" fmla="*/ 2054551 w 5501063"/>
              <a:gd name="connsiteY1" fmla="*/ 1373921 h 5104397"/>
              <a:gd name="connsiteX2" fmla="*/ 5501063 w 5501063"/>
              <a:gd name="connsiteY2" fmla="*/ 162708 h 5104397"/>
              <a:gd name="connsiteX3" fmla="*/ 3559501 w 5501063"/>
              <a:gd name="connsiteY3" fmla="*/ 4723645 h 5104397"/>
              <a:gd name="connsiteX4" fmla="*/ 313014 w 5501063"/>
              <a:gd name="connsiteY4" fmla="*/ 4839483 h 5104397"/>
              <a:gd name="connsiteX0" fmla="*/ 320895 w 5508944"/>
              <a:gd name="connsiteY0" fmla="*/ 4833981 h 5098895"/>
              <a:gd name="connsiteX1" fmla="*/ 2062432 w 5508944"/>
              <a:gd name="connsiteY1" fmla="*/ 1368419 h 5098895"/>
              <a:gd name="connsiteX2" fmla="*/ 5508944 w 5508944"/>
              <a:gd name="connsiteY2" fmla="*/ 157206 h 5098895"/>
              <a:gd name="connsiteX3" fmla="*/ 3567382 w 5508944"/>
              <a:gd name="connsiteY3" fmla="*/ 4718143 h 5098895"/>
              <a:gd name="connsiteX4" fmla="*/ 320895 w 5508944"/>
              <a:gd name="connsiteY4" fmla="*/ 4833981 h 5098895"/>
              <a:gd name="connsiteX0" fmla="*/ 320895 w 5508944"/>
              <a:gd name="connsiteY0" fmla="*/ 4833981 h 4834341"/>
              <a:gd name="connsiteX1" fmla="*/ 2062432 w 5508944"/>
              <a:gd name="connsiteY1" fmla="*/ 1368419 h 4834341"/>
              <a:gd name="connsiteX2" fmla="*/ 5508944 w 5508944"/>
              <a:gd name="connsiteY2" fmla="*/ 157206 h 4834341"/>
              <a:gd name="connsiteX3" fmla="*/ 3567382 w 5508944"/>
              <a:gd name="connsiteY3" fmla="*/ 4718143 h 4834341"/>
              <a:gd name="connsiteX4" fmla="*/ 320895 w 5508944"/>
              <a:gd name="connsiteY4" fmla="*/ 4833981 h 4834341"/>
              <a:gd name="connsiteX0" fmla="*/ 320895 w 5508944"/>
              <a:gd name="connsiteY0" fmla="*/ 4833981 h 4834468"/>
              <a:gd name="connsiteX1" fmla="*/ 2062432 w 5508944"/>
              <a:gd name="connsiteY1" fmla="*/ 1368419 h 4834468"/>
              <a:gd name="connsiteX2" fmla="*/ 5508944 w 5508944"/>
              <a:gd name="connsiteY2" fmla="*/ 157206 h 4834468"/>
              <a:gd name="connsiteX3" fmla="*/ 3567382 w 5508944"/>
              <a:gd name="connsiteY3" fmla="*/ 4718143 h 4834468"/>
              <a:gd name="connsiteX4" fmla="*/ 320895 w 5508944"/>
              <a:gd name="connsiteY4" fmla="*/ 4833981 h 4834468"/>
              <a:gd name="connsiteX0" fmla="*/ 99446 w 5613863"/>
              <a:gd name="connsiteY0" fmla="*/ 4833981 h 5052824"/>
              <a:gd name="connsiteX1" fmla="*/ 1840983 w 5613863"/>
              <a:gd name="connsiteY1" fmla="*/ 1368419 h 5052824"/>
              <a:gd name="connsiteX2" fmla="*/ 5287495 w 5613863"/>
              <a:gd name="connsiteY2" fmla="*/ 157206 h 5052824"/>
              <a:gd name="connsiteX3" fmla="*/ 4631808 w 5613863"/>
              <a:gd name="connsiteY3" fmla="*/ 4660993 h 5052824"/>
              <a:gd name="connsiteX4" fmla="*/ 99446 w 5613863"/>
              <a:gd name="connsiteY4" fmla="*/ 4833981 h 5052824"/>
              <a:gd name="connsiteX0" fmla="*/ 86655 w 5514408"/>
              <a:gd name="connsiteY0" fmla="*/ 4791075 h 5223556"/>
              <a:gd name="connsiteX1" fmla="*/ 2037742 w 5514408"/>
              <a:gd name="connsiteY1" fmla="*/ 1373138 h 5223556"/>
              <a:gd name="connsiteX2" fmla="*/ 5484254 w 5514408"/>
              <a:gd name="connsiteY2" fmla="*/ 161925 h 5223556"/>
              <a:gd name="connsiteX3" fmla="*/ 4828567 w 5514408"/>
              <a:gd name="connsiteY3" fmla="*/ 4665712 h 5223556"/>
              <a:gd name="connsiteX4" fmla="*/ 86655 w 5514408"/>
              <a:gd name="connsiteY4" fmla="*/ 4791075 h 5223556"/>
              <a:gd name="connsiteX0" fmla="*/ 271378 w 5699131"/>
              <a:gd name="connsiteY0" fmla="*/ 4791075 h 5038524"/>
              <a:gd name="connsiteX1" fmla="*/ 2222465 w 5699131"/>
              <a:gd name="connsiteY1" fmla="*/ 1373138 h 5038524"/>
              <a:gd name="connsiteX2" fmla="*/ 5668977 w 5699131"/>
              <a:gd name="connsiteY2" fmla="*/ 161925 h 5038524"/>
              <a:gd name="connsiteX3" fmla="*/ 5013290 w 5699131"/>
              <a:gd name="connsiteY3" fmla="*/ 4665712 h 5038524"/>
              <a:gd name="connsiteX4" fmla="*/ 271378 w 5699131"/>
              <a:gd name="connsiteY4" fmla="*/ 4791075 h 5038524"/>
              <a:gd name="connsiteX0" fmla="*/ 285636 w 5535357"/>
              <a:gd name="connsiteY0" fmla="*/ 4791075 h 5038524"/>
              <a:gd name="connsiteX1" fmla="*/ 2065273 w 5535357"/>
              <a:gd name="connsiteY1" fmla="*/ 1373138 h 5038524"/>
              <a:gd name="connsiteX2" fmla="*/ 5511785 w 5535357"/>
              <a:gd name="connsiteY2" fmla="*/ 161925 h 5038524"/>
              <a:gd name="connsiteX3" fmla="*/ 4856098 w 5535357"/>
              <a:gd name="connsiteY3" fmla="*/ 4665712 h 5038524"/>
              <a:gd name="connsiteX4" fmla="*/ 285636 w 5535357"/>
              <a:gd name="connsiteY4" fmla="*/ 4791075 h 5038524"/>
              <a:gd name="connsiteX0" fmla="*/ 285636 w 5771195"/>
              <a:gd name="connsiteY0" fmla="*/ 4791075 h 4791219"/>
              <a:gd name="connsiteX1" fmla="*/ 2065273 w 5771195"/>
              <a:gd name="connsiteY1" fmla="*/ 1373138 h 4791219"/>
              <a:gd name="connsiteX2" fmla="*/ 5511785 w 5771195"/>
              <a:gd name="connsiteY2" fmla="*/ 161925 h 4791219"/>
              <a:gd name="connsiteX3" fmla="*/ 4856098 w 5771195"/>
              <a:gd name="connsiteY3" fmla="*/ 4665712 h 4791219"/>
              <a:gd name="connsiteX4" fmla="*/ 285636 w 5771195"/>
              <a:gd name="connsiteY4" fmla="*/ 4791075 h 4791219"/>
              <a:gd name="connsiteX0" fmla="*/ 295940 w 5781499"/>
              <a:gd name="connsiteY0" fmla="*/ 4788307 h 4788449"/>
              <a:gd name="connsiteX1" fmla="*/ 2075577 w 5781499"/>
              <a:gd name="connsiteY1" fmla="*/ 1370370 h 4788449"/>
              <a:gd name="connsiteX2" fmla="*/ 5522089 w 5781499"/>
              <a:gd name="connsiteY2" fmla="*/ 159157 h 4788449"/>
              <a:gd name="connsiteX3" fmla="*/ 4866402 w 5781499"/>
              <a:gd name="connsiteY3" fmla="*/ 4662944 h 4788449"/>
              <a:gd name="connsiteX4" fmla="*/ 295940 w 5781499"/>
              <a:gd name="connsiteY4" fmla="*/ 4788307 h 4788449"/>
              <a:gd name="connsiteX0" fmla="*/ 288525 w 5774084"/>
              <a:gd name="connsiteY0" fmla="*/ 4788307 h 4790427"/>
              <a:gd name="connsiteX1" fmla="*/ 2068162 w 5774084"/>
              <a:gd name="connsiteY1" fmla="*/ 1370370 h 4790427"/>
              <a:gd name="connsiteX2" fmla="*/ 5514674 w 5774084"/>
              <a:gd name="connsiteY2" fmla="*/ 159157 h 4790427"/>
              <a:gd name="connsiteX3" fmla="*/ 4858987 w 5774084"/>
              <a:gd name="connsiteY3" fmla="*/ 4662944 h 4790427"/>
              <a:gd name="connsiteX4" fmla="*/ 288525 w 5774084"/>
              <a:gd name="connsiteY4" fmla="*/ 4788307 h 4790427"/>
              <a:gd name="connsiteX0" fmla="*/ 266432 w 5751991"/>
              <a:gd name="connsiteY0" fmla="*/ 4788307 h 4790427"/>
              <a:gd name="connsiteX1" fmla="*/ 2046069 w 5751991"/>
              <a:gd name="connsiteY1" fmla="*/ 1370370 h 4790427"/>
              <a:gd name="connsiteX2" fmla="*/ 5492581 w 5751991"/>
              <a:gd name="connsiteY2" fmla="*/ 159157 h 4790427"/>
              <a:gd name="connsiteX3" fmla="*/ 4836894 w 5751991"/>
              <a:gd name="connsiteY3" fmla="*/ 4662944 h 4790427"/>
              <a:gd name="connsiteX4" fmla="*/ 266432 w 5751991"/>
              <a:gd name="connsiteY4" fmla="*/ 4788307 h 4790427"/>
              <a:gd name="connsiteX0" fmla="*/ 100218 w 5585777"/>
              <a:gd name="connsiteY0" fmla="*/ 4784455 h 5009244"/>
              <a:gd name="connsiteX1" fmla="*/ 1870330 w 5585777"/>
              <a:gd name="connsiteY1" fmla="*/ 1404618 h 5009244"/>
              <a:gd name="connsiteX2" fmla="*/ 5326367 w 5585777"/>
              <a:gd name="connsiteY2" fmla="*/ 155305 h 5009244"/>
              <a:gd name="connsiteX3" fmla="*/ 4670680 w 5585777"/>
              <a:gd name="connsiteY3" fmla="*/ 4659092 h 5009244"/>
              <a:gd name="connsiteX4" fmla="*/ 100218 w 5585777"/>
              <a:gd name="connsiteY4" fmla="*/ 4784455 h 5009244"/>
              <a:gd name="connsiteX0" fmla="*/ 100218 w 5585777"/>
              <a:gd name="connsiteY0" fmla="*/ 4752549 h 4977338"/>
              <a:gd name="connsiteX1" fmla="*/ 1870330 w 5585777"/>
              <a:gd name="connsiteY1" fmla="*/ 1372712 h 4977338"/>
              <a:gd name="connsiteX2" fmla="*/ 5326367 w 5585777"/>
              <a:gd name="connsiteY2" fmla="*/ 123399 h 4977338"/>
              <a:gd name="connsiteX3" fmla="*/ 4670680 w 5585777"/>
              <a:gd name="connsiteY3" fmla="*/ 4627186 h 4977338"/>
              <a:gd name="connsiteX4" fmla="*/ 100218 w 5585777"/>
              <a:gd name="connsiteY4" fmla="*/ 4752549 h 4977338"/>
              <a:gd name="connsiteX0" fmla="*/ 88662 w 5486702"/>
              <a:gd name="connsiteY0" fmla="*/ 4754905 h 5184983"/>
              <a:gd name="connsiteX1" fmla="*/ 2001649 w 5486702"/>
              <a:gd name="connsiteY1" fmla="*/ 1375068 h 5184983"/>
              <a:gd name="connsiteX2" fmla="*/ 5457686 w 5486702"/>
              <a:gd name="connsiteY2" fmla="*/ 125755 h 5184983"/>
              <a:gd name="connsiteX3" fmla="*/ 4801999 w 5486702"/>
              <a:gd name="connsiteY3" fmla="*/ 4629542 h 5184983"/>
              <a:gd name="connsiteX4" fmla="*/ 88662 w 5486702"/>
              <a:gd name="connsiteY4" fmla="*/ 4754905 h 5184983"/>
              <a:gd name="connsiteX0" fmla="*/ 94353 w 5492393"/>
              <a:gd name="connsiteY0" fmla="*/ 4754905 h 5240269"/>
              <a:gd name="connsiteX1" fmla="*/ 2007340 w 5492393"/>
              <a:gd name="connsiteY1" fmla="*/ 1375068 h 5240269"/>
              <a:gd name="connsiteX2" fmla="*/ 5463377 w 5492393"/>
              <a:gd name="connsiteY2" fmla="*/ 125755 h 5240269"/>
              <a:gd name="connsiteX3" fmla="*/ 4807690 w 5492393"/>
              <a:gd name="connsiteY3" fmla="*/ 4629542 h 5240269"/>
              <a:gd name="connsiteX4" fmla="*/ 94353 w 5492393"/>
              <a:gd name="connsiteY4" fmla="*/ 4754905 h 5240269"/>
              <a:gd name="connsiteX0" fmla="*/ 260919 w 5658959"/>
              <a:gd name="connsiteY0" fmla="*/ 4754905 h 5013168"/>
              <a:gd name="connsiteX1" fmla="*/ 2173906 w 5658959"/>
              <a:gd name="connsiteY1" fmla="*/ 1375068 h 5013168"/>
              <a:gd name="connsiteX2" fmla="*/ 5629943 w 5658959"/>
              <a:gd name="connsiteY2" fmla="*/ 125755 h 5013168"/>
              <a:gd name="connsiteX3" fmla="*/ 4974256 w 5658959"/>
              <a:gd name="connsiteY3" fmla="*/ 4629542 h 5013168"/>
              <a:gd name="connsiteX4" fmla="*/ 260919 w 5658959"/>
              <a:gd name="connsiteY4" fmla="*/ 4754905 h 5013168"/>
              <a:gd name="connsiteX0" fmla="*/ 273470 w 5513318"/>
              <a:gd name="connsiteY0" fmla="*/ 4745248 h 5009301"/>
              <a:gd name="connsiteX1" fmla="*/ 2034057 w 5513318"/>
              <a:gd name="connsiteY1" fmla="*/ 1374936 h 5009301"/>
              <a:gd name="connsiteX2" fmla="*/ 5490094 w 5513318"/>
              <a:gd name="connsiteY2" fmla="*/ 125623 h 5009301"/>
              <a:gd name="connsiteX3" fmla="*/ 4834407 w 5513318"/>
              <a:gd name="connsiteY3" fmla="*/ 4629410 h 5009301"/>
              <a:gd name="connsiteX4" fmla="*/ 273470 w 5513318"/>
              <a:gd name="connsiteY4" fmla="*/ 4745248 h 5009301"/>
              <a:gd name="connsiteX0" fmla="*/ 279874 w 5519722"/>
              <a:gd name="connsiteY0" fmla="*/ 4736982 h 5001035"/>
              <a:gd name="connsiteX1" fmla="*/ 2040461 w 5519722"/>
              <a:gd name="connsiteY1" fmla="*/ 1366670 h 5001035"/>
              <a:gd name="connsiteX2" fmla="*/ 5496498 w 5519722"/>
              <a:gd name="connsiteY2" fmla="*/ 117357 h 5001035"/>
              <a:gd name="connsiteX3" fmla="*/ 4840811 w 5519722"/>
              <a:gd name="connsiteY3" fmla="*/ 4621144 h 5001035"/>
              <a:gd name="connsiteX4" fmla="*/ 279874 w 5519722"/>
              <a:gd name="connsiteY4" fmla="*/ 4736982 h 5001035"/>
              <a:gd name="connsiteX0" fmla="*/ 263762 w 5168443"/>
              <a:gd name="connsiteY0" fmla="*/ 4815898 h 5085532"/>
              <a:gd name="connsiteX1" fmla="*/ 2024349 w 5168443"/>
              <a:gd name="connsiteY1" fmla="*/ 1445586 h 5085532"/>
              <a:gd name="connsiteX2" fmla="*/ 4842211 w 5168443"/>
              <a:gd name="connsiteY2" fmla="*/ 120073 h 5085532"/>
              <a:gd name="connsiteX3" fmla="*/ 4824699 w 5168443"/>
              <a:gd name="connsiteY3" fmla="*/ 4700060 h 5085532"/>
              <a:gd name="connsiteX4" fmla="*/ 263762 w 5168443"/>
              <a:gd name="connsiteY4" fmla="*/ 4815898 h 5085532"/>
              <a:gd name="connsiteX0" fmla="*/ 263762 w 5168443"/>
              <a:gd name="connsiteY0" fmla="*/ 4695825 h 4965459"/>
              <a:gd name="connsiteX1" fmla="*/ 2024349 w 5168443"/>
              <a:gd name="connsiteY1" fmla="*/ 1325513 h 4965459"/>
              <a:gd name="connsiteX2" fmla="*/ 4842211 w 5168443"/>
              <a:gd name="connsiteY2" fmla="*/ 0 h 4965459"/>
              <a:gd name="connsiteX3" fmla="*/ 4824699 w 5168443"/>
              <a:gd name="connsiteY3" fmla="*/ 4579987 h 4965459"/>
              <a:gd name="connsiteX4" fmla="*/ 263762 w 5168443"/>
              <a:gd name="connsiteY4" fmla="*/ 4695825 h 4965459"/>
              <a:gd name="connsiteX0" fmla="*/ 263762 w 5164152"/>
              <a:gd name="connsiteY0" fmla="*/ 4695825 h 4965459"/>
              <a:gd name="connsiteX1" fmla="*/ 2024349 w 5164152"/>
              <a:gd name="connsiteY1" fmla="*/ 1325513 h 4965459"/>
              <a:gd name="connsiteX2" fmla="*/ 4842211 w 5164152"/>
              <a:gd name="connsiteY2" fmla="*/ 0 h 4965459"/>
              <a:gd name="connsiteX3" fmla="*/ 4824699 w 5164152"/>
              <a:gd name="connsiteY3" fmla="*/ 4579987 h 4965459"/>
              <a:gd name="connsiteX4" fmla="*/ 263762 w 5164152"/>
              <a:gd name="connsiteY4" fmla="*/ 4695825 h 4965459"/>
              <a:gd name="connsiteX0" fmla="*/ 264324 w 5177753"/>
              <a:gd name="connsiteY0" fmla="*/ 4752975 h 5026797"/>
              <a:gd name="connsiteX1" fmla="*/ 2024911 w 5177753"/>
              <a:gd name="connsiteY1" fmla="*/ 1382663 h 5026797"/>
              <a:gd name="connsiteX2" fmla="*/ 4880873 w 5177753"/>
              <a:gd name="connsiteY2" fmla="*/ 0 h 5026797"/>
              <a:gd name="connsiteX3" fmla="*/ 4825261 w 5177753"/>
              <a:gd name="connsiteY3" fmla="*/ 4637137 h 5026797"/>
              <a:gd name="connsiteX4" fmla="*/ 264324 w 5177753"/>
              <a:gd name="connsiteY4" fmla="*/ 4752975 h 5026797"/>
              <a:gd name="connsiteX0" fmla="*/ 280342 w 5193771"/>
              <a:gd name="connsiteY0" fmla="*/ 4752975 h 5026797"/>
              <a:gd name="connsiteX1" fmla="*/ 2040929 w 5193771"/>
              <a:gd name="connsiteY1" fmla="*/ 1382663 h 5026797"/>
              <a:gd name="connsiteX2" fmla="*/ 4896891 w 5193771"/>
              <a:gd name="connsiteY2" fmla="*/ 0 h 5026797"/>
              <a:gd name="connsiteX3" fmla="*/ 4841279 w 5193771"/>
              <a:gd name="connsiteY3" fmla="*/ 4637137 h 5026797"/>
              <a:gd name="connsiteX4" fmla="*/ 280342 w 5193771"/>
              <a:gd name="connsiteY4" fmla="*/ 4752975 h 5026797"/>
              <a:gd name="connsiteX0" fmla="*/ 370353 w 5283782"/>
              <a:gd name="connsiteY0" fmla="*/ 4752975 h 5012184"/>
              <a:gd name="connsiteX1" fmla="*/ 2130940 w 5283782"/>
              <a:gd name="connsiteY1" fmla="*/ 1382663 h 5012184"/>
              <a:gd name="connsiteX2" fmla="*/ 4986902 w 5283782"/>
              <a:gd name="connsiteY2" fmla="*/ 0 h 5012184"/>
              <a:gd name="connsiteX3" fmla="*/ 4931290 w 5283782"/>
              <a:gd name="connsiteY3" fmla="*/ 4637137 h 5012184"/>
              <a:gd name="connsiteX4" fmla="*/ 370353 w 5283782"/>
              <a:gd name="connsiteY4" fmla="*/ 4752975 h 5012184"/>
              <a:gd name="connsiteX0" fmla="*/ 359353 w 5190943"/>
              <a:gd name="connsiteY0" fmla="*/ 4762500 h 5015722"/>
              <a:gd name="connsiteX1" fmla="*/ 2043740 w 5190943"/>
              <a:gd name="connsiteY1" fmla="*/ 1382663 h 5015722"/>
              <a:gd name="connsiteX2" fmla="*/ 4899702 w 5190943"/>
              <a:gd name="connsiteY2" fmla="*/ 0 h 5015722"/>
              <a:gd name="connsiteX3" fmla="*/ 4844090 w 5190943"/>
              <a:gd name="connsiteY3" fmla="*/ 4637137 h 5015722"/>
              <a:gd name="connsiteX4" fmla="*/ 359353 w 5190943"/>
              <a:gd name="connsiteY4" fmla="*/ 4762500 h 5015722"/>
              <a:gd name="connsiteX0" fmla="*/ 353829 w 5246798"/>
              <a:gd name="connsiteY0" fmla="*/ 4533900 h 4940790"/>
              <a:gd name="connsiteX1" fmla="*/ 2095366 w 5246798"/>
              <a:gd name="connsiteY1" fmla="*/ 1382663 h 4940790"/>
              <a:gd name="connsiteX2" fmla="*/ 4951328 w 5246798"/>
              <a:gd name="connsiteY2" fmla="*/ 0 h 4940790"/>
              <a:gd name="connsiteX3" fmla="*/ 4895716 w 5246798"/>
              <a:gd name="connsiteY3" fmla="*/ 4637137 h 4940790"/>
              <a:gd name="connsiteX4" fmla="*/ 353829 w 5246798"/>
              <a:gd name="connsiteY4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2060450 w 5211882"/>
              <a:gd name="connsiteY2" fmla="*/ 138266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336800 w 5211882"/>
              <a:gd name="connsiteY2" fmla="*/ 706388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181013 w 5073982"/>
              <a:gd name="connsiteY0" fmla="*/ 4533900 h 5070707"/>
              <a:gd name="connsiteX1" fmla="*/ 970475 w 5073982"/>
              <a:gd name="connsiteY1" fmla="*/ 2541659 h 5070707"/>
              <a:gd name="connsiteX2" fmla="*/ 1608649 w 5073982"/>
              <a:gd name="connsiteY2" fmla="*/ 1655834 h 5070707"/>
              <a:gd name="connsiteX3" fmla="*/ 3027450 w 5073982"/>
              <a:gd name="connsiteY3" fmla="*/ 639713 h 5070707"/>
              <a:gd name="connsiteX4" fmla="*/ 4778512 w 5073982"/>
              <a:gd name="connsiteY4" fmla="*/ 0 h 5070707"/>
              <a:gd name="connsiteX5" fmla="*/ 4722900 w 5073982"/>
              <a:gd name="connsiteY5" fmla="*/ 4637137 h 5070707"/>
              <a:gd name="connsiteX6" fmla="*/ 181013 w 5073982"/>
              <a:gd name="connsiteY6" fmla="*/ 4533900 h 5070707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10953 w 5103922"/>
              <a:gd name="connsiteY0" fmla="*/ 4533900 h 5026559"/>
              <a:gd name="connsiteX1" fmla="*/ 876590 w 5103922"/>
              <a:gd name="connsiteY1" fmla="*/ 2589284 h 5026559"/>
              <a:gd name="connsiteX2" fmla="*/ 1638589 w 5103922"/>
              <a:gd name="connsiteY2" fmla="*/ 1655834 h 5026559"/>
              <a:gd name="connsiteX3" fmla="*/ 3057390 w 5103922"/>
              <a:gd name="connsiteY3" fmla="*/ 639713 h 5026559"/>
              <a:gd name="connsiteX4" fmla="*/ 4808452 w 5103922"/>
              <a:gd name="connsiteY4" fmla="*/ 0 h 5026559"/>
              <a:gd name="connsiteX5" fmla="*/ 4752840 w 5103922"/>
              <a:gd name="connsiteY5" fmla="*/ 4637137 h 5026559"/>
              <a:gd name="connsiteX6" fmla="*/ 210953 w 5103922"/>
              <a:gd name="connsiteY6" fmla="*/ 4533900 h 5026559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54356 w 5147325"/>
              <a:gd name="connsiteY0" fmla="*/ 4533900 h 5025714"/>
              <a:gd name="connsiteX1" fmla="*/ 881893 w 5147325"/>
              <a:gd name="connsiteY1" fmla="*/ 2608334 h 5025714"/>
              <a:gd name="connsiteX2" fmla="*/ 1681992 w 5147325"/>
              <a:gd name="connsiteY2" fmla="*/ 1655834 h 5025714"/>
              <a:gd name="connsiteX3" fmla="*/ 3100793 w 5147325"/>
              <a:gd name="connsiteY3" fmla="*/ 639713 h 5025714"/>
              <a:gd name="connsiteX4" fmla="*/ 4851855 w 5147325"/>
              <a:gd name="connsiteY4" fmla="*/ 0 h 5025714"/>
              <a:gd name="connsiteX5" fmla="*/ 4796243 w 5147325"/>
              <a:gd name="connsiteY5" fmla="*/ 4637137 h 5025714"/>
              <a:gd name="connsiteX6" fmla="*/ 254356 w 5147325"/>
              <a:gd name="connsiteY6" fmla="*/ 4533900 h 5025714"/>
              <a:gd name="connsiteX0" fmla="*/ 406094 w 5299063"/>
              <a:gd name="connsiteY0" fmla="*/ 4533900 h 5025714"/>
              <a:gd name="connsiteX1" fmla="*/ 290682 w 5299063"/>
              <a:gd name="connsiteY1" fmla="*/ 3694184 h 5025714"/>
              <a:gd name="connsiteX2" fmla="*/ 1033631 w 5299063"/>
              <a:gd name="connsiteY2" fmla="*/ 2608334 h 5025714"/>
              <a:gd name="connsiteX3" fmla="*/ 1833730 w 5299063"/>
              <a:gd name="connsiteY3" fmla="*/ 1655834 h 5025714"/>
              <a:gd name="connsiteX4" fmla="*/ 3252531 w 5299063"/>
              <a:gd name="connsiteY4" fmla="*/ 639713 h 5025714"/>
              <a:gd name="connsiteX5" fmla="*/ 5003593 w 5299063"/>
              <a:gd name="connsiteY5" fmla="*/ 0 h 5025714"/>
              <a:gd name="connsiteX6" fmla="*/ 4947981 w 5299063"/>
              <a:gd name="connsiteY6" fmla="*/ 4637137 h 5025714"/>
              <a:gd name="connsiteX7" fmla="*/ 406094 w 5299063"/>
              <a:gd name="connsiteY7" fmla="*/ 4533900 h 5025714"/>
              <a:gd name="connsiteX0" fmla="*/ 375568 w 5268537"/>
              <a:gd name="connsiteY0" fmla="*/ 4533900 h 4978323"/>
              <a:gd name="connsiteX1" fmla="*/ 336356 w 5268537"/>
              <a:gd name="connsiteY1" fmla="*/ 3770384 h 4978323"/>
              <a:gd name="connsiteX2" fmla="*/ 1003105 w 5268537"/>
              <a:gd name="connsiteY2" fmla="*/ 2608334 h 4978323"/>
              <a:gd name="connsiteX3" fmla="*/ 1803204 w 5268537"/>
              <a:gd name="connsiteY3" fmla="*/ 1655834 h 4978323"/>
              <a:gd name="connsiteX4" fmla="*/ 3222005 w 5268537"/>
              <a:gd name="connsiteY4" fmla="*/ 639713 h 4978323"/>
              <a:gd name="connsiteX5" fmla="*/ 4973067 w 5268537"/>
              <a:gd name="connsiteY5" fmla="*/ 0 h 4978323"/>
              <a:gd name="connsiteX6" fmla="*/ 4917455 w 5268537"/>
              <a:gd name="connsiteY6" fmla="*/ 4637137 h 4978323"/>
              <a:gd name="connsiteX7" fmla="*/ 375568 w 5268537"/>
              <a:gd name="connsiteY7" fmla="*/ 4533900 h 4978323"/>
              <a:gd name="connsiteX0" fmla="*/ 383054 w 5276023"/>
              <a:gd name="connsiteY0" fmla="*/ 4533900 h 4978323"/>
              <a:gd name="connsiteX1" fmla="*/ 343842 w 5276023"/>
              <a:gd name="connsiteY1" fmla="*/ 3770384 h 4978323"/>
              <a:gd name="connsiteX2" fmla="*/ 1010591 w 5276023"/>
              <a:gd name="connsiteY2" fmla="*/ 2608334 h 4978323"/>
              <a:gd name="connsiteX3" fmla="*/ 1810690 w 5276023"/>
              <a:gd name="connsiteY3" fmla="*/ 1655834 h 4978323"/>
              <a:gd name="connsiteX4" fmla="*/ 3229491 w 5276023"/>
              <a:gd name="connsiteY4" fmla="*/ 639713 h 4978323"/>
              <a:gd name="connsiteX5" fmla="*/ 4980553 w 5276023"/>
              <a:gd name="connsiteY5" fmla="*/ 0 h 4978323"/>
              <a:gd name="connsiteX6" fmla="*/ 4924941 w 5276023"/>
              <a:gd name="connsiteY6" fmla="*/ 4637137 h 4978323"/>
              <a:gd name="connsiteX7" fmla="*/ 383054 w 5276023"/>
              <a:gd name="connsiteY7" fmla="*/ 4533900 h 4978323"/>
              <a:gd name="connsiteX0" fmla="*/ 727469 w 4945278"/>
              <a:gd name="connsiteY0" fmla="*/ 4695825 h 5037936"/>
              <a:gd name="connsiteX1" fmla="*/ 59607 w 4945278"/>
              <a:gd name="connsiteY1" fmla="*/ 3770384 h 5037936"/>
              <a:gd name="connsiteX2" fmla="*/ 726356 w 4945278"/>
              <a:gd name="connsiteY2" fmla="*/ 2608334 h 5037936"/>
              <a:gd name="connsiteX3" fmla="*/ 1526455 w 4945278"/>
              <a:gd name="connsiteY3" fmla="*/ 1655834 h 5037936"/>
              <a:gd name="connsiteX4" fmla="*/ 2945256 w 4945278"/>
              <a:gd name="connsiteY4" fmla="*/ 639713 h 5037936"/>
              <a:gd name="connsiteX5" fmla="*/ 4696318 w 4945278"/>
              <a:gd name="connsiteY5" fmla="*/ 0 h 5037936"/>
              <a:gd name="connsiteX6" fmla="*/ 4640706 w 4945278"/>
              <a:gd name="connsiteY6" fmla="*/ 4637137 h 5037936"/>
              <a:gd name="connsiteX7" fmla="*/ 727469 w 4945278"/>
              <a:gd name="connsiteY7" fmla="*/ 4695825 h 503793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25351 w 5143160"/>
              <a:gd name="connsiteY0" fmla="*/ 4695825 h 5013746"/>
              <a:gd name="connsiteX1" fmla="*/ 28889 w 5143160"/>
              <a:gd name="connsiteY1" fmla="*/ 4322834 h 5013746"/>
              <a:gd name="connsiteX2" fmla="*/ 924238 w 5143160"/>
              <a:gd name="connsiteY2" fmla="*/ 2608334 h 5013746"/>
              <a:gd name="connsiteX3" fmla="*/ 1724337 w 5143160"/>
              <a:gd name="connsiteY3" fmla="*/ 1655834 h 5013746"/>
              <a:gd name="connsiteX4" fmla="*/ 3143138 w 5143160"/>
              <a:gd name="connsiteY4" fmla="*/ 639713 h 5013746"/>
              <a:gd name="connsiteX5" fmla="*/ 4894200 w 5143160"/>
              <a:gd name="connsiteY5" fmla="*/ 0 h 5013746"/>
              <a:gd name="connsiteX6" fmla="*/ 4838588 w 5143160"/>
              <a:gd name="connsiteY6" fmla="*/ 4637137 h 5013746"/>
              <a:gd name="connsiteX7" fmla="*/ 925351 w 5143160"/>
              <a:gd name="connsiteY7" fmla="*/ 4695825 h 5013746"/>
              <a:gd name="connsiteX0" fmla="*/ 1096950 w 5120398"/>
              <a:gd name="connsiteY0" fmla="*/ 4467225 h 4938681"/>
              <a:gd name="connsiteX1" fmla="*/ 19513 w 5120398"/>
              <a:gd name="connsiteY1" fmla="*/ 4322834 h 4938681"/>
              <a:gd name="connsiteX2" fmla="*/ 914862 w 5120398"/>
              <a:gd name="connsiteY2" fmla="*/ 2608334 h 4938681"/>
              <a:gd name="connsiteX3" fmla="*/ 1714961 w 5120398"/>
              <a:gd name="connsiteY3" fmla="*/ 1655834 h 4938681"/>
              <a:gd name="connsiteX4" fmla="*/ 3133762 w 5120398"/>
              <a:gd name="connsiteY4" fmla="*/ 639713 h 4938681"/>
              <a:gd name="connsiteX5" fmla="*/ 4884824 w 5120398"/>
              <a:gd name="connsiteY5" fmla="*/ 0 h 4938681"/>
              <a:gd name="connsiteX6" fmla="*/ 4829212 w 5120398"/>
              <a:gd name="connsiteY6" fmla="*/ 4637137 h 4938681"/>
              <a:gd name="connsiteX7" fmla="*/ 1096950 w 5120398"/>
              <a:gd name="connsiteY7" fmla="*/ 4467225 h 4938681"/>
              <a:gd name="connsiteX0" fmla="*/ 1100826 w 5124274"/>
              <a:gd name="connsiteY0" fmla="*/ 4467225 h 4924886"/>
              <a:gd name="connsiteX1" fmla="*/ 23389 w 5124274"/>
              <a:gd name="connsiteY1" fmla="*/ 4322834 h 4924886"/>
              <a:gd name="connsiteX2" fmla="*/ 918738 w 5124274"/>
              <a:gd name="connsiteY2" fmla="*/ 2608334 h 4924886"/>
              <a:gd name="connsiteX3" fmla="*/ 1718837 w 5124274"/>
              <a:gd name="connsiteY3" fmla="*/ 1655834 h 4924886"/>
              <a:gd name="connsiteX4" fmla="*/ 3137638 w 5124274"/>
              <a:gd name="connsiteY4" fmla="*/ 639713 h 4924886"/>
              <a:gd name="connsiteX5" fmla="*/ 4888700 w 5124274"/>
              <a:gd name="connsiteY5" fmla="*/ 0 h 4924886"/>
              <a:gd name="connsiteX6" fmla="*/ 4833088 w 5124274"/>
              <a:gd name="connsiteY6" fmla="*/ 4637137 h 4924886"/>
              <a:gd name="connsiteX7" fmla="*/ 1100826 w 5124274"/>
              <a:gd name="connsiteY7" fmla="*/ 4467225 h 4924886"/>
              <a:gd name="connsiteX0" fmla="*/ 1102756 w 5126204"/>
              <a:gd name="connsiteY0" fmla="*/ 4467225 h 4929938"/>
              <a:gd name="connsiteX1" fmla="*/ 25319 w 5126204"/>
              <a:gd name="connsiteY1" fmla="*/ 4322834 h 4929938"/>
              <a:gd name="connsiteX2" fmla="*/ 920668 w 5126204"/>
              <a:gd name="connsiteY2" fmla="*/ 2608334 h 4929938"/>
              <a:gd name="connsiteX3" fmla="*/ 1720767 w 5126204"/>
              <a:gd name="connsiteY3" fmla="*/ 1655834 h 4929938"/>
              <a:gd name="connsiteX4" fmla="*/ 3139568 w 5126204"/>
              <a:gd name="connsiteY4" fmla="*/ 639713 h 4929938"/>
              <a:gd name="connsiteX5" fmla="*/ 4890630 w 5126204"/>
              <a:gd name="connsiteY5" fmla="*/ 0 h 4929938"/>
              <a:gd name="connsiteX6" fmla="*/ 4835018 w 5126204"/>
              <a:gd name="connsiteY6" fmla="*/ 4637137 h 4929938"/>
              <a:gd name="connsiteX7" fmla="*/ 1102756 w 5126204"/>
              <a:gd name="connsiteY7" fmla="*/ 4467225 h 4929938"/>
              <a:gd name="connsiteX0" fmla="*/ 1102756 w 5333455"/>
              <a:gd name="connsiteY0" fmla="*/ 4467225 h 4637380"/>
              <a:gd name="connsiteX1" fmla="*/ 25319 w 5333455"/>
              <a:gd name="connsiteY1" fmla="*/ 4322834 h 4637380"/>
              <a:gd name="connsiteX2" fmla="*/ 920668 w 5333455"/>
              <a:gd name="connsiteY2" fmla="*/ 2608334 h 4637380"/>
              <a:gd name="connsiteX3" fmla="*/ 1720767 w 5333455"/>
              <a:gd name="connsiteY3" fmla="*/ 1655834 h 4637380"/>
              <a:gd name="connsiteX4" fmla="*/ 3139568 w 5333455"/>
              <a:gd name="connsiteY4" fmla="*/ 639713 h 4637380"/>
              <a:gd name="connsiteX5" fmla="*/ 4890630 w 5333455"/>
              <a:gd name="connsiteY5" fmla="*/ 0 h 4637380"/>
              <a:gd name="connsiteX6" fmla="*/ 4835018 w 5333455"/>
              <a:gd name="connsiteY6" fmla="*/ 4637137 h 4637380"/>
              <a:gd name="connsiteX7" fmla="*/ 1102756 w 5333455"/>
              <a:gd name="connsiteY7" fmla="*/ 4467225 h 4637380"/>
              <a:gd name="connsiteX0" fmla="*/ 1097117 w 5348768"/>
              <a:gd name="connsiteY0" fmla="*/ 4467225 h 4532611"/>
              <a:gd name="connsiteX1" fmla="*/ 19680 w 5348768"/>
              <a:gd name="connsiteY1" fmla="*/ 4322834 h 4532611"/>
              <a:gd name="connsiteX2" fmla="*/ 915029 w 5348768"/>
              <a:gd name="connsiteY2" fmla="*/ 2608334 h 4532611"/>
              <a:gd name="connsiteX3" fmla="*/ 1715128 w 5348768"/>
              <a:gd name="connsiteY3" fmla="*/ 1655834 h 4532611"/>
              <a:gd name="connsiteX4" fmla="*/ 3133929 w 5348768"/>
              <a:gd name="connsiteY4" fmla="*/ 639713 h 4532611"/>
              <a:gd name="connsiteX5" fmla="*/ 4884991 w 5348768"/>
              <a:gd name="connsiteY5" fmla="*/ 0 h 4532611"/>
              <a:gd name="connsiteX6" fmla="*/ 4857954 w 5348768"/>
              <a:gd name="connsiteY6" fmla="*/ 4532362 h 4532611"/>
              <a:gd name="connsiteX7" fmla="*/ 1097117 w 5348768"/>
              <a:gd name="connsiteY7" fmla="*/ 4467225 h 4532611"/>
              <a:gd name="connsiteX0" fmla="*/ 1097117 w 5355144"/>
              <a:gd name="connsiteY0" fmla="*/ 4565516 h 4630653"/>
              <a:gd name="connsiteX1" fmla="*/ 19680 w 5355144"/>
              <a:gd name="connsiteY1" fmla="*/ 4421125 h 4630653"/>
              <a:gd name="connsiteX2" fmla="*/ 915029 w 5355144"/>
              <a:gd name="connsiteY2" fmla="*/ 2706625 h 4630653"/>
              <a:gd name="connsiteX3" fmla="*/ 1715128 w 5355144"/>
              <a:gd name="connsiteY3" fmla="*/ 1754125 h 4630653"/>
              <a:gd name="connsiteX4" fmla="*/ 3133929 w 5355144"/>
              <a:gd name="connsiteY4" fmla="*/ 738004 h 4630653"/>
              <a:gd name="connsiteX5" fmla="*/ 4884991 w 5355144"/>
              <a:gd name="connsiteY5" fmla="*/ 98291 h 4630653"/>
              <a:gd name="connsiteX6" fmla="*/ 5315578 w 5355144"/>
              <a:gd name="connsiteY6" fmla="*/ 2897127 h 4630653"/>
              <a:gd name="connsiteX7" fmla="*/ 4857954 w 5355144"/>
              <a:gd name="connsiteY7" fmla="*/ 4630653 h 4630653"/>
              <a:gd name="connsiteX8" fmla="*/ 1097117 w 5355144"/>
              <a:gd name="connsiteY8" fmla="*/ 4565516 h 4630653"/>
              <a:gd name="connsiteX0" fmla="*/ 1097117 w 5123363"/>
              <a:gd name="connsiteY0" fmla="*/ 4565516 h 4745138"/>
              <a:gd name="connsiteX1" fmla="*/ 19680 w 5123363"/>
              <a:gd name="connsiteY1" fmla="*/ 4421125 h 4745138"/>
              <a:gd name="connsiteX2" fmla="*/ 915029 w 5123363"/>
              <a:gd name="connsiteY2" fmla="*/ 2706625 h 4745138"/>
              <a:gd name="connsiteX3" fmla="*/ 1715128 w 5123363"/>
              <a:gd name="connsiteY3" fmla="*/ 1754125 h 4745138"/>
              <a:gd name="connsiteX4" fmla="*/ 3133929 w 5123363"/>
              <a:gd name="connsiteY4" fmla="*/ 738004 h 4745138"/>
              <a:gd name="connsiteX5" fmla="*/ 4884991 w 5123363"/>
              <a:gd name="connsiteY5" fmla="*/ 98291 h 4745138"/>
              <a:gd name="connsiteX6" fmla="*/ 4820278 w 5123363"/>
              <a:gd name="connsiteY6" fmla="*/ 2906652 h 4745138"/>
              <a:gd name="connsiteX7" fmla="*/ 4857954 w 5123363"/>
              <a:gd name="connsiteY7" fmla="*/ 4630653 h 4745138"/>
              <a:gd name="connsiteX8" fmla="*/ 1097117 w 5123363"/>
              <a:gd name="connsiteY8" fmla="*/ 4565516 h 4745138"/>
              <a:gd name="connsiteX0" fmla="*/ 1097117 w 5032215"/>
              <a:gd name="connsiteY0" fmla="*/ 4565516 h 4985969"/>
              <a:gd name="connsiteX1" fmla="*/ 19680 w 5032215"/>
              <a:gd name="connsiteY1" fmla="*/ 4421125 h 4985969"/>
              <a:gd name="connsiteX2" fmla="*/ 915029 w 5032215"/>
              <a:gd name="connsiteY2" fmla="*/ 2706625 h 4985969"/>
              <a:gd name="connsiteX3" fmla="*/ 1715128 w 5032215"/>
              <a:gd name="connsiteY3" fmla="*/ 1754125 h 4985969"/>
              <a:gd name="connsiteX4" fmla="*/ 3133929 w 5032215"/>
              <a:gd name="connsiteY4" fmla="*/ 738004 h 4985969"/>
              <a:gd name="connsiteX5" fmla="*/ 4884991 w 5032215"/>
              <a:gd name="connsiteY5" fmla="*/ 98291 h 4985969"/>
              <a:gd name="connsiteX6" fmla="*/ 4820278 w 5032215"/>
              <a:gd name="connsiteY6" fmla="*/ 2906652 h 4985969"/>
              <a:gd name="connsiteX7" fmla="*/ 4857954 w 5032215"/>
              <a:gd name="connsiteY7" fmla="*/ 4630653 h 4985969"/>
              <a:gd name="connsiteX8" fmla="*/ 1097117 w 5032215"/>
              <a:gd name="connsiteY8" fmla="*/ 4565516 h 4985969"/>
              <a:gd name="connsiteX0" fmla="*/ 1097117 w 5055975"/>
              <a:gd name="connsiteY0" fmla="*/ 4474935 h 4895388"/>
              <a:gd name="connsiteX1" fmla="*/ 19680 w 5055975"/>
              <a:gd name="connsiteY1" fmla="*/ 4330544 h 4895388"/>
              <a:gd name="connsiteX2" fmla="*/ 915029 w 5055975"/>
              <a:gd name="connsiteY2" fmla="*/ 2616044 h 4895388"/>
              <a:gd name="connsiteX3" fmla="*/ 1715128 w 5055975"/>
              <a:gd name="connsiteY3" fmla="*/ 1663544 h 4895388"/>
              <a:gd name="connsiteX4" fmla="*/ 3133929 w 5055975"/>
              <a:gd name="connsiteY4" fmla="*/ 647423 h 4895388"/>
              <a:gd name="connsiteX5" fmla="*/ 4884991 w 5055975"/>
              <a:gd name="connsiteY5" fmla="*/ 7710 h 4895388"/>
              <a:gd name="connsiteX6" fmla="*/ 4982204 w 5055975"/>
              <a:gd name="connsiteY6" fmla="*/ 1072996 h 4895388"/>
              <a:gd name="connsiteX7" fmla="*/ 4820278 w 5055975"/>
              <a:gd name="connsiteY7" fmla="*/ 2816071 h 4895388"/>
              <a:gd name="connsiteX8" fmla="*/ 4857954 w 5055975"/>
              <a:gd name="connsiteY8" fmla="*/ 4540072 h 4895388"/>
              <a:gd name="connsiteX9" fmla="*/ 1097117 w 5055975"/>
              <a:gd name="connsiteY9" fmla="*/ 4474935 h 4895388"/>
              <a:gd name="connsiteX0" fmla="*/ 1097117 w 5008908"/>
              <a:gd name="connsiteY0" fmla="*/ 4474935 h 4895388"/>
              <a:gd name="connsiteX1" fmla="*/ 19680 w 5008908"/>
              <a:gd name="connsiteY1" fmla="*/ 4330544 h 4895388"/>
              <a:gd name="connsiteX2" fmla="*/ 915029 w 5008908"/>
              <a:gd name="connsiteY2" fmla="*/ 2616044 h 4895388"/>
              <a:gd name="connsiteX3" fmla="*/ 1715128 w 5008908"/>
              <a:gd name="connsiteY3" fmla="*/ 1663544 h 4895388"/>
              <a:gd name="connsiteX4" fmla="*/ 3133929 w 5008908"/>
              <a:gd name="connsiteY4" fmla="*/ 647423 h 4895388"/>
              <a:gd name="connsiteX5" fmla="*/ 4884991 w 5008908"/>
              <a:gd name="connsiteY5" fmla="*/ 7710 h 4895388"/>
              <a:gd name="connsiteX6" fmla="*/ 4820279 w 5008908"/>
              <a:gd name="connsiteY6" fmla="*/ 1111096 h 4895388"/>
              <a:gd name="connsiteX7" fmla="*/ 4820278 w 5008908"/>
              <a:gd name="connsiteY7" fmla="*/ 2816071 h 4895388"/>
              <a:gd name="connsiteX8" fmla="*/ 4857954 w 5008908"/>
              <a:gd name="connsiteY8" fmla="*/ 4540072 h 4895388"/>
              <a:gd name="connsiteX9" fmla="*/ 1097117 w 5008908"/>
              <a:gd name="connsiteY9" fmla="*/ 4474935 h 4895388"/>
              <a:gd name="connsiteX0" fmla="*/ 1097117 w 4858032"/>
              <a:gd name="connsiteY0" fmla="*/ 4578551 h 4999004"/>
              <a:gd name="connsiteX1" fmla="*/ 19680 w 4858032"/>
              <a:gd name="connsiteY1" fmla="*/ 4434160 h 4999004"/>
              <a:gd name="connsiteX2" fmla="*/ 915029 w 4858032"/>
              <a:gd name="connsiteY2" fmla="*/ 2719660 h 4999004"/>
              <a:gd name="connsiteX3" fmla="*/ 1715128 w 4858032"/>
              <a:gd name="connsiteY3" fmla="*/ 1767160 h 4999004"/>
              <a:gd name="connsiteX4" fmla="*/ 3133929 w 4858032"/>
              <a:gd name="connsiteY4" fmla="*/ 751039 h 4999004"/>
              <a:gd name="connsiteX5" fmla="*/ 4637341 w 4858032"/>
              <a:gd name="connsiteY5" fmla="*/ 6551 h 4999004"/>
              <a:gd name="connsiteX6" fmla="*/ 4820279 w 4858032"/>
              <a:gd name="connsiteY6" fmla="*/ 1214712 h 4999004"/>
              <a:gd name="connsiteX7" fmla="*/ 4820278 w 4858032"/>
              <a:gd name="connsiteY7" fmla="*/ 2919687 h 4999004"/>
              <a:gd name="connsiteX8" fmla="*/ 4857954 w 4858032"/>
              <a:gd name="connsiteY8" fmla="*/ 4643688 h 4999004"/>
              <a:gd name="connsiteX9" fmla="*/ 1097117 w 4858032"/>
              <a:gd name="connsiteY9" fmla="*/ 4578551 h 4999004"/>
              <a:gd name="connsiteX0" fmla="*/ 1097117 w 4944445"/>
              <a:gd name="connsiteY0" fmla="*/ 4437363 h 4857816"/>
              <a:gd name="connsiteX1" fmla="*/ 19680 w 4944445"/>
              <a:gd name="connsiteY1" fmla="*/ 4292972 h 4857816"/>
              <a:gd name="connsiteX2" fmla="*/ 915029 w 4944445"/>
              <a:gd name="connsiteY2" fmla="*/ 2578472 h 4857816"/>
              <a:gd name="connsiteX3" fmla="*/ 1715128 w 4944445"/>
              <a:gd name="connsiteY3" fmla="*/ 1625972 h 4857816"/>
              <a:gd name="connsiteX4" fmla="*/ 3133929 w 4944445"/>
              <a:gd name="connsiteY4" fmla="*/ 609851 h 4857816"/>
              <a:gd name="connsiteX5" fmla="*/ 4799266 w 4944445"/>
              <a:gd name="connsiteY5" fmla="*/ 8238 h 4857816"/>
              <a:gd name="connsiteX6" fmla="*/ 4820279 w 4944445"/>
              <a:gd name="connsiteY6" fmla="*/ 1073524 h 4857816"/>
              <a:gd name="connsiteX7" fmla="*/ 4820278 w 4944445"/>
              <a:gd name="connsiteY7" fmla="*/ 2778499 h 4857816"/>
              <a:gd name="connsiteX8" fmla="*/ 4857954 w 4944445"/>
              <a:gd name="connsiteY8" fmla="*/ 4502500 h 4857816"/>
              <a:gd name="connsiteX9" fmla="*/ 1097117 w 4944445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79926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734054 w 4858032"/>
              <a:gd name="connsiteY2" fmla="*/ 255118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876929 w 4858032"/>
              <a:gd name="connsiteY2" fmla="*/ 2598809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7954"/>
              <a:gd name="connsiteY0" fmla="*/ 4429125 h 4494262"/>
              <a:gd name="connsiteX1" fmla="*/ 19680 w 4857954"/>
              <a:gd name="connsiteY1" fmla="*/ 4284734 h 4494262"/>
              <a:gd name="connsiteX2" fmla="*/ 876929 w 4857954"/>
              <a:gd name="connsiteY2" fmla="*/ 2598809 h 4494262"/>
              <a:gd name="connsiteX3" fmla="*/ 1715128 w 4857954"/>
              <a:gd name="connsiteY3" fmla="*/ 1617734 h 4494262"/>
              <a:gd name="connsiteX4" fmla="*/ 3133929 w 4857954"/>
              <a:gd name="connsiteY4" fmla="*/ 601613 h 4494262"/>
              <a:gd name="connsiteX5" fmla="*/ 4818316 w 4857954"/>
              <a:gd name="connsiteY5" fmla="*/ 0 h 4494262"/>
              <a:gd name="connsiteX6" fmla="*/ 4820279 w 4857954"/>
              <a:gd name="connsiteY6" fmla="*/ 1065286 h 4494262"/>
              <a:gd name="connsiteX7" fmla="*/ 4820278 w 4857954"/>
              <a:gd name="connsiteY7" fmla="*/ 2770261 h 4494262"/>
              <a:gd name="connsiteX8" fmla="*/ 4857954 w 4857954"/>
              <a:gd name="connsiteY8" fmla="*/ 4494262 h 4494262"/>
              <a:gd name="connsiteX9" fmla="*/ 1097117 w 4857954"/>
              <a:gd name="connsiteY9" fmla="*/ 4429125 h 4494262"/>
              <a:gd name="connsiteX0" fmla="*/ 1077438 w 4838275"/>
              <a:gd name="connsiteY0" fmla="*/ 4429125 h 4494262"/>
              <a:gd name="connsiteX1" fmla="*/ 1 w 4838275"/>
              <a:gd name="connsiteY1" fmla="*/ 4284734 h 4494262"/>
              <a:gd name="connsiteX2" fmla="*/ 857250 w 4838275"/>
              <a:gd name="connsiteY2" fmla="*/ 2598809 h 4494262"/>
              <a:gd name="connsiteX3" fmla="*/ 1695449 w 4838275"/>
              <a:gd name="connsiteY3" fmla="*/ 1617734 h 4494262"/>
              <a:gd name="connsiteX4" fmla="*/ 3114250 w 4838275"/>
              <a:gd name="connsiteY4" fmla="*/ 601613 h 4494262"/>
              <a:gd name="connsiteX5" fmla="*/ 4798637 w 4838275"/>
              <a:gd name="connsiteY5" fmla="*/ 0 h 4494262"/>
              <a:gd name="connsiteX6" fmla="*/ 4800600 w 4838275"/>
              <a:gd name="connsiteY6" fmla="*/ 1065286 h 4494262"/>
              <a:gd name="connsiteX7" fmla="*/ 4800599 w 4838275"/>
              <a:gd name="connsiteY7" fmla="*/ 2770261 h 4494262"/>
              <a:gd name="connsiteX8" fmla="*/ 4838275 w 4838275"/>
              <a:gd name="connsiteY8" fmla="*/ 4494262 h 4494262"/>
              <a:gd name="connsiteX9" fmla="*/ 1077438 w 4838275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47799"/>
              <a:gd name="connsiteY0" fmla="*/ 4429125 h 4494262"/>
              <a:gd name="connsiteX1" fmla="*/ 0 w 4847799"/>
              <a:gd name="connsiteY1" fmla="*/ 4427609 h 4494262"/>
              <a:gd name="connsiteX2" fmla="*/ 895349 w 4847799"/>
              <a:gd name="connsiteY2" fmla="*/ 2598809 h 4494262"/>
              <a:gd name="connsiteX3" fmla="*/ 1733548 w 4847799"/>
              <a:gd name="connsiteY3" fmla="*/ 1617734 h 4494262"/>
              <a:gd name="connsiteX4" fmla="*/ 3152349 w 4847799"/>
              <a:gd name="connsiteY4" fmla="*/ 601613 h 4494262"/>
              <a:gd name="connsiteX5" fmla="*/ 4836736 w 4847799"/>
              <a:gd name="connsiteY5" fmla="*/ 0 h 4494262"/>
              <a:gd name="connsiteX6" fmla="*/ 4838699 w 4847799"/>
              <a:gd name="connsiteY6" fmla="*/ 1065286 h 4494262"/>
              <a:gd name="connsiteX7" fmla="*/ 4838698 w 4847799"/>
              <a:gd name="connsiteY7" fmla="*/ 2770261 h 4494262"/>
              <a:gd name="connsiteX8" fmla="*/ 4847799 w 4847799"/>
              <a:gd name="connsiteY8" fmla="*/ 4494262 h 4494262"/>
              <a:gd name="connsiteX9" fmla="*/ 1115537 w 4847799"/>
              <a:gd name="connsiteY9" fmla="*/ 4429125 h 449426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8780"/>
              <a:gd name="connsiteY0" fmla="*/ 4448175 h 4513312"/>
              <a:gd name="connsiteX1" fmla="*/ 0 w 4848780"/>
              <a:gd name="connsiteY1" fmla="*/ 4446659 h 4513312"/>
              <a:gd name="connsiteX2" fmla="*/ 895349 w 4848780"/>
              <a:gd name="connsiteY2" fmla="*/ 2617859 h 4513312"/>
              <a:gd name="connsiteX3" fmla="*/ 1733548 w 4848780"/>
              <a:gd name="connsiteY3" fmla="*/ 1636784 h 4513312"/>
              <a:gd name="connsiteX4" fmla="*/ 3152349 w 4848780"/>
              <a:gd name="connsiteY4" fmla="*/ 620663 h 4513312"/>
              <a:gd name="connsiteX5" fmla="*/ 4846261 w 4848780"/>
              <a:gd name="connsiteY5" fmla="*/ 0 h 4513312"/>
              <a:gd name="connsiteX6" fmla="*/ 4848224 w 4848780"/>
              <a:gd name="connsiteY6" fmla="*/ 1112911 h 4513312"/>
              <a:gd name="connsiteX7" fmla="*/ 4838698 w 4848780"/>
              <a:gd name="connsiteY7" fmla="*/ 2789311 h 4513312"/>
              <a:gd name="connsiteX8" fmla="*/ 4847799 w 4848780"/>
              <a:gd name="connsiteY8" fmla="*/ 4513312 h 4513312"/>
              <a:gd name="connsiteX9" fmla="*/ 1115537 w 4848780"/>
              <a:gd name="connsiteY9" fmla="*/ 4448175 h 4513312"/>
              <a:gd name="connsiteX0" fmla="*/ 1115537 w 4848224"/>
              <a:gd name="connsiteY0" fmla="*/ 4448175 h 4513312"/>
              <a:gd name="connsiteX1" fmla="*/ 0 w 4848224"/>
              <a:gd name="connsiteY1" fmla="*/ 4446659 h 4513312"/>
              <a:gd name="connsiteX2" fmla="*/ 895349 w 4848224"/>
              <a:gd name="connsiteY2" fmla="*/ 2617859 h 4513312"/>
              <a:gd name="connsiteX3" fmla="*/ 1733548 w 4848224"/>
              <a:gd name="connsiteY3" fmla="*/ 1636784 h 4513312"/>
              <a:gd name="connsiteX4" fmla="*/ 3152349 w 4848224"/>
              <a:gd name="connsiteY4" fmla="*/ 620663 h 4513312"/>
              <a:gd name="connsiteX5" fmla="*/ 4846261 w 4848224"/>
              <a:gd name="connsiteY5" fmla="*/ 0 h 4513312"/>
              <a:gd name="connsiteX6" fmla="*/ 4848224 w 4848224"/>
              <a:gd name="connsiteY6" fmla="*/ 1112911 h 4513312"/>
              <a:gd name="connsiteX7" fmla="*/ 4838698 w 4848224"/>
              <a:gd name="connsiteY7" fmla="*/ 2789311 h 4513312"/>
              <a:gd name="connsiteX8" fmla="*/ 4847799 w 4848224"/>
              <a:gd name="connsiteY8" fmla="*/ 4513312 h 4513312"/>
              <a:gd name="connsiteX9" fmla="*/ 1115537 w 4848224"/>
              <a:gd name="connsiteY9" fmla="*/ 4448175 h 4513312"/>
              <a:gd name="connsiteX0" fmla="*/ 1115537 w 5121914"/>
              <a:gd name="connsiteY0" fmla="*/ 4448175 h 4623861"/>
              <a:gd name="connsiteX1" fmla="*/ 0 w 5121914"/>
              <a:gd name="connsiteY1" fmla="*/ 4446659 h 4623861"/>
              <a:gd name="connsiteX2" fmla="*/ 895349 w 5121914"/>
              <a:gd name="connsiteY2" fmla="*/ 2617859 h 4623861"/>
              <a:gd name="connsiteX3" fmla="*/ 1733548 w 5121914"/>
              <a:gd name="connsiteY3" fmla="*/ 1636784 h 4623861"/>
              <a:gd name="connsiteX4" fmla="*/ 3152349 w 5121914"/>
              <a:gd name="connsiteY4" fmla="*/ 620663 h 4623861"/>
              <a:gd name="connsiteX5" fmla="*/ 4846261 w 5121914"/>
              <a:gd name="connsiteY5" fmla="*/ 0 h 4623861"/>
              <a:gd name="connsiteX6" fmla="*/ 4848224 w 5121914"/>
              <a:gd name="connsiteY6" fmla="*/ 1112911 h 4623861"/>
              <a:gd name="connsiteX7" fmla="*/ 4838698 w 5121914"/>
              <a:gd name="connsiteY7" fmla="*/ 2808539 h 4623861"/>
              <a:gd name="connsiteX8" fmla="*/ 4847799 w 5121914"/>
              <a:gd name="connsiteY8" fmla="*/ 4513312 h 4623861"/>
              <a:gd name="connsiteX9" fmla="*/ 1115537 w 5121914"/>
              <a:gd name="connsiteY9" fmla="*/ 4448175 h 4623861"/>
              <a:gd name="connsiteX0" fmla="*/ 1115537 w 4848407"/>
              <a:gd name="connsiteY0" fmla="*/ 4448175 h 4623861"/>
              <a:gd name="connsiteX1" fmla="*/ 0 w 4848407"/>
              <a:gd name="connsiteY1" fmla="*/ 4446659 h 4623861"/>
              <a:gd name="connsiteX2" fmla="*/ 895349 w 4848407"/>
              <a:gd name="connsiteY2" fmla="*/ 2617859 h 4623861"/>
              <a:gd name="connsiteX3" fmla="*/ 1733548 w 4848407"/>
              <a:gd name="connsiteY3" fmla="*/ 1636784 h 4623861"/>
              <a:gd name="connsiteX4" fmla="*/ 3152349 w 4848407"/>
              <a:gd name="connsiteY4" fmla="*/ 620663 h 4623861"/>
              <a:gd name="connsiteX5" fmla="*/ 4846261 w 4848407"/>
              <a:gd name="connsiteY5" fmla="*/ 0 h 4623861"/>
              <a:gd name="connsiteX6" fmla="*/ 4848224 w 4848407"/>
              <a:gd name="connsiteY6" fmla="*/ 1112911 h 4623861"/>
              <a:gd name="connsiteX7" fmla="*/ 4838698 w 4848407"/>
              <a:gd name="connsiteY7" fmla="*/ 2808539 h 4623861"/>
              <a:gd name="connsiteX8" fmla="*/ 4847799 w 4848407"/>
              <a:gd name="connsiteY8" fmla="*/ 4513312 h 4623861"/>
              <a:gd name="connsiteX9" fmla="*/ 1115537 w 4848407"/>
              <a:gd name="connsiteY9" fmla="*/ 4448175 h 4623861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5084385"/>
              <a:gd name="connsiteY0" fmla="*/ 4448175 h 4645873"/>
              <a:gd name="connsiteX1" fmla="*/ 0 w 5084385"/>
              <a:gd name="connsiteY1" fmla="*/ 4446659 h 4645873"/>
              <a:gd name="connsiteX2" fmla="*/ 895349 w 5084385"/>
              <a:gd name="connsiteY2" fmla="*/ 2617859 h 4645873"/>
              <a:gd name="connsiteX3" fmla="*/ 1733548 w 5084385"/>
              <a:gd name="connsiteY3" fmla="*/ 1636784 h 4645873"/>
              <a:gd name="connsiteX4" fmla="*/ 3152349 w 5084385"/>
              <a:gd name="connsiteY4" fmla="*/ 620663 h 4645873"/>
              <a:gd name="connsiteX5" fmla="*/ 4846261 w 5084385"/>
              <a:gd name="connsiteY5" fmla="*/ 0 h 4645873"/>
              <a:gd name="connsiteX6" fmla="*/ 4848224 w 5084385"/>
              <a:gd name="connsiteY6" fmla="*/ 1112911 h 4645873"/>
              <a:gd name="connsiteX7" fmla="*/ 4838698 w 5084385"/>
              <a:gd name="connsiteY7" fmla="*/ 2808539 h 4645873"/>
              <a:gd name="connsiteX8" fmla="*/ 4857324 w 5084385"/>
              <a:gd name="connsiteY8" fmla="*/ 4542155 h 4645873"/>
              <a:gd name="connsiteX9" fmla="*/ 1115537 w 5084385"/>
              <a:gd name="connsiteY9" fmla="*/ 4448175 h 4645873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4857324"/>
              <a:gd name="connsiteY0" fmla="*/ 4448175 h 4542155"/>
              <a:gd name="connsiteX1" fmla="*/ 0 w 4857324"/>
              <a:gd name="connsiteY1" fmla="*/ 4446659 h 4542155"/>
              <a:gd name="connsiteX2" fmla="*/ 895349 w 4857324"/>
              <a:gd name="connsiteY2" fmla="*/ 2617859 h 4542155"/>
              <a:gd name="connsiteX3" fmla="*/ 1733548 w 4857324"/>
              <a:gd name="connsiteY3" fmla="*/ 1636784 h 4542155"/>
              <a:gd name="connsiteX4" fmla="*/ 3152349 w 4857324"/>
              <a:gd name="connsiteY4" fmla="*/ 620663 h 4542155"/>
              <a:gd name="connsiteX5" fmla="*/ 4846261 w 4857324"/>
              <a:gd name="connsiteY5" fmla="*/ 0 h 4542155"/>
              <a:gd name="connsiteX6" fmla="*/ 4848224 w 4857324"/>
              <a:gd name="connsiteY6" fmla="*/ 1112911 h 4542155"/>
              <a:gd name="connsiteX7" fmla="*/ 4838698 w 4857324"/>
              <a:gd name="connsiteY7" fmla="*/ 2808539 h 4542155"/>
              <a:gd name="connsiteX8" fmla="*/ 4857324 w 4857324"/>
              <a:gd name="connsiteY8" fmla="*/ 4542155 h 4542155"/>
              <a:gd name="connsiteX9" fmla="*/ 1115537 w 4857324"/>
              <a:gd name="connsiteY9" fmla="*/ 4448175 h 4542155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36185"/>
              <a:gd name="connsiteY0" fmla="*/ 4448175 h 4484469"/>
              <a:gd name="connsiteX1" fmla="*/ 0 w 5136185"/>
              <a:gd name="connsiteY1" fmla="*/ 4446659 h 4484469"/>
              <a:gd name="connsiteX2" fmla="*/ 895349 w 5136185"/>
              <a:gd name="connsiteY2" fmla="*/ 2617859 h 4484469"/>
              <a:gd name="connsiteX3" fmla="*/ 1733548 w 5136185"/>
              <a:gd name="connsiteY3" fmla="*/ 1636784 h 4484469"/>
              <a:gd name="connsiteX4" fmla="*/ 3152349 w 5136185"/>
              <a:gd name="connsiteY4" fmla="*/ 620663 h 4484469"/>
              <a:gd name="connsiteX5" fmla="*/ 4846261 w 5136185"/>
              <a:gd name="connsiteY5" fmla="*/ 0 h 4484469"/>
              <a:gd name="connsiteX6" fmla="*/ 4848224 w 5136185"/>
              <a:gd name="connsiteY6" fmla="*/ 1112911 h 4484469"/>
              <a:gd name="connsiteX7" fmla="*/ 4838698 w 5136185"/>
              <a:gd name="connsiteY7" fmla="*/ 2808539 h 4484469"/>
              <a:gd name="connsiteX8" fmla="*/ 4866849 w 5136185"/>
              <a:gd name="connsiteY8" fmla="*/ 4484469 h 4484469"/>
              <a:gd name="connsiteX9" fmla="*/ 1115537 w 5136185"/>
              <a:gd name="connsiteY9" fmla="*/ 4448175 h 4484469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44833"/>
              <a:gd name="connsiteY0" fmla="*/ 4448175 h 4599579"/>
              <a:gd name="connsiteX1" fmla="*/ 0 w 5144833"/>
              <a:gd name="connsiteY1" fmla="*/ 4446659 h 4599579"/>
              <a:gd name="connsiteX2" fmla="*/ 895349 w 5144833"/>
              <a:gd name="connsiteY2" fmla="*/ 2617859 h 4599579"/>
              <a:gd name="connsiteX3" fmla="*/ 1733548 w 5144833"/>
              <a:gd name="connsiteY3" fmla="*/ 1636784 h 4599579"/>
              <a:gd name="connsiteX4" fmla="*/ 3152349 w 5144833"/>
              <a:gd name="connsiteY4" fmla="*/ 620663 h 4599579"/>
              <a:gd name="connsiteX5" fmla="*/ 4846261 w 5144833"/>
              <a:gd name="connsiteY5" fmla="*/ 0 h 4599579"/>
              <a:gd name="connsiteX6" fmla="*/ 4848224 w 5144833"/>
              <a:gd name="connsiteY6" fmla="*/ 1112911 h 4599579"/>
              <a:gd name="connsiteX7" fmla="*/ 4867273 w 5144833"/>
              <a:gd name="connsiteY7" fmla="*/ 2808539 h 4599579"/>
              <a:gd name="connsiteX8" fmla="*/ 4866849 w 5144833"/>
              <a:gd name="connsiteY8" fmla="*/ 4484469 h 4599579"/>
              <a:gd name="connsiteX9" fmla="*/ 1115537 w 514483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93886"/>
              <a:gd name="connsiteY0" fmla="*/ 4448175 h 4599579"/>
              <a:gd name="connsiteX1" fmla="*/ 0 w 4893886"/>
              <a:gd name="connsiteY1" fmla="*/ 4446659 h 4599579"/>
              <a:gd name="connsiteX2" fmla="*/ 895349 w 4893886"/>
              <a:gd name="connsiteY2" fmla="*/ 2617859 h 4599579"/>
              <a:gd name="connsiteX3" fmla="*/ 1733548 w 4893886"/>
              <a:gd name="connsiteY3" fmla="*/ 1636784 h 4599579"/>
              <a:gd name="connsiteX4" fmla="*/ 3152349 w 4893886"/>
              <a:gd name="connsiteY4" fmla="*/ 620663 h 4599579"/>
              <a:gd name="connsiteX5" fmla="*/ 4893886 w 4893886"/>
              <a:gd name="connsiteY5" fmla="*/ 0 h 4599579"/>
              <a:gd name="connsiteX6" fmla="*/ 4867274 w 4893886"/>
              <a:gd name="connsiteY6" fmla="*/ 1112911 h 4599579"/>
              <a:gd name="connsiteX7" fmla="*/ 4867273 w 4893886"/>
              <a:gd name="connsiteY7" fmla="*/ 2808539 h 4599579"/>
              <a:gd name="connsiteX8" fmla="*/ 4866849 w 4893886"/>
              <a:gd name="connsiteY8" fmla="*/ 4484469 h 4599579"/>
              <a:gd name="connsiteX9" fmla="*/ 1115537 w 4893886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985424"/>
              <a:gd name="connsiteY0" fmla="*/ 4448175 h 4599579"/>
              <a:gd name="connsiteX1" fmla="*/ 0 w 4985424"/>
              <a:gd name="connsiteY1" fmla="*/ 4446659 h 4599579"/>
              <a:gd name="connsiteX2" fmla="*/ 895349 w 4985424"/>
              <a:gd name="connsiteY2" fmla="*/ 2617859 h 4599579"/>
              <a:gd name="connsiteX3" fmla="*/ 1733548 w 4985424"/>
              <a:gd name="connsiteY3" fmla="*/ 1636784 h 4599579"/>
              <a:gd name="connsiteX4" fmla="*/ 3152349 w 4985424"/>
              <a:gd name="connsiteY4" fmla="*/ 620663 h 4599579"/>
              <a:gd name="connsiteX5" fmla="*/ 4855786 w 4985424"/>
              <a:gd name="connsiteY5" fmla="*/ 0 h 4599579"/>
              <a:gd name="connsiteX6" fmla="*/ 4867274 w 4985424"/>
              <a:gd name="connsiteY6" fmla="*/ 1112911 h 4599579"/>
              <a:gd name="connsiteX7" fmla="*/ 4867273 w 4985424"/>
              <a:gd name="connsiteY7" fmla="*/ 2808539 h 4599579"/>
              <a:gd name="connsiteX8" fmla="*/ 4866849 w 4985424"/>
              <a:gd name="connsiteY8" fmla="*/ 4484469 h 4599579"/>
              <a:gd name="connsiteX9" fmla="*/ 1115537 w 498542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55626"/>
              <a:gd name="connsiteX1" fmla="*/ 0 w 4867274"/>
              <a:gd name="connsiteY1" fmla="*/ 4446659 h 4455626"/>
              <a:gd name="connsiteX2" fmla="*/ 895349 w 4867274"/>
              <a:gd name="connsiteY2" fmla="*/ 2617859 h 4455626"/>
              <a:gd name="connsiteX3" fmla="*/ 1733548 w 4867274"/>
              <a:gd name="connsiteY3" fmla="*/ 1636784 h 4455626"/>
              <a:gd name="connsiteX4" fmla="*/ 3152349 w 4867274"/>
              <a:gd name="connsiteY4" fmla="*/ 620663 h 4455626"/>
              <a:gd name="connsiteX5" fmla="*/ 4855786 w 4867274"/>
              <a:gd name="connsiteY5" fmla="*/ 0 h 4455626"/>
              <a:gd name="connsiteX6" fmla="*/ 4867274 w 4867274"/>
              <a:gd name="connsiteY6" fmla="*/ 1112911 h 4455626"/>
              <a:gd name="connsiteX7" fmla="*/ 4867273 w 4867274"/>
              <a:gd name="connsiteY7" fmla="*/ 2808539 h 4455626"/>
              <a:gd name="connsiteX8" fmla="*/ 4866849 w 4867274"/>
              <a:gd name="connsiteY8" fmla="*/ 4455626 h 4455626"/>
              <a:gd name="connsiteX9" fmla="*/ 1115537 w 4867274"/>
              <a:gd name="connsiteY9" fmla="*/ 4448175 h 4455626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55786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46012 h 4485182"/>
              <a:gd name="connsiteX9" fmla="*/ 1115537 w 4867274"/>
              <a:gd name="connsiteY9" fmla="*/ 4448175 h 4485182"/>
              <a:gd name="connsiteX0" fmla="*/ 1125062 w 5144128"/>
              <a:gd name="connsiteY0" fmla="*/ 4477067 h 4575663"/>
              <a:gd name="connsiteX1" fmla="*/ 0 w 5144128"/>
              <a:gd name="connsiteY1" fmla="*/ 4485182 h 4575663"/>
              <a:gd name="connsiteX2" fmla="*/ 895349 w 5144128"/>
              <a:gd name="connsiteY2" fmla="*/ 2617859 h 4575663"/>
              <a:gd name="connsiteX3" fmla="*/ 1733548 w 5144128"/>
              <a:gd name="connsiteY3" fmla="*/ 1636784 h 4575663"/>
              <a:gd name="connsiteX4" fmla="*/ 3152349 w 5144128"/>
              <a:gd name="connsiteY4" fmla="*/ 620663 h 4575663"/>
              <a:gd name="connsiteX5" fmla="*/ 4865311 w 5144128"/>
              <a:gd name="connsiteY5" fmla="*/ 0 h 4575663"/>
              <a:gd name="connsiteX6" fmla="*/ 4867274 w 5144128"/>
              <a:gd name="connsiteY6" fmla="*/ 1112911 h 4575663"/>
              <a:gd name="connsiteX7" fmla="*/ 4867273 w 5144128"/>
              <a:gd name="connsiteY7" fmla="*/ 2808539 h 4575663"/>
              <a:gd name="connsiteX8" fmla="*/ 4866849 w 5144128"/>
              <a:gd name="connsiteY8" fmla="*/ 4446012 h 4575663"/>
              <a:gd name="connsiteX9" fmla="*/ 1125062 w 5144128"/>
              <a:gd name="connsiteY9" fmla="*/ 4477067 h 4575663"/>
              <a:gd name="connsiteX0" fmla="*/ 1125062 w 5144128"/>
              <a:gd name="connsiteY0" fmla="*/ 4477067 h 4606198"/>
              <a:gd name="connsiteX1" fmla="*/ 0 w 5144128"/>
              <a:gd name="connsiteY1" fmla="*/ 4485182 h 4606198"/>
              <a:gd name="connsiteX2" fmla="*/ 895349 w 5144128"/>
              <a:gd name="connsiteY2" fmla="*/ 2617859 h 4606198"/>
              <a:gd name="connsiteX3" fmla="*/ 1733548 w 5144128"/>
              <a:gd name="connsiteY3" fmla="*/ 1636784 h 4606198"/>
              <a:gd name="connsiteX4" fmla="*/ 3152349 w 5144128"/>
              <a:gd name="connsiteY4" fmla="*/ 620663 h 4606198"/>
              <a:gd name="connsiteX5" fmla="*/ 4865311 w 5144128"/>
              <a:gd name="connsiteY5" fmla="*/ 0 h 4606198"/>
              <a:gd name="connsiteX6" fmla="*/ 4867274 w 5144128"/>
              <a:gd name="connsiteY6" fmla="*/ 1112911 h 4606198"/>
              <a:gd name="connsiteX7" fmla="*/ 4867273 w 5144128"/>
              <a:gd name="connsiteY7" fmla="*/ 2808539 h 4606198"/>
              <a:gd name="connsiteX8" fmla="*/ 4866849 w 5144128"/>
              <a:gd name="connsiteY8" fmla="*/ 4484534 h 4606198"/>
              <a:gd name="connsiteX9" fmla="*/ 1125062 w 5144128"/>
              <a:gd name="connsiteY9" fmla="*/ 4477067 h 4606198"/>
              <a:gd name="connsiteX0" fmla="*/ 1125062 w 5144128"/>
              <a:gd name="connsiteY0" fmla="*/ 4477067 h 4485182"/>
              <a:gd name="connsiteX1" fmla="*/ 0 w 5144128"/>
              <a:gd name="connsiteY1" fmla="*/ 4485182 h 4485182"/>
              <a:gd name="connsiteX2" fmla="*/ 895349 w 5144128"/>
              <a:gd name="connsiteY2" fmla="*/ 2617859 h 4485182"/>
              <a:gd name="connsiteX3" fmla="*/ 1733548 w 5144128"/>
              <a:gd name="connsiteY3" fmla="*/ 1636784 h 4485182"/>
              <a:gd name="connsiteX4" fmla="*/ 3152349 w 5144128"/>
              <a:gd name="connsiteY4" fmla="*/ 620663 h 4485182"/>
              <a:gd name="connsiteX5" fmla="*/ 4865311 w 5144128"/>
              <a:gd name="connsiteY5" fmla="*/ 0 h 4485182"/>
              <a:gd name="connsiteX6" fmla="*/ 4867274 w 5144128"/>
              <a:gd name="connsiteY6" fmla="*/ 1112911 h 4485182"/>
              <a:gd name="connsiteX7" fmla="*/ 4867273 w 5144128"/>
              <a:gd name="connsiteY7" fmla="*/ 2808539 h 4485182"/>
              <a:gd name="connsiteX8" fmla="*/ 4866849 w 5144128"/>
              <a:gd name="connsiteY8" fmla="*/ 4484534 h 4485182"/>
              <a:gd name="connsiteX9" fmla="*/ 1125062 w 5144128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23924 w 4895849"/>
              <a:gd name="connsiteY2" fmla="*/ 261785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885824 w 4895849"/>
              <a:gd name="connsiteY2" fmla="*/ 260822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14399 w 4895849"/>
              <a:gd name="connsiteY2" fmla="*/ 2627491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912953"/>
              <a:gd name="connsiteY0" fmla="*/ 4496328 h 4504443"/>
              <a:gd name="connsiteX1" fmla="*/ 0 w 4912953"/>
              <a:gd name="connsiteY1" fmla="*/ 4504443 h 4504443"/>
              <a:gd name="connsiteX2" fmla="*/ 914399 w 4912953"/>
              <a:gd name="connsiteY2" fmla="*/ 2646752 h 4504443"/>
              <a:gd name="connsiteX3" fmla="*/ 1762123 w 4912953"/>
              <a:gd name="connsiteY3" fmla="*/ 1656045 h 4504443"/>
              <a:gd name="connsiteX4" fmla="*/ 3180924 w 4912953"/>
              <a:gd name="connsiteY4" fmla="*/ 639924 h 4504443"/>
              <a:gd name="connsiteX5" fmla="*/ 4912936 w 4912953"/>
              <a:gd name="connsiteY5" fmla="*/ 0 h 4504443"/>
              <a:gd name="connsiteX6" fmla="*/ 4895849 w 4912953"/>
              <a:gd name="connsiteY6" fmla="*/ 1132172 h 4504443"/>
              <a:gd name="connsiteX7" fmla="*/ 4895848 w 4912953"/>
              <a:gd name="connsiteY7" fmla="*/ 2827800 h 4504443"/>
              <a:gd name="connsiteX8" fmla="*/ 4895424 w 4912953"/>
              <a:gd name="connsiteY8" fmla="*/ 4503795 h 4504443"/>
              <a:gd name="connsiteX9" fmla="*/ 1153637 w 4912953"/>
              <a:gd name="connsiteY9" fmla="*/ 4496328 h 4504443"/>
              <a:gd name="connsiteX0" fmla="*/ 1153637 w 4895849"/>
              <a:gd name="connsiteY0" fmla="*/ 4496328 h 4504443"/>
              <a:gd name="connsiteX1" fmla="*/ 0 w 4895849"/>
              <a:gd name="connsiteY1" fmla="*/ 4504443 h 4504443"/>
              <a:gd name="connsiteX2" fmla="*/ 914399 w 4895849"/>
              <a:gd name="connsiteY2" fmla="*/ 2646752 h 4504443"/>
              <a:gd name="connsiteX3" fmla="*/ 1762123 w 4895849"/>
              <a:gd name="connsiteY3" fmla="*/ 1656045 h 4504443"/>
              <a:gd name="connsiteX4" fmla="*/ 3180924 w 4895849"/>
              <a:gd name="connsiteY4" fmla="*/ 639924 h 4504443"/>
              <a:gd name="connsiteX5" fmla="*/ 4893886 w 4895849"/>
              <a:gd name="connsiteY5" fmla="*/ 0 h 4504443"/>
              <a:gd name="connsiteX6" fmla="*/ 4895849 w 4895849"/>
              <a:gd name="connsiteY6" fmla="*/ 1132172 h 4504443"/>
              <a:gd name="connsiteX7" fmla="*/ 4895848 w 4895849"/>
              <a:gd name="connsiteY7" fmla="*/ 2827800 h 4504443"/>
              <a:gd name="connsiteX8" fmla="*/ 4895424 w 4895849"/>
              <a:gd name="connsiteY8" fmla="*/ 4503795 h 4504443"/>
              <a:gd name="connsiteX9" fmla="*/ 1153637 w 4895849"/>
              <a:gd name="connsiteY9" fmla="*/ 4496328 h 4504443"/>
              <a:gd name="connsiteX0" fmla="*/ 1136480 w 4895849"/>
              <a:gd name="connsiteY0" fmla="*/ 4533568 h 4533719"/>
              <a:gd name="connsiteX1" fmla="*/ 0 w 4895849"/>
              <a:gd name="connsiteY1" fmla="*/ 4504443 h 4533719"/>
              <a:gd name="connsiteX2" fmla="*/ 914399 w 4895849"/>
              <a:gd name="connsiteY2" fmla="*/ 2646752 h 4533719"/>
              <a:gd name="connsiteX3" fmla="*/ 1762123 w 4895849"/>
              <a:gd name="connsiteY3" fmla="*/ 1656045 h 4533719"/>
              <a:gd name="connsiteX4" fmla="*/ 3180924 w 4895849"/>
              <a:gd name="connsiteY4" fmla="*/ 639924 h 4533719"/>
              <a:gd name="connsiteX5" fmla="*/ 4893886 w 4895849"/>
              <a:gd name="connsiteY5" fmla="*/ 0 h 4533719"/>
              <a:gd name="connsiteX6" fmla="*/ 4895849 w 4895849"/>
              <a:gd name="connsiteY6" fmla="*/ 1132172 h 4533719"/>
              <a:gd name="connsiteX7" fmla="*/ 4895848 w 4895849"/>
              <a:gd name="connsiteY7" fmla="*/ 2827800 h 4533719"/>
              <a:gd name="connsiteX8" fmla="*/ 4895424 w 4895849"/>
              <a:gd name="connsiteY8" fmla="*/ 4503795 h 4533719"/>
              <a:gd name="connsiteX9" fmla="*/ 1136480 w 4895849"/>
              <a:gd name="connsiteY9" fmla="*/ 4533568 h 4533719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03795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58534"/>
              <a:gd name="connsiteX1" fmla="*/ 0 w 4904427"/>
              <a:gd name="connsiteY1" fmla="*/ 4532373 h 4658534"/>
              <a:gd name="connsiteX2" fmla="*/ 922977 w 4904427"/>
              <a:gd name="connsiteY2" fmla="*/ 2646752 h 4658534"/>
              <a:gd name="connsiteX3" fmla="*/ 1770701 w 4904427"/>
              <a:gd name="connsiteY3" fmla="*/ 1656045 h 4658534"/>
              <a:gd name="connsiteX4" fmla="*/ 3189502 w 4904427"/>
              <a:gd name="connsiteY4" fmla="*/ 639924 h 4658534"/>
              <a:gd name="connsiteX5" fmla="*/ 4902464 w 4904427"/>
              <a:gd name="connsiteY5" fmla="*/ 0 h 4658534"/>
              <a:gd name="connsiteX6" fmla="*/ 4904427 w 4904427"/>
              <a:gd name="connsiteY6" fmla="*/ 1132172 h 4658534"/>
              <a:gd name="connsiteX7" fmla="*/ 4904426 w 4904427"/>
              <a:gd name="connsiteY7" fmla="*/ 2827800 h 4658534"/>
              <a:gd name="connsiteX8" fmla="*/ 4904002 w 4904427"/>
              <a:gd name="connsiteY8" fmla="*/ 4531726 h 4658534"/>
              <a:gd name="connsiteX9" fmla="*/ 1145058 w 4904427"/>
              <a:gd name="connsiteY9" fmla="*/ 4533568 h 4658534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72471"/>
              <a:gd name="connsiteX1" fmla="*/ 0 w 4904427"/>
              <a:gd name="connsiteY1" fmla="*/ 4532373 h 4672471"/>
              <a:gd name="connsiteX2" fmla="*/ 922977 w 4904427"/>
              <a:gd name="connsiteY2" fmla="*/ 2646752 h 4672471"/>
              <a:gd name="connsiteX3" fmla="*/ 1770701 w 4904427"/>
              <a:gd name="connsiteY3" fmla="*/ 1656045 h 4672471"/>
              <a:gd name="connsiteX4" fmla="*/ 3189502 w 4904427"/>
              <a:gd name="connsiteY4" fmla="*/ 639924 h 4672471"/>
              <a:gd name="connsiteX5" fmla="*/ 4902464 w 4904427"/>
              <a:gd name="connsiteY5" fmla="*/ 0 h 4672471"/>
              <a:gd name="connsiteX6" fmla="*/ 4904427 w 4904427"/>
              <a:gd name="connsiteY6" fmla="*/ 1132172 h 4672471"/>
              <a:gd name="connsiteX7" fmla="*/ 4904426 w 4904427"/>
              <a:gd name="connsiteY7" fmla="*/ 2827800 h 4672471"/>
              <a:gd name="connsiteX8" fmla="*/ 4904002 w 4904427"/>
              <a:gd name="connsiteY8" fmla="*/ 4531726 h 4672471"/>
              <a:gd name="connsiteX9" fmla="*/ 1145058 w 4904427"/>
              <a:gd name="connsiteY9" fmla="*/ 4533568 h 4672471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36786"/>
              <a:gd name="connsiteY0" fmla="*/ 4561498 h 4561498"/>
              <a:gd name="connsiteX1" fmla="*/ 0 w 4936786"/>
              <a:gd name="connsiteY1" fmla="*/ 4560303 h 4561498"/>
              <a:gd name="connsiteX2" fmla="*/ 922977 w 4936786"/>
              <a:gd name="connsiteY2" fmla="*/ 2674682 h 4561498"/>
              <a:gd name="connsiteX3" fmla="*/ 1770701 w 4936786"/>
              <a:gd name="connsiteY3" fmla="*/ 1683975 h 4561498"/>
              <a:gd name="connsiteX4" fmla="*/ 3189502 w 4936786"/>
              <a:gd name="connsiteY4" fmla="*/ 667854 h 4561498"/>
              <a:gd name="connsiteX5" fmla="*/ 4936777 w 4936786"/>
              <a:gd name="connsiteY5" fmla="*/ 0 h 4561498"/>
              <a:gd name="connsiteX6" fmla="*/ 4904427 w 4936786"/>
              <a:gd name="connsiteY6" fmla="*/ 1160102 h 4561498"/>
              <a:gd name="connsiteX7" fmla="*/ 4904426 w 4936786"/>
              <a:gd name="connsiteY7" fmla="*/ 2855730 h 4561498"/>
              <a:gd name="connsiteX8" fmla="*/ 4904002 w 4936786"/>
              <a:gd name="connsiteY8" fmla="*/ 4559656 h 4561498"/>
              <a:gd name="connsiteX9" fmla="*/ 1145058 w 4936786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11042"/>
              <a:gd name="connsiteY0" fmla="*/ 4561498 h 4561498"/>
              <a:gd name="connsiteX1" fmla="*/ 0 w 4911042"/>
              <a:gd name="connsiteY1" fmla="*/ 4560303 h 4561498"/>
              <a:gd name="connsiteX2" fmla="*/ 922977 w 4911042"/>
              <a:gd name="connsiteY2" fmla="*/ 2674682 h 4561498"/>
              <a:gd name="connsiteX3" fmla="*/ 1770701 w 4911042"/>
              <a:gd name="connsiteY3" fmla="*/ 1683975 h 4561498"/>
              <a:gd name="connsiteX4" fmla="*/ 3189502 w 4911042"/>
              <a:gd name="connsiteY4" fmla="*/ 667854 h 4561498"/>
              <a:gd name="connsiteX5" fmla="*/ 4911042 w 4911042"/>
              <a:gd name="connsiteY5" fmla="*/ 0 h 4561498"/>
              <a:gd name="connsiteX6" fmla="*/ 4904427 w 4911042"/>
              <a:gd name="connsiteY6" fmla="*/ 1160102 h 4561498"/>
              <a:gd name="connsiteX7" fmla="*/ 4904426 w 4911042"/>
              <a:gd name="connsiteY7" fmla="*/ 2855730 h 4561498"/>
              <a:gd name="connsiteX8" fmla="*/ 4904002 w 4911042"/>
              <a:gd name="connsiteY8" fmla="*/ 4559656 h 4561498"/>
              <a:gd name="connsiteX9" fmla="*/ 1145058 w 4911042"/>
              <a:gd name="connsiteY9" fmla="*/ 4561498 h 456149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5023304"/>
              <a:gd name="connsiteY0" fmla="*/ 4552188 h 4552188"/>
              <a:gd name="connsiteX1" fmla="*/ 0 w 5023304"/>
              <a:gd name="connsiteY1" fmla="*/ 4550993 h 4552188"/>
              <a:gd name="connsiteX2" fmla="*/ 922977 w 5023304"/>
              <a:gd name="connsiteY2" fmla="*/ 2665372 h 4552188"/>
              <a:gd name="connsiteX3" fmla="*/ 1770701 w 5023304"/>
              <a:gd name="connsiteY3" fmla="*/ 1674665 h 4552188"/>
              <a:gd name="connsiteX4" fmla="*/ 3189502 w 5023304"/>
              <a:gd name="connsiteY4" fmla="*/ 658544 h 4552188"/>
              <a:gd name="connsiteX5" fmla="*/ 4893885 w 5023304"/>
              <a:gd name="connsiteY5" fmla="*/ 0 h 4552188"/>
              <a:gd name="connsiteX6" fmla="*/ 4904427 w 5023304"/>
              <a:gd name="connsiteY6" fmla="*/ 1150792 h 4552188"/>
              <a:gd name="connsiteX7" fmla="*/ 4904426 w 5023304"/>
              <a:gd name="connsiteY7" fmla="*/ 2846420 h 4552188"/>
              <a:gd name="connsiteX8" fmla="*/ 4904002 w 5023304"/>
              <a:gd name="connsiteY8" fmla="*/ 4550346 h 4552188"/>
              <a:gd name="connsiteX9" fmla="*/ 1145058 w 5023304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55188 w 4904427"/>
              <a:gd name="connsiteY4" fmla="*/ 63061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63767 w 4904427"/>
              <a:gd name="connsiteY4" fmla="*/ 65854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4427" h="4533568">
                <a:moveTo>
                  <a:pt x="1145058" y="4533568"/>
                </a:moveTo>
                <a:lnTo>
                  <a:pt x="0" y="4532373"/>
                </a:lnTo>
                <a:cubicBezTo>
                  <a:pt x="85540" y="4106313"/>
                  <a:pt x="608652" y="3072202"/>
                  <a:pt x="922977" y="2646752"/>
                </a:cubicBezTo>
                <a:cubicBezTo>
                  <a:pt x="1275216" y="2148024"/>
                  <a:pt x="1427872" y="2021189"/>
                  <a:pt x="1770701" y="1656045"/>
                </a:cubicBezTo>
                <a:cubicBezTo>
                  <a:pt x="2289557" y="1187777"/>
                  <a:pt x="2643236" y="915933"/>
                  <a:pt x="3163767" y="639925"/>
                </a:cubicBezTo>
                <a:cubicBezTo>
                  <a:pt x="3684298" y="363918"/>
                  <a:pt x="4271515" y="110363"/>
                  <a:pt x="4893886" y="0"/>
                </a:cubicBezTo>
                <a:cubicBezTo>
                  <a:pt x="4897400" y="377391"/>
                  <a:pt x="4900913" y="754781"/>
                  <a:pt x="4904427" y="1132172"/>
                </a:cubicBezTo>
                <a:cubicBezTo>
                  <a:pt x="4904427" y="1697381"/>
                  <a:pt x="4904426" y="2262591"/>
                  <a:pt x="4904426" y="2827800"/>
                </a:cubicBezTo>
                <a:cubicBezTo>
                  <a:pt x="4904285" y="3386465"/>
                  <a:pt x="4904143" y="3973061"/>
                  <a:pt x="4904002" y="4531726"/>
                </a:cubicBezTo>
                <a:lnTo>
                  <a:pt x="1145058" y="4533568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822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play Slide V1_MAGENTA_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6647"/>
            <a:ext cx="9144000" cy="2712721"/>
          </a:xfrm>
          <a:prstGeom prst="rect">
            <a:avLst/>
          </a:prstGeom>
        </p:spPr>
      </p:pic>
      <p:pic>
        <p:nvPicPr>
          <p:cNvPr id="2" name="Picture 1" descr="Display Slide V1_MAGENTA_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6" y="0"/>
            <a:ext cx="9144000" cy="4968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1580" y="584684"/>
            <a:ext cx="2304256" cy="230425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786293" y="4383288"/>
            <a:ext cx="1638846" cy="1638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16"/>
          </p:nvPr>
        </p:nvSpPr>
        <p:spPr>
          <a:xfrm>
            <a:off x="5291616" y="4257092"/>
            <a:ext cx="1152592" cy="115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Picture Placeholder 7"/>
          <p:cNvSpPr>
            <a:spLocks noGrp="1" noChangeAspect="1"/>
          </p:cNvSpPr>
          <p:nvPr>
            <p:ph type="pic" sz="quarter" idx="17"/>
          </p:nvPr>
        </p:nvSpPr>
        <p:spPr>
          <a:xfrm>
            <a:off x="6984268" y="4257092"/>
            <a:ext cx="1152592" cy="115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8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marL="0" indent="0" algn="ctr">
              <a:buFont typeface="Arial" panose="020B060402020202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 descr="Display Slide V1_MAGENTA_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10" y="25400"/>
            <a:ext cx="5047656" cy="3736973"/>
          </a:xfrm>
          <a:prstGeom prst="rect">
            <a:avLst/>
          </a:prstGeom>
        </p:spPr>
      </p:pic>
      <p:sp>
        <p:nvSpPr>
          <p:cNvPr id="17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0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626064" y="263341"/>
            <a:ext cx="1710000" cy="171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63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608924"/>
            <a:ext cx="2736850" cy="212353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900"/>
              </a:spcAft>
              <a:defRPr sz="1800" b="1"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900"/>
              </a:spcAft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900"/>
              </a:spcAft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900"/>
              </a:spcAft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9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key message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541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 + Im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40000" y="4835376"/>
            <a:ext cx="5860800" cy="6432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0329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40001" y="5481176"/>
            <a:ext cx="5898900" cy="76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648FD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39750" y="692150"/>
            <a:ext cx="5832475" cy="4105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9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9144000" cy="6285167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Insert Full Screen image 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2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d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able Placeholder 2"/>
          <p:cNvSpPr>
            <a:spLocks noGrp="1"/>
          </p:cNvSpPr>
          <p:nvPr>
            <p:ph type="tbl" sz="quarter" idx="20"/>
          </p:nvPr>
        </p:nvSpPr>
        <p:spPr>
          <a:xfrm>
            <a:off x="539552" y="1988840"/>
            <a:ext cx="7056760" cy="3672557"/>
          </a:xfrm>
          <a:ln>
            <a:solidFill>
              <a:srgbClr val="800049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Click to add a table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5508414" cy="404768"/>
          </a:xfrm>
        </p:spPr>
        <p:txBody>
          <a:bodyPr/>
          <a:lstStyle>
            <a:lvl1pPr>
              <a:defRPr>
                <a:solidFill>
                  <a:srgbClr val="8000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95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81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4788000"/>
            <a:ext cx="7772400" cy="643281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5256000"/>
            <a:ext cx="6400800" cy="766936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176000"/>
            <a:ext cx="1800000" cy="3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een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5508414" cy="404768"/>
          </a:xfrm>
        </p:spPr>
        <p:txBody>
          <a:bodyPr/>
          <a:lstStyle>
            <a:lvl1pPr>
              <a:defRPr>
                <a:solidFill>
                  <a:srgbClr val="1D5C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39750" y="2016000"/>
            <a:ext cx="6300788" cy="3957303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404000"/>
            <a:ext cx="5544418" cy="395288"/>
          </a:xfrm>
        </p:spPr>
        <p:txBody>
          <a:bodyPr/>
          <a:lstStyle>
            <a:lvl1pPr marL="0" indent="0">
              <a:buNone/>
              <a:defRPr>
                <a:solidFill>
                  <a:srgbClr val="92CB9C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78846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 + 2 Cl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een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66900"/>
            <a:ext cx="3096344" cy="4223854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9"/>
          </p:nvPr>
        </p:nvSpPr>
        <p:spPr>
          <a:xfrm>
            <a:off x="3851920" y="1879599"/>
            <a:ext cx="3024336" cy="4211155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5508414" cy="404768"/>
          </a:xfrm>
        </p:spPr>
        <p:txBody>
          <a:bodyPr/>
          <a:lstStyle>
            <a:lvl1pPr>
              <a:defRPr>
                <a:solidFill>
                  <a:srgbClr val="1D5C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580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580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404000"/>
            <a:ext cx="5544418" cy="395288"/>
          </a:xfrm>
        </p:spPr>
        <p:txBody>
          <a:bodyPr/>
          <a:lstStyle>
            <a:lvl1pPr marL="0" indent="0">
              <a:buNone/>
              <a:defRPr>
                <a:solidFill>
                  <a:srgbClr val="92CB9C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69653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 + Im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een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40000" y="5013176"/>
            <a:ext cx="5904208" cy="64328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D5C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40000" y="5481176"/>
            <a:ext cx="5907259" cy="76693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92CB9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39750" y="692150"/>
            <a:ext cx="5832475" cy="41052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516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ml Crcl -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een2_Ne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19"/>
          <a:stretch/>
        </p:blipFill>
        <p:spPr>
          <a:xfrm>
            <a:off x="0" y="4013200"/>
            <a:ext cx="9144000" cy="28448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9750" y="476792"/>
            <a:ext cx="7992690" cy="404768"/>
          </a:xfrm>
        </p:spPr>
        <p:txBody>
          <a:bodyPr/>
          <a:lstStyle>
            <a:lvl1pPr>
              <a:defRPr>
                <a:solidFill>
                  <a:srgbClr val="1D5C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39750" y="1531392"/>
            <a:ext cx="3092450" cy="2685007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944792"/>
            <a:ext cx="7992690" cy="395288"/>
          </a:xfrm>
        </p:spPr>
        <p:txBody>
          <a:bodyPr/>
          <a:lstStyle>
            <a:lvl1pPr marL="0" indent="0">
              <a:buNone/>
              <a:defRPr>
                <a:solidFill>
                  <a:srgbClr val="92CB9C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5824" y="4568056"/>
            <a:ext cx="1476000" cy="1476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pic>
        <p:nvPicPr>
          <p:cNvPr id="11" name="Picture 10" descr="Additional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3" t="92772"/>
          <a:stretch/>
        </p:blipFill>
        <p:spPr>
          <a:xfrm>
            <a:off x="7753349" y="6362700"/>
            <a:ext cx="1382291" cy="495672"/>
          </a:xfrm>
          <a:prstGeom prst="rect">
            <a:avLst/>
          </a:prstGeom>
        </p:spPr>
      </p:pic>
      <p:sp>
        <p:nvSpPr>
          <p:cNvPr id="12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3771900" y="1520824"/>
            <a:ext cx="4787900" cy="4308475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580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ml Crcl -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pic>
        <p:nvPicPr>
          <p:cNvPr id="19" name="Picture 18" descr="Green2_New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19"/>
          <a:stretch/>
        </p:blipFill>
        <p:spPr>
          <a:xfrm rot="10800000">
            <a:off x="0" y="-419100"/>
            <a:ext cx="9144000" cy="28448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9750" y="476792"/>
            <a:ext cx="4832350" cy="404768"/>
          </a:xfrm>
        </p:spPr>
        <p:txBody>
          <a:bodyPr/>
          <a:lstStyle>
            <a:lvl1pPr>
              <a:defRPr>
                <a:solidFill>
                  <a:srgbClr val="1D5C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39750" y="1556792"/>
            <a:ext cx="4806950" cy="4386808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944792"/>
            <a:ext cx="4819650" cy="395288"/>
          </a:xfrm>
        </p:spPr>
        <p:txBody>
          <a:bodyPr/>
          <a:lstStyle>
            <a:lvl1pPr marL="0" indent="0">
              <a:buNone/>
              <a:defRPr>
                <a:solidFill>
                  <a:srgbClr val="92CB9C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5492750" y="2286000"/>
            <a:ext cx="3092450" cy="3619499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89924" y="364356"/>
            <a:ext cx="1476000" cy="1476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95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Discre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4325" y="7302"/>
            <a:ext cx="7559675" cy="2120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6889750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750" y="1879600"/>
            <a:ext cx="7880826" cy="4093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180975" indent="-180975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61950" indent="-180975">
              <a:defRPr>
                <a:solidFill>
                  <a:schemeClr val="tx1"/>
                </a:solidFill>
              </a:defRPr>
            </a:lvl3pPr>
            <a:lvl4pPr marL="53340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715963" indent="-182563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04000"/>
            <a:ext cx="6934783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DFDDD6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659276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ml Crcl -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2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347864" y="6345324"/>
            <a:ext cx="2133600" cy="365125"/>
          </a:xfrm>
          <a:prstGeom prst="rect">
            <a:avLst/>
          </a:prstGeom>
        </p:spPr>
        <p:txBody>
          <a:bodyPr/>
          <a:lstStyle/>
          <a:p>
            <a:fld id="{702C51A5-30FB-4CEB-9C7C-A7D3DCD76A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9750" y="476792"/>
            <a:ext cx="8083550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9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944792"/>
            <a:ext cx="8083550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48FD8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5824" y="4572000"/>
            <a:ext cx="1476000" cy="1476000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pic>
        <p:nvPicPr>
          <p:cNvPr id="11" name="Picture 10" descr="Additional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3" t="92772"/>
          <a:stretch/>
        </p:blipFill>
        <p:spPr>
          <a:xfrm>
            <a:off x="7753349" y="6362700"/>
            <a:ext cx="1382291" cy="495672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9750" y="1437929"/>
            <a:ext cx="3888234" cy="2806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9"/>
          </p:nvPr>
        </p:nvSpPr>
        <p:spPr>
          <a:xfrm>
            <a:off x="4572000" y="1437928"/>
            <a:ext cx="4032448" cy="4317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948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Wht Bckgr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2985" cy="68572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/>
          <a:stretch/>
        </p:blipFill>
        <p:spPr>
          <a:xfrm>
            <a:off x="0" y="6368995"/>
            <a:ext cx="9144000" cy="489005"/>
          </a:xfrm>
          <a:prstGeom prst="rect">
            <a:avLst/>
          </a:prstGeom>
        </p:spPr>
      </p:pic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5590964" cy="404768"/>
          </a:xfrm>
        </p:spPr>
        <p:txBody>
          <a:bodyPr/>
          <a:lstStyle>
            <a:lvl1pPr>
              <a:defRPr>
                <a:solidFill>
                  <a:srgbClr val="1D5C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828000"/>
            <a:ext cx="5616575" cy="395288"/>
          </a:xfrm>
        </p:spPr>
        <p:txBody>
          <a:bodyPr/>
          <a:lstStyle>
            <a:lvl1pPr marL="0" indent="0">
              <a:buNone/>
              <a:defRPr>
                <a:solidFill>
                  <a:srgbClr val="92CB9C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734890" y="1628800"/>
            <a:ext cx="5408095" cy="4638310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016224 w 2016224"/>
              <a:gd name="connsiteY2" fmla="*/ 1008112 h 2016224"/>
              <a:gd name="connsiteX3" fmla="*/ 1008112 w 2016224"/>
              <a:gd name="connsiteY3" fmla="*/ 2016224 h 2016224"/>
              <a:gd name="connsiteX4" fmla="*/ 0 w 2016224"/>
              <a:gd name="connsiteY4" fmla="*/ 1008112 h 2016224"/>
              <a:gd name="connsiteX0" fmla="*/ 4399 w 2020623"/>
              <a:gd name="connsiteY0" fmla="*/ 1541512 h 2549624"/>
              <a:gd name="connsiteX1" fmla="*/ 1355411 w 2020623"/>
              <a:gd name="connsiteY1" fmla="*/ 0 h 2549624"/>
              <a:gd name="connsiteX2" fmla="*/ 2020623 w 2020623"/>
              <a:gd name="connsiteY2" fmla="*/ 1541512 h 2549624"/>
              <a:gd name="connsiteX3" fmla="*/ 1012511 w 2020623"/>
              <a:gd name="connsiteY3" fmla="*/ 2549624 h 2549624"/>
              <a:gd name="connsiteX4" fmla="*/ 4399 w 2020623"/>
              <a:gd name="connsiteY4" fmla="*/ 1541512 h 2549624"/>
              <a:gd name="connsiteX0" fmla="*/ 932 w 4246488"/>
              <a:gd name="connsiteY0" fmla="*/ 3257702 h 3378198"/>
              <a:gd name="connsiteX1" fmla="*/ 3580794 w 4246488"/>
              <a:gd name="connsiteY1" fmla="*/ 39790 h 3378198"/>
              <a:gd name="connsiteX2" fmla="*/ 4246006 w 4246488"/>
              <a:gd name="connsiteY2" fmla="*/ 1581302 h 3378198"/>
              <a:gd name="connsiteX3" fmla="*/ 3237894 w 4246488"/>
              <a:gd name="connsiteY3" fmla="*/ 2589414 h 3378198"/>
              <a:gd name="connsiteX4" fmla="*/ 932 w 4246488"/>
              <a:gd name="connsiteY4" fmla="*/ 3257702 h 3378198"/>
              <a:gd name="connsiteX0" fmla="*/ 14661 w 4921720"/>
              <a:gd name="connsiteY0" fmla="*/ 4411721 h 4609806"/>
              <a:gd name="connsiteX1" fmla="*/ 4689898 w 4921720"/>
              <a:gd name="connsiteY1" fmla="*/ 22234 h 4609806"/>
              <a:gd name="connsiteX2" fmla="*/ 4259735 w 4921720"/>
              <a:gd name="connsiteY2" fmla="*/ 2735321 h 4609806"/>
              <a:gd name="connsiteX3" fmla="*/ 3251623 w 4921720"/>
              <a:gd name="connsiteY3" fmla="*/ 3743433 h 4609806"/>
              <a:gd name="connsiteX4" fmla="*/ 14661 w 4921720"/>
              <a:gd name="connsiteY4" fmla="*/ 4411721 h 4609806"/>
              <a:gd name="connsiteX0" fmla="*/ 14661 w 4957429"/>
              <a:gd name="connsiteY0" fmla="*/ 4404495 h 4602580"/>
              <a:gd name="connsiteX1" fmla="*/ 4689898 w 4957429"/>
              <a:gd name="connsiteY1" fmla="*/ 15008 h 4602580"/>
              <a:gd name="connsiteX2" fmla="*/ 4259735 w 4957429"/>
              <a:gd name="connsiteY2" fmla="*/ 2728095 h 4602580"/>
              <a:gd name="connsiteX3" fmla="*/ 3251623 w 4957429"/>
              <a:gd name="connsiteY3" fmla="*/ 3736207 h 4602580"/>
              <a:gd name="connsiteX4" fmla="*/ 14661 w 4957429"/>
              <a:gd name="connsiteY4" fmla="*/ 4404495 h 4602580"/>
              <a:gd name="connsiteX0" fmla="*/ 64533 w 5007301"/>
              <a:gd name="connsiteY0" fmla="*/ 4404627 h 4618299"/>
              <a:gd name="connsiteX1" fmla="*/ 4739770 w 5007301"/>
              <a:gd name="connsiteY1" fmla="*/ 15140 h 4618299"/>
              <a:gd name="connsiteX2" fmla="*/ 4309607 w 5007301"/>
              <a:gd name="connsiteY2" fmla="*/ 2728227 h 4618299"/>
              <a:gd name="connsiteX3" fmla="*/ 3301495 w 5007301"/>
              <a:gd name="connsiteY3" fmla="*/ 3736339 h 4618299"/>
              <a:gd name="connsiteX4" fmla="*/ 64533 w 5007301"/>
              <a:gd name="connsiteY4" fmla="*/ 4404627 h 4618299"/>
              <a:gd name="connsiteX0" fmla="*/ 64380 w 4879805"/>
              <a:gd name="connsiteY0" fmla="*/ 4558150 h 4756446"/>
              <a:gd name="connsiteX1" fmla="*/ 4653892 w 4879805"/>
              <a:gd name="connsiteY1" fmla="*/ 25788 h 4756446"/>
              <a:gd name="connsiteX2" fmla="*/ 4223729 w 4879805"/>
              <a:gd name="connsiteY2" fmla="*/ 2738875 h 4756446"/>
              <a:gd name="connsiteX3" fmla="*/ 3215617 w 4879805"/>
              <a:gd name="connsiteY3" fmla="*/ 3746987 h 4756446"/>
              <a:gd name="connsiteX4" fmla="*/ 64380 w 4879805"/>
              <a:gd name="connsiteY4" fmla="*/ 4558150 h 4756446"/>
              <a:gd name="connsiteX0" fmla="*/ 65737 w 5073909"/>
              <a:gd name="connsiteY0" fmla="*/ 4536594 h 4718337"/>
              <a:gd name="connsiteX1" fmla="*/ 4655249 w 5073909"/>
              <a:gd name="connsiteY1" fmla="*/ 4232 h 4718337"/>
              <a:gd name="connsiteX2" fmla="*/ 4863261 w 5073909"/>
              <a:gd name="connsiteY2" fmla="*/ 3707919 h 4718337"/>
              <a:gd name="connsiteX3" fmla="*/ 3216974 w 5073909"/>
              <a:gd name="connsiteY3" fmla="*/ 3725431 h 4718337"/>
              <a:gd name="connsiteX4" fmla="*/ 65737 w 5073909"/>
              <a:gd name="connsiteY4" fmla="*/ 4536594 h 4718337"/>
              <a:gd name="connsiteX0" fmla="*/ 11587 w 5019759"/>
              <a:gd name="connsiteY0" fmla="*/ 4536594 h 4877233"/>
              <a:gd name="connsiteX1" fmla="*/ 4601099 w 5019759"/>
              <a:gd name="connsiteY1" fmla="*/ 4232 h 4877233"/>
              <a:gd name="connsiteX2" fmla="*/ 4809111 w 5019759"/>
              <a:gd name="connsiteY2" fmla="*/ 3707919 h 4877233"/>
              <a:gd name="connsiteX3" fmla="*/ 3334274 w 5019759"/>
              <a:gd name="connsiteY3" fmla="*/ 4458856 h 4877233"/>
              <a:gd name="connsiteX4" fmla="*/ 11587 w 5019759"/>
              <a:gd name="connsiteY4" fmla="*/ 4536594 h 4877233"/>
              <a:gd name="connsiteX0" fmla="*/ 11276 w 5121542"/>
              <a:gd name="connsiteY0" fmla="*/ 4334814 h 4728779"/>
              <a:gd name="connsiteX1" fmla="*/ 4696038 w 5121542"/>
              <a:gd name="connsiteY1" fmla="*/ 2477 h 4728779"/>
              <a:gd name="connsiteX2" fmla="*/ 4904050 w 5121542"/>
              <a:gd name="connsiteY2" fmla="*/ 3706164 h 4728779"/>
              <a:gd name="connsiteX3" fmla="*/ 3429213 w 5121542"/>
              <a:gd name="connsiteY3" fmla="*/ 4457101 h 4728779"/>
              <a:gd name="connsiteX4" fmla="*/ 11276 w 5121542"/>
              <a:gd name="connsiteY4" fmla="*/ 4334814 h 4728779"/>
              <a:gd name="connsiteX0" fmla="*/ 2988 w 4895762"/>
              <a:gd name="connsiteY0" fmla="*/ 3497447 h 3831681"/>
              <a:gd name="connsiteX1" fmla="*/ 2858950 w 4895762"/>
              <a:gd name="connsiteY1" fmla="*/ 3310 h 3831681"/>
              <a:gd name="connsiteX2" fmla="*/ 4895762 w 4895762"/>
              <a:gd name="connsiteY2" fmla="*/ 2868797 h 3831681"/>
              <a:gd name="connsiteX3" fmla="*/ 3420925 w 4895762"/>
              <a:gd name="connsiteY3" fmla="*/ 3619734 h 3831681"/>
              <a:gd name="connsiteX4" fmla="*/ 2988 w 4895762"/>
              <a:gd name="connsiteY4" fmla="*/ 3497447 h 3831681"/>
              <a:gd name="connsiteX0" fmla="*/ 3031 w 4857705"/>
              <a:gd name="connsiteY0" fmla="*/ 3632277 h 3927290"/>
              <a:gd name="connsiteX1" fmla="*/ 2820893 w 4857705"/>
              <a:gd name="connsiteY1" fmla="*/ 4790 h 3927290"/>
              <a:gd name="connsiteX2" fmla="*/ 4857705 w 4857705"/>
              <a:gd name="connsiteY2" fmla="*/ 2870277 h 3927290"/>
              <a:gd name="connsiteX3" fmla="*/ 3382868 w 4857705"/>
              <a:gd name="connsiteY3" fmla="*/ 3621214 h 3927290"/>
              <a:gd name="connsiteX4" fmla="*/ 3031 w 4857705"/>
              <a:gd name="connsiteY4" fmla="*/ 3632277 h 3927290"/>
              <a:gd name="connsiteX0" fmla="*/ 16422 w 4871096"/>
              <a:gd name="connsiteY0" fmla="*/ 3166635 h 3427343"/>
              <a:gd name="connsiteX1" fmla="*/ 2224684 w 4871096"/>
              <a:gd name="connsiteY1" fmla="*/ 5873 h 3427343"/>
              <a:gd name="connsiteX2" fmla="*/ 4871096 w 4871096"/>
              <a:gd name="connsiteY2" fmla="*/ 2404635 h 3427343"/>
              <a:gd name="connsiteX3" fmla="*/ 3396259 w 4871096"/>
              <a:gd name="connsiteY3" fmla="*/ 3155572 h 3427343"/>
              <a:gd name="connsiteX4" fmla="*/ 16422 w 4871096"/>
              <a:gd name="connsiteY4" fmla="*/ 3166635 h 3427343"/>
              <a:gd name="connsiteX0" fmla="*/ 16779 w 4871453"/>
              <a:gd name="connsiteY0" fmla="*/ 3177428 h 3438136"/>
              <a:gd name="connsiteX1" fmla="*/ 2225041 w 4871453"/>
              <a:gd name="connsiteY1" fmla="*/ 16666 h 3438136"/>
              <a:gd name="connsiteX2" fmla="*/ 4871453 w 4871453"/>
              <a:gd name="connsiteY2" fmla="*/ 2415428 h 3438136"/>
              <a:gd name="connsiteX3" fmla="*/ 3396616 w 4871453"/>
              <a:gd name="connsiteY3" fmla="*/ 3166365 h 3438136"/>
              <a:gd name="connsiteX4" fmla="*/ 16779 w 4871453"/>
              <a:gd name="connsiteY4" fmla="*/ 3177428 h 3438136"/>
              <a:gd name="connsiteX0" fmla="*/ 2574 w 4857248"/>
              <a:gd name="connsiteY0" fmla="*/ 3177428 h 3471741"/>
              <a:gd name="connsiteX1" fmla="*/ 2210836 w 4857248"/>
              <a:gd name="connsiteY1" fmla="*/ 16666 h 3471741"/>
              <a:gd name="connsiteX2" fmla="*/ 4857248 w 4857248"/>
              <a:gd name="connsiteY2" fmla="*/ 2415428 h 3471741"/>
              <a:gd name="connsiteX3" fmla="*/ 3382411 w 4857248"/>
              <a:gd name="connsiteY3" fmla="*/ 3166365 h 3471741"/>
              <a:gd name="connsiteX4" fmla="*/ 2574 w 4857248"/>
              <a:gd name="connsiteY4" fmla="*/ 3177428 h 3471741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692 w 5486016"/>
              <a:gd name="connsiteY0" fmla="*/ 4538484 h 5033030"/>
              <a:gd name="connsiteX1" fmla="*/ 2210954 w 5486016"/>
              <a:gd name="connsiteY1" fmla="*/ 1377722 h 5033030"/>
              <a:gd name="connsiteX2" fmla="*/ 5486016 w 5486016"/>
              <a:gd name="connsiteY2" fmla="*/ 156984 h 5033030"/>
              <a:gd name="connsiteX3" fmla="*/ 3382529 w 5486016"/>
              <a:gd name="connsiteY3" fmla="*/ 4527421 h 5033030"/>
              <a:gd name="connsiteX4" fmla="*/ 2692 w 5486016"/>
              <a:gd name="connsiteY4" fmla="*/ 4538484 h 5033030"/>
              <a:gd name="connsiteX0" fmla="*/ 22074 w 5505398"/>
              <a:gd name="connsiteY0" fmla="*/ 4540428 h 5009174"/>
              <a:gd name="connsiteX1" fmla="*/ 2116036 w 5505398"/>
              <a:gd name="connsiteY1" fmla="*/ 1360616 h 5009174"/>
              <a:gd name="connsiteX2" fmla="*/ 5505398 w 5505398"/>
              <a:gd name="connsiteY2" fmla="*/ 158928 h 5009174"/>
              <a:gd name="connsiteX3" fmla="*/ 3401911 w 5505398"/>
              <a:gd name="connsiteY3" fmla="*/ 4529365 h 5009174"/>
              <a:gd name="connsiteX4" fmla="*/ 22074 w 5505398"/>
              <a:gd name="connsiteY4" fmla="*/ 4540428 h 5009174"/>
              <a:gd name="connsiteX0" fmla="*/ 23803 w 5507127"/>
              <a:gd name="connsiteY0" fmla="*/ 4542418 h 5012267"/>
              <a:gd name="connsiteX1" fmla="*/ 2079665 w 5507127"/>
              <a:gd name="connsiteY1" fmla="*/ 1343556 h 5012267"/>
              <a:gd name="connsiteX2" fmla="*/ 5507127 w 5507127"/>
              <a:gd name="connsiteY2" fmla="*/ 160918 h 5012267"/>
              <a:gd name="connsiteX3" fmla="*/ 3403640 w 5507127"/>
              <a:gd name="connsiteY3" fmla="*/ 4531355 h 5012267"/>
              <a:gd name="connsiteX4" fmla="*/ 23803 w 5507127"/>
              <a:gd name="connsiteY4" fmla="*/ 4542418 h 5012267"/>
              <a:gd name="connsiteX0" fmla="*/ 904 w 5484228"/>
              <a:gd name="connsiteY0" fmla="*/ 4542418 h 5128960"/>
              <a:gd name="connsiteX1" fmla="*/ 2056766 w 5484228"/>
              <a:gd name="connsiteY1" fmla="*/ 1343556 h 5128960"/>
              <a:gd name="connsiteX2" fmla="*/ 5484228 w 5484228"/>
              <a:gd name="connsiteY2" fmla="*/ 160918 h 5128960"/>
              <a:gd name="connsiteX3" fmla="*/ 3380741 w 5484228"/>
              <a:gd name="connsiteY3" fmla="*/ 4531355 h 5128960"/>
              <a:gd name="connsiteX4" fmla="*/ 904 w 5484228"/>
              <a:gd name="connsiteY4" fmla="*/ 4542418 h 5128960"/>
              <a:gd name="connsiteX0" fmla="*/ 24704 w 5508028"/>
              <a:gd name="connsiteY0" fmla="*/ 4539451 h 5007647"/>
              <a:gd name="connsiteX1" fmla="*/ 2061516 w 5508028"/>
              <a:gd name="connsiteY1" fmla="*/ 1369164 h 5007647"/>
              <a:gd name="connsiteX2" fmla="*/ 5508028 w 5508028"/>
              <a:gd name="connsiteY2" fmla="*/ 157951 h 5007647"/>
              <a:gd name="connsiteX3" fmla="*/ 3404541 w 5508028"/>
              <a:gd name="connsiteY3" fmla="*/ 4528388 h 5007647"/>
              <a:gd name="connsiteX4" fmla="*/ 24704 w 5508028"/>
              <a:gd name="connsiteY4" fmla="*/ 4539451 h 5007647"/>
              <a:gd name="connsiteX0" fmla="*/ 107368 w 5876219"/>
              <a:gd name="connsiteY0" fmla="*/ 4539451 h 4699434"/>
              <a:gd name="connsiteX1" fmla="*/ 2144180 w 5876219"/>
              <a:gd name="connsiteY1" fmla="*/ 1369164 h 4699434"/>
              <a:gd name="connsiteX2" fmla="*/ 5590692 w 5876219"/>
              <a:gd name="connsiteY2" fmla="*/ 157951 h 4699434"/>
              <a:gd name="connsiteX3" fmla="*/ 5420780 w 5876219"/>
              <a:gd name="connsiteY3" fmla="*/ 3804488 h 4699434"/>
              <a:gd name="connsiteX4" fmla="*/ 107368 w 5876219"/>
              <a:gd name="connsiteY4" fmla="*/ 4539451 h 4699434"/>
              <a:gd name="connsiteX0" fmla="*/ 30083 w 5513407"/>
              <a:gd name="connsiteY0" fmla="*/ 4539451 h 5132005"/>
              <a:gd name="connsiteX1" fmla="*/ 2066895 w 5513407"/>
              <a:gd name="connsiteY1" fmla="*/ 1369164 h 5132005"/>
              <a:gd name="connsiteX2" fmla="*/ 5513407 w 5513407"/>
              <a:gd name="connsiteY2" fmla="*/ 157951 h 5132005"/>
              <a:gd name="connsiteX3" fmla="*/ 3571845 w 5513407"/>
              <a:gd name="connsiteY3" fmla="*/ 4718888 h 5132005"/>
              <a:gd name="connsiteX4" fmla="*/ 30083 w 5513407"/>
              <a:gd name="connsiteY4" fmla="*/ 4539451 h 5132005"/>
              <a:gd name="connsiteX0" fmla="*/ 30083 w 5513407"/>
              <a:gd name="connsiteY0" fmla="*/ 4539451 h 4858664"/>
              <a:gd name="connsiteX1" fmla="*/ 2066895 w 5513407"/>
              <a:gd name="connsiteY1" fmla="*/ 1369164 h 4858664"/>
              <a:gd name="connsiteX2" fmla="*/ 5513407 w 5513407"/>
              <a:gd name="connsiteY2" fmla="*/ 157951 h 4858664"/>
              <a:gd name="connsiteX3" fmla="*/ 3571845 w 5513407"/>
              <a:gd name="connsiteY3" fmla="*/ 4718888 h 4858664"/>
              <a:gd name="connsiteX4" fmla="*/ 30083 w 5513407"/>
              <a:gd name="connsiteY4" fmla="*/ 4539451 h 4858664"/>
              <a:gd name="connsiteX0" fmla="*/ 38283 w 5521607"/>
              <a:gd name="connsiteY0" fmla="*/ 4539451 h 4843046"/>
              <a:gd name="connsiteX1" fmla="*/ 2075095 w 5521607"/>
              <a:gd name="connsiteY1" fmla="*/ 1369164 h 4843046"/>
              <a:gd name="connsiteX2" fmla="*/ 5521607 w 5521607"/>
              <a:gd name="connsiteY2" fmla="*/ 157951 h 4843046"/>
              <a:gd name="connsiteX3" fmla="*/ 3580045 w 5521607"/>
              <a:gd name="connsiteY3" fmla="*/ 4718888 h 4843046"/>
              <a:gd name="connsiteX4" fmla="*/ 38283 w 5521607"/>
              <a:gd name="connsiteY4" fmla="*/ 4539451 h 4843046"/>
              <a:gd name="connsiteX0" fmla="*/ 38842 w 5493591"/>
              <a:gd name="connsiteY0" fmla="*/ 4655564 h 5173456"/>
              <a:gd name="connsiteX1" fmla="*/ 2047079 w 5493591"/>
              <a:gd name="connsiteY1" fmla="*/ 1370977 h 5173456"/>
              <a:gd name="connsiteX2" fmla="*/ 5493591 w 5493591"/>
              <a:gd name="connsiteY2" fmla="*/ 159764 h 5173456"/>
              <a:gd name="connsiteX3" fmla="*/ 3552029 w 5493591"/>
              <a:gd name="connsiteY3" fmla="*/ 4720701 h 5173456"/>
              <a:gd name="connsiteX4" fmla="*/ 38842 w 5493591"/>
              <a:gd name="connsiteY4" fmla="*/ 4655564 h 5173456"/>
              <a:gd name="connsiteX0" fmla="*/ 279290 w 5734039"/>
              <a:gd name="connsiteY0" fmla="*/ 4655564 h 5038830"/>
              <a:gd name="connsiteX1" fmla="*/ 2287527 w 5734039"/>
              <a:gd name="connsiteY1" fmla="*/ 1370977 h 5038830"/>
              <a:gd name="connsiteX2" fmla="*/ 5734039 w 5734039"/>
              <a:gd name="connsiteY2" fmla="*/ 159764 h 5038830"/>
              <a:gd name="connsiteX3" fmla="*/ 3792477 w 5734039"/>
              <a:gd name="connsiteY3" fmla="*/ 4720701 h 5038830"/>
              <a:gd name="connsiteX4" fmla="*/ 279290 w 5734039"/>
              <a:gd name="connsiteY4" fmla="*/ 4655564 h 5038830"/>
              <a:gd name="connsiteX0" fmla="*/ 289954 w 5744703"/>
              <a:gd name="connsiteY0" fmla="*/ 4655564 h 5038830"/>
              <a:gd name="connsiteX1" fmla="*/ 2298191 w 5744703"/>
              <a:gd name="connsiteY1" fmla="*/ 1370977 h 5038830"/>
              <a:gd name="connsiteX2" fmla="*/ 5744703 w 5744703"/>
              <a:gd name="connsiteY2" fmla="*/ 159764 h 5038830"/>
              <a:gd name="connsiteX3" fmla="*/ 3803141 w 5744703"/>
              <a:gd name="connsiteY3" fmla="*/ 4720701 h 5038830"/>
              <a:gd name="connsiteX4" fmla="*/ 289954 w 5744703"/>
              <a:gd name="connsiteY4" fmla="*/ 4655564 h 5038830"/>
              <a:gd name="connsiteX0" fmla="*/ 313014 w 5501063"/>
              <a:gd name="connsiteY0" fmla="*/ 4839483 h 5104397"/>
              <a:gd name="connsiteX1" fmla="*/ 2054551 w 5501063"/>
              <a:gd name="connsiteY1" fmla="*/ 1373921 h 5104397"/>
              <a:gd name="connsiteX2" fmla="*/ 5501063 w 5501063"/>
              <a:gd name="connsiteY2" fmla="*/ 162708 h 5104397"/>
              <a:gd name="connsiteX3" fmla="*/ 3559501 w 5501063"/>
              <a:gd name="connsiteY3" fmla="*/ 4723645 h 5104397"/>
              <a:gd name="connsiteX4" fmla="*/ 313014 w 5501063"/>
              <a:gd name="connsiteY4" fmla="*/ 4839483 h 5104397"/>
              <a:gd name="connsiteX0" fmla="*/ 320895 w 5508944"/>
              <a:gd name="connsiteY0" fmla="*/ 4833981 h 5098895"/>
              <a:gd name="connsiteX1" fmla="*/ 2062432 w 5508944"/>
              <a:gd name="connsiteY1" fmla="*/ 1368419 h 5098895"/>
              <a:gd name="connsiteX2" fmla="*/ 5508944 w 5508944"/>
              <a:gd name="connsiteY2" fmla="*/ 157206 h 5098895"/>
              <a:gd name="connsiteX3" fmla="*/ 3567382 w 5508944"/>
              <a:gd name="connsiteY3" fmla="*/ 4718143 h 5098895"/>
              <a:gd name="connsiteX4" fmla="*/ 320895 w 5508944"/>
              <a:gd name="connsiteY4" fmla="*/ 4833981 h 5098895"/>
              <a:gd name="connsiteX0" fmla="*/ 320895 w 5508944"/>
              <a:gd name="connsiteY0" fmla="*/ 4833981 h 4834341"/>
              <a:gd name="connsiteX1" fmla="*/ 2062432 w 5508944"/>
              <a:gd name="connsiteY1" fmla="*/ 1368419 h 4834341"/>
              <a:gd name="connsiteX2" fmla="*/ 5508944 w 5508944"/>
              <a:gd name="connsiteY2" fmla="*/ 157206 h 4834341"/>
              <a:gd name="connsiteX3" fmla="*/ 3567382 w 5508944"/>
              <a:gd name="connsiteY3" fmla="*/ 4718143 h 4834341"/>
              <a:gd name="connsiteX4" fmla="*/ 320895 w 5508944"/>
              <a:gd name="connsiteY4" fmla="*/ 4833981 h 4834341"/>
              <a:gd name="connsiteX0" fmla="*/ 320895 w 5508944"/>
              <a:gd name="connsiteY0" fmla="*/ 4833981 h 4834468"/>
              <a:gd name="connsiteX1" fmla="*/ 2062432 w 5508944"/>
              <a:gd name="connsiteY1" fmla="*/ 1368419 h 4834468"/>
              <a:gd name="connsiteX2" fmla="*/ 5508944 w 5508944"/>
              <a:gd name="connsiteY2" fmla="*/ 157206 h 4834468"/>
              <a:gd name="connsiteX3" fmla="*/ 3567382 w 5508944"/>
              <a:gd name="connsiteY3" fmla="*/ 4718143 h 4834468"/>
              <a:gd name="connsiteX4" fmla="*/ 320895 w 5508944"/>
              <a:gd name="connsiteY4" fmla="*/ 4833981 h 4834468"/>
              <a:gd name="connsiteX0" fmla="*/ 99446 w 5613863"/>
              <a:gd name="connsiteY0" fmla="*/ 4833981 h 5052824"/>
              <a:gd name="connsiteX1" fmla="*/ 1840983 w 5613863"/>
              <a:gd name="connsiteY1" fmla="*/ 1368419 h 5052824"/>
              <a:gd name="connsiteX2" fmla="*/ 5287495 w 5613863"/>
              <a:gd name="connsiteY2" fmla="*/ 157206 h 5052824"/>
              <a:gd name="connsiteX3" fmla="*/ 4631808 w 5613863"/>
              <a:gd name="connsiteY3" fmla="*/ 4660993 h 5052824"/>
              <a:gd name="connsiteX4" fmla="*/ 99446 w 5613863"/>
              <a:gd name="connsiteY4" fmla="*/ 4833981 h 5052824"/>
              <a:gd name="connsiteX0" fmla="*/ 86655 w 5514408"/>
              <a:gd name="connsiteY0" fmla="*/ 4791075 h 5223556"/>
              <a:gd name="connsiteX1" fmla="*/ 2037742 w 5514408"/>
              <a:gd name="connsiteY1" fmla="*/ 1373138 h 5223556"/>
              <a:gd name="connsiteX2" fmla="*/ 5484254 w 5514408"/>
              <a:gd name="connsiteY2" fmla="*/ 161925 h 5223556"/>
              <a:gd name="connsiteX3" fmla="*/ 4828567 w 5514408"/>
              <a:gd name="connsiteY3" fmla="*/ 4665712 h 5223556"/>
              <a:gd name="connsiteX4" fmla="*/ 86655 w 5514408"/>
              <a:gd name="connsiteY4" fmla="*/ 4791075 h 5223556"/>
              <a:gd name="connsiteX0" fmla="*/ 271378 w 5699131"/>
              <a:gd name="connsiteY0" fmla="*/ 4791075 h 5038524"/>
              <a:gd name="connsiteX1" fmla="*/ 2222465 w 5699131"/>
              <a:gd name="connsiteY1" fmla="*/ 1373138 h 5038524"/>
              <a:gd name="connsiteX2" fmla="*/ 5668977 w 5699131"/>
              <a:gd name="connsiteY2" fmla="*/ 161925 h 5038524"/>
              <a:gd name="connsiteX3" fmla="*/ 5013290 w 5699131"/>
              <a:gd name="connsiteY3" fmla="*/ 4665712 h 5038524"/>
              <a:gd name="connsiteX4" fmla="*/ 271378 w 5699131"/>
              <a:gd name="connsiteY4" fmla="*/ 4791075 h 5038524"/>
              <a:gd name="connsiteX0" fmla="*/ 285636 w 5535357"/>
              <a:gd name="connsiteY0" fmla="*/ 4791075 h 5038524"/>
              <a:gd name="connsiteX1" fmla="*/ 2065273 w 5535357"/>
              <a:gd name="connsiteY1" fmla="*/ 1373138 h 5038524"/>
              <a:gd name="connsiteX2" fmla="*/ 5511785 w 5535357"/>
              <a:gd name="connsiteY2" fmla="*/ 161925 h 5038524"/>
              <a:gd name="connsiteX3" fmla="*/ 4856098 w 5535357"/>
              <a:gd name="connsiteY3" fmla="*/ 4665712 h 5038524"/>
              <a:gd name="connsiteX4" fmla="*/ 285636 w 5535357"/>
              <a:gd name="connsiteY4" fmla="*/ 4791075 h 5038524"/>
              <a:gd name="connsiteX0" fmla="*/ 285636 w 5771195"/>
              <a:gd name="connsiteY0" fmla="*/ 4791075 h 4791219"/>
              <a:gd name="connsiteX1" fmla="*/ 2065273 w 5771195"/>
              <a:gd name="connsiteY1" fmla="*/ 1373138 h 4791219"/>
              <a:gd name="connsiteX2" fmla="*/ 5511785 w 5771195"/>
              <a:gd name="connsiteY2" fmla="*/ 161925 h 4791219"/>
              <a:gd name="connsiteX3" fmla="*/ 4856098 w 5771195"/>
              <a:gd name="connsiteY3" fmla="*/ 4665712 h 4791219"/>
              <a:gd name="connsiteX4" fmla="*/ 285636 w 5771195"/>
              <a:gd name="connsiteY4" fmla="*/ 4791075 h 4791219"/>
              <a:gd name="connsiteX0" fmla="*/ 295940 w 5781499"/>
              <a:gd name="connsiteY0" fmla="*/ 4788307 h 4788449"/>
              <a:gd name="connsiteX1" fmla="*/ 2075577 w 5781499"/>
              <a:gd name="connsiteY1" fmla="*/ 1370370 h 4788449"/>
              <a:gd name="connsiteX2" fmla="*/ 5522089 w 5781499"/>
              <a:gd name="connsiteY2" fmla="*/ 159157 h 4788449"/>
              <a:gd name="connsiteX3" fmla="*/ 4866402 w 5781499"/>
              <a:gd name="connsiteY3" fmla="*/ 4662944 h 4788449"/>
              <a:gd name="connsiteX4" fmla="*/ 295940 w 5781499"/>
              <a:gd name="connsiteY4" fmla="*/ 4788307 h 4788449"/>
              <a:gd name="connsiteX0" fmla="*/ 288525 w 5774084"/>
              <a:gd name="connsiteY0" fmla="*/ 4788307 h 4790427"/>
              <a:gd name="connsiteX1" fmla="*/ 2068162 w 5774084"/>
              <a:gd name="connsiteY1" fmla="*/ 1370370 h 4790427"/>
              <a:gd name="connsiteX2" fmla="*/ 5514674 w 5774084"/>
              <a:gd name="connsiteY2" fmla="*/ 159157 h 4790427"/>
              <a:gd name="connsiteX3" fmla="*/ 4858987 w 5774084"/>
              <a:gd name="connsiteY3" fmla="*/ 4662944 h 4790427"/>
              <a:gd name="connsiteX4" fmla="*/ 288525 w 5774084"/>
              <a:gd name="connsiteY4" fmla="*/ 4788307 h 4790427"/>
              <a:gd name="connsiteX0" fmla="*/ 266432 w 5751991"/>
              <a:gd name="connsiteY0" fmla="*/ 4788307 h 4790427"/>
              <a:gd name="connsiteX1" fmla="*/ 2046069 w 5751991"/>
              <a:gd name="connsiteY1" fmla="*/ 1370370 h 4790427"/>
              <a:gd name="connsiteX2" fmla="*/ 5492581 w 5751991"/>
              <a:gd name="connsiteY2" fmla="*/ 159157 h 4790427"/>
              <a:gd name="connsiteX3" fmla="*/ 4836894 w 5751991"/>
              <a:gd name="connsiteY3" fmla="*/ 4662944 h 4790427"/>
              <a:gd name="connsiteX4" fmla="*/ 266432 w 5751991"/>
              <a:gd name="connsiteY4" fmla="*/ 4788307 h 4790427"/>
              <a:gd name="connsiteX0" fmla="*/ 100218 w 5585777"/>
              <a:gd name="connsiteY0" fmla="*/ 4784455 h 5009244"/>
              <a:gd name="connsiteX1" fmla="*/ 1870330 w 5585777"/>
              <a:gd name="connsiteY1" fmla="*/ 1404618 h 5009244"/>
              <a:gd name="connsiteX2" fmla="*/ 5326367 w 5585777"/>
              <a:gd name="connsiteY2" fmla="*/ 155305 h 5009244"/>
              <a:gd name="connsiteX3" fmla="*/ 4670680 w 5585777"/>
              <a:gd name="connsiteY3" fmla="*/ 4659092 h 5009244"/>
              <a:gd name="connsiteX4" fmla="*/ 100218 w 5585777"/>
              <a:gd name="connsiteY4" fmla="*/ 4784455 h 5009244"/>
              <a:gd name="connsiteX0" fmla="*/ 100218 w 5585777"/>
              <a:gd name="connsiteY0" fmla="*/ 4752549 h 4977338"/>
              <a:gd name="connsiteX1" fmla="*/ 1870330 w 5585777"/>
              <a:gd name="connsiteY1" fmla="*/ 1372712 h 4977338"/>
              <a:gd name="connsiteX2" fmla="*/ 5326367 w 5585777"/>
              <a:gd name="connsiteY2" fmla="*/ 123399 h 4977338"/>
              <a:gd name="connsiteX3" fmla="*/ 4670680 w 5585777"/>
              <a:gd name="connsiteY3" fmla="*/ 4627186 h 4977338"/>
              <a:gd name="connsiteX4" fmla="*/ 100218 w 5585777"/>
              <a:gd name="connsiteY4" fmla="*/ 4752549 h 4977338"/>
              <a:gd name="connsiteX0" fmla="*/ 88662 w 5486702"/>
              <a:gd name="connsiteY0" fmla="*/ 4754905 h 5184983"/>
              <a:gd name="connsiteX1" fmla="*/ 2001649 w 5486702"/>
              <a:gd name="connsiteY1" fmla="*/ 1375068 h 5184983"/>
              <a:gd name="connsiteX2" fmla="*/ 5457686 w 5486702"/>
              <a:gd name="connsiteY2" fmla="*/ 125755 h 5184983"/>
              <a:gd name="connsiteX3" fmla="*/ 4801999 w 5486702"/>
              <a:gd name="connsiteY3" fmla="*/ 4629542 h 5184983"/>
              <a:gd name="connsiteX4" fmla="*/ 88662 w 5486702"/>
              <a:gd name="connsiteY4" fmla="*/ 4754905 h 5184983"/>
              <a:gd name="connsiteX0" fmla="*/ 94353 w 5492393"/>
              <a:gd name="connsiteY0" fmla="*/ 4754905 h 5240269"/>
              <a:gd name="connsiteX1" fmla="*/ 2007340 w 5492393"/>
              <a:gd name="connsiteY1" fmla="*/ 1375068 h 5240269"/>
              <a:gd name="connsiteX2" fmla="*/ 5463377 w 5492393"/>
              <a:gd name="connsiteY2" fmla="*/ 125755 h 5240269"/>
              <a:gd name="connsiteX3" fmla="*/ 4807690 w 5492393"/>
              <a:gd name="connsiteY3" fmla="*/ 4629542 h 5240269"/>
              <a:gd name="connsiteX4" fmla="*/ 94353 w 5492393"/>
              <a:gd name="connsiteY4" fmla="*/ 4754905 h 5240269"/>
              <a:gd name="connsiteX0" fmla="*/ 260919 w 5658959"/>
              <a:gd name="connsiteY0" fmla="*/ 4754905 h 5013168"/>
              <a:gd name="connsiteX1" fmla="*/ 2173906 w 5658959"/>
              <a:gd name="connsiteY1" fmla="*/ 1375068 h 5013168"/>
              <a:gd name="connsiteX2" fmla="*/ 5629943 w 5658959"/>
              <a:gd name="connsiteY2" fmla="*/ 125755 h 5013168"/>
              <a:gd name="connsiteX3" fmla="*/ 4974256 w 5658959"/>
              <a:gd name="connsiteY3" fmla="*/ 4629542 h 5013168"/>
              <a:gd name="connsiteX4" fmla="*/ 260919 w 5658959"/>
              <a:gd name="connsiteY4" fmla="*/ 4754905 h 5013168"/>
              <a:gd name="connsiteX0" fmla="*/ 273470 w 5513318"/>
              <a:gd name="connsiteY0" fmla="*/ 4745248 h 5009301"/>
              <a:gd name="connsiteX1" fmla="*/ 2034057 w 5513318"/>
              <a:gd name="connsiteY1" fmla="*/ 1374936 h 5009301"/>
              <a:gd name="connsiteX2" fmla="*/ 5490094 w 5513318"/>
              <a:gd name="connsiteY2" fmla="*/ 125623 h 5009301"/>
              <a:gd name="connsiteX3" fmla="*/ 4834407 w 5513318"/>
              <a:gd name="connsiteY3" fmla="*/ 4629410 h 5009301"/>
              <a:gd name="connsiteX4" fmla="*/ 273470 w 5513318"/>
              <a:gd name="connsiteY4" fmla="*/ 4745248 h 5009301"/>
              <a:gd name="connsiteX0" fmla="*/ 279874 w 5519722"/>
              <a:gd name="connsiteY0" fmla="*/ 4736982 h 5001035"/>
              <a:gd name="connsiteX1" fmla="*/ 2040461 w 5519722"/>
              <a:gd name="connsiteY1" fmla="*/ 1366670 h 5001035"/>
              <a:gd name="connsiteX2" fmla="*/ 5496498 w 5519722"/>
              <a:gd name="connsiteY2" fmla="*/ 117357 h 5001035"/>
              <a:gd name="connsiteX3" fmla="*/ 4840811 w 5519722"/>
              <a:gd name="connsiteY3" fmla="*/ 4621144 h 5001035"/>
              <a:gd name="connsiteX4" fmla="*/ 279874 w 5519722"/>
              <a:gd name="connsiteY4" fmla="*/ 4736982 h 5001035"/>
              <a:gd name="connsiteX0" fmla="*/ 263762 w 5168443"/>
              <a:gd name="connsiteY0" fmla="*/ 4815898 h 5085532"/>
              <a:gd name="connsiteX1" fmla="*/ 2024349 w 5168443"/>
              <a:gd name="connsiteY1" fmla="*/ 1445586 h 5085532"/>
              <a:gd name="connsiteX2" fmla="*/ 4842211 w 5168443"/>
              <a:gd name="connsiteY2" fmla="*/ 120073 h 5085532"/>
              <a:gd name="connsiteX3" fmla="*/ 4824699 w 5168443"/>
              <a:gd name="connsiteY3" fmla="*/ 4700060 h 5085532"/>
              <a:gd name="connsiteX4" fmla="*/ 263762 w 5168443"/>
              <a:gd name="connsiteY4" fmla="*/ 4815898 h 5085532"/>
              <a:gd name="connsiteX0" fmla="*/ 263762 w 5168443"/>
              <a:gd name="connsiteY0" fmla="*/ 4695825 h 4965459"/>
              <a:gd name="connsiteX1" fmla="*/ 2024349 w 5168443"/>
              <a:gd name="connsiteY1" fmla="*/ 1325513 h 4965459"/>
              <a:gd name="connsiteX2" fmla="*/ 4842211 w 5168443"/>
              <a:gd name="connsiteY2" fmla="*/ 0 h 4965459"/>
              <a:gd name="connsiteX3" fmla="*/ 4824699 w 5168443"/>
              <a:gd name="connsiteY3" fmla="*/ 4579987 h 4965459"/>
              <a:gd name="connsiteX4" fmla="*/ 263762 w 5168443"/>
              <a:gd name="connsiteY4" fmla="*/ 4695825 h 4965459"/>
              <a:gd name="connsiteX0" fmla="*/ 263762 w 5164152"/>
              <a:gd name="connsiteY0" fmla="*/ 4695825 h 4965459"/>
              <a:gd name="connsiteX1" fmla="*/ 2024349 w 5164152"/>
              <a:gd name="connsiteY1" fmla="*/ 1325513 h 4965459"/>
              <a:gd name="connsiteX2" fmla="*/ 4842211 w 5164152"/>
              <a:gd name="connsiteY2" fmla="*/ 0 h 4965459"/>
              <a:gd name="connsiteX3" fmla="*/ 4824699 w 5164152"/>
              <a:gd name="connsiteY3" fmla="*/ 4579987 h 4965459"/>
              <a:gd name="connsiteX4" fmla="*/ 263762 w 5164152"/>
              <a:gd name="connsiteY4" fmla="*/ 4695825 h 4965459"/>
              <a:gd name="connsiteX0" fmla="*/ 264324 w 5177753"/>
              <a:gd name="connsiteY0" fmla="*/ 4752975 h 5026797"/>
              <a:gd name="connsiteX1" fmla="*/ 2024911 w 5177753"/>
              <a:gd name="connsiteY1" fmla="*/ 1382663 h 5026797"/>
              <a:gd name="connsiteX2" fmla="*/ 4880873 w 5177753"/>
              <a:gd name="connsiteY2" fmla="*/ 0 h 5026797"/>
              <a:gd name="connsiteX3" fmla="*/ 4825261 w 5177753"/>
              <a:gd name="connsiteY3" fmla="*/ 4637137 h 5026797"/>
              <a:gd name="connsiteX4" fmla="*/ 264324 w 5177753"/>
              <a:gd name="connsiteY4" fmla="*/ 4752975 h 5026797"/>
              <a:gd name="connsiteX0" fmla="*/ 280342 w 5193771"/>
              <a:gd name="connsiteY0" fmla="*/ 4752975 h 5026797"/>
              <a:gd name="connsiteX1" fmla="*/ 2040929 w 5193771"/>
              <a:gd name="connsiteY1" fmla="*/ 1382663 h 5026797"/>
              <a:gd name="connsiteX2" fmla="*/ 4896891 w 5193771"/>
              <a:gd name="connsiteY2" fmla="*/ 0 h 5026797"/>
              <a:gd name="connsiteX3" fmla="*/ 4841279 w 5193771"/>
              <a:gd name="connsiteY3" fmla="*/ 4637137 h 5026797"/>
              <a:gd name="connsiteX4" fmla="*/ 280342 w 5193771"/>
              <a:gd name="connsiteY4" fmla="*/ 4752975 h 5026797"/>
              <a:gd name="connsiteX0" fmla="*/ 370353 w 5283782"/>
              <a:gd name="connsiteY0" fmla="*/ 4752975 h 5012184"/>
              <a:gd name="connsiteX1" fmla="*/ 2130940 w 5283782"/>
              <a:gd name="connsiteY1" fmla="*/ 1382663 h 5012184"/>
              <a:gd name="connsiteX2" fmla="*/ 4986902 w 5283782"/>
              <a:gd name="connsiteY2" fmla="*/ 0 h 5012184"/>
              <a:gd name="connsiteX3" fmla="*/ 4931290 w 5283782"/>
              <a:gd name="connsiteY3" fmla="*/ 4637137 h 5012184"/>
              <a:gd name="connsiteX4" fmla="*/ 370353 w 5283782"/>
              <a:gd name="connsiteY4" fmla="*/ 4752975 h 5012184"/>
              <a:gd name="connsiteX0" fmla="*/ 359353 w 5190943"/>
              <a:gd name="connsiteY0" fmla="*/ 4762500 h 5015722"/>
              <a:gd name="connsiteX1" fmla="*/ 2043740 w 5190943"/>
              <a:gd name="connsiteY1" fmla="*/ 1382663 h 5015722"/>
              <a:gd name="connsiteX2" fmla="*/ 4899702 w 5190943"/>
              <a:gd name="connsiteY2" fmla="*/ 0 h 5015722"/>
              <a:gd name="connsiteX3" fmla="*/ 4844090 w 5190943"/>
              <a:gd name="connsiteY3" fmla="*/ 4637137 h 5015722"/>
              <a:gd name="connsiteX4" fmla="*/ 359353 w 5190943"/>
              <a:gd name="connsiteY4" fmla="*/ 4762500 h 5015722"/>
              <a:gd name="connsiteX0" fmla="*/ 353829 w 5246798"/>
              <a:gd name="connsiteY0" fmla="*/ 4533900 h 4940790"/>
              <a:gd name="connsiteX1" fmla="*/ 2095366 w 5246798"/>
              <a:gd name="connsiteY1" fmla="*/ 1382663 h 4940790"/>
              <a:gd name="connsiteX2" fmla="*/ 4951328 w 5246798"/>
              <a:gd name="connsiteY2" fmla="*/ 0 h 4940790"/>
              <a:gd name="connsiteX3" fmla="*/ 4895716 w 5246798"/>
              <a:gd name="connsiteY3" fmla="*/ 4637137 h 4940790"/>
              <a:gd name="connsiteX4" fmla="*/ 353829 w 5246798"/>
              <a:gd name="connsiteY4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2060450 w 5211882"/>
              <a:gd name="connsiteY2" fmla="*/ 138266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336800 w 5211882"/>
              <a:gd name="connsiteY2" fmla="*/ 706388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181013 w 5073982"/>
              <a:gd name="connsiteY0" fmla="*/ 4533900 h 5070707"/>
              <a:gd name="connsiteX1" fmla="*/ 970475 w 5073982"/>
              <a:gd name="connsiteY1" fmla="*/ 2541659 h 5070707"/>
              <a:gd name="connsiteX2" fmla="*/ 1608649 w 5073982"/>
              <a:gd name="connsiteY2" fmla="*/ 1655834 h 5070707"/>
              <a:gd name="connsiteX3" fmla="*/ 3027450 w 5073982"/>
              <a:gd name="connsiteY3" fmla="*/ 639713 h 5070707"/>
              <a:gd name="connsiteX4" fmla="*/ 4778512 w 5073982"/>
              <a:gd name="connsiteY4" fmla="*/ 0 h 5070707"/>
              <a:gd name="connsiteX5" fmla="*/ 4722900 w 5073982"/>
              <a:gd name="connsiteY5" fmla="*/ 4637137 h 5070707"/>
              <a:gd name="connsiteX6" fmla="*/ 181013 w 5073982"/>
              <a:gd name="connsiteY6" fmla="*/ 4533900 h 5070707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10953 w 5103922"/>
              <a:gd name="connsiteY0" fmla="*/ 4533900 h 5026559"/>
              <a:gd name="connsiteX1" fmla="*/ 876590 w 5103922"/>
              <a:gd name="connsiteY1" fmla="*/ 2589284 h 5026559"/>
              <a:gd name="connsiteX2" fmla="*/ 1638589 w 5103922"/>
              <a:gd name="connsiteY2" fmla="*/ 1655834 h 5026559"/>
              <a:gd name="connsiteX3" fmla="*/ 3057390 w 5103922"/>
              <a:gd name="connsiteY3" fmla="*/ 639713 h 5026559"/>
              <a:gd name="connsiteX4" fmla="*/ 4808452 w 5103922"/>
              <a:gd name="connsiteY4" fmla="*/ 0 h 5026559"/>
              <a:gd name="connsiteX5" fmla="*/ 4752840 w 5103922"/>
              <a:gd name="connsiteY5" fmla="*/ 4637137 h 5026559"/>
              <a:gd name="connsiteX6" fmla="*/ 210953 w 5103922"/>
              <a:gd name="connsiteY6" fmla="*/ 4533900 h 5026559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54356 w 5147325"/>
              <a:gd name="connsiteY0" fmla="*/ 4533900 h 5025714"/>
              <a:gd name="connsiteX1" fmla="*/ 881893 w 5147325"/>
              <a:gd name="connsiteY1" fmla="*/ 2608334 h 5025714"/>
              <a:gd name="connsiteX2" fmla="*/ 1681992 w 5147325"/>
              <a:gd name="connsiteY2" fmla="*/ 1655834 h 5025714"/>
              <a:gd name="connsiteX3" fmla="*/ 3100793 w 5147325"/>
              <a:gd name="connsiteY3" fmla="*/ 639713 h 5025714"/>
              <a:gd name="connsiteX4" fmla="*/ 4851855 w 5147325"/>
              <a:gd name="connsiteY4" fmla="*/ 0 h 5025714"/>
              <a:gd name="connsiteX5" fmla="*/ 4796243 w 5147325"/>
              <a:gd name="connsiteY5" fmla="*/ 4637137 h 5025714"/>
              <a:gd name="connsiteX6" fmla="*/ 254356 w 5147325"/>
              <a:gd name="connsiteY6" fmla="*/ 4533900 h 5025714"/>
              <a:gd name="connsiteX0" fmla="*/ 406094 w 5299063"/>
              <a:gd name="connsiteY0" fmla="*/ 4533900 h 5025714"/>
              <a:gd name="connsiteX1" fmla="*/ 290682 w 5299063"/>
              <a:gd name="connsiteY1" fmla="*/ 3694184 h 5025714"/>
              <a:gd name="connsiteX2" fmla="*/ 1033631 w 5299063"/>
              <a:gd name="connsiteY2" fmla="*/ 2608334 h 5025714"/>
              <a:gd name="connsiteX3" fmla="*/ 1833730 w 5299063"/>
              <a:gd name="connsiteY3" fmla="*/ 1655834 h 5025714"/>
              <a:gd name="connsiteX4" fmla="*/ 3252531 w 5299063"/>
              <a:gd name="connsiteY4" fmla="*/ 639713 h 5025714"/>
              <a:gd name="connsiteX5" fmla="*/ 5003593 w 5299063"/>
              <a:gd name="connsiteY5" fmla="*/ 0 h 5025714"/>
              <a:gd name="connsiteX6" fmla="*/ 4947981 w 5299063"/>
              <a:gd name="connsiteY6" fmla="*/ 4637137 h 5025714"/>
              <a:gd name="connsiteX7" fmla="*/ 406094 w 5299063"/>
              <a:gd name="connsiteY7" fmla="*/ 4533900 h 5025714"/>
              <a:gd name="connsiteX0" fmla="*/ 375568 w 5268537"/>
              <a:gd name="connsiteY0" fmla="*/ 4533900 h 4978323"/>
              <a:gd name="connsiteX1" fmla="*/ 336356 w 5268537"/>
              <a:gd name="connsiteY1" fmla="*/ 3770384 h 4978323"/>
              <a:gd name="connsiteX2" fmla="*/ 1003105 w 5268537"/>
              <a:gd name="connsiteY2" fmla="*/ 2608334 h 4978323"/>
              <a:gd name="connsiteX3" fmla="*/ 1803204 w 5268537"/>
              <a:gd name="connsiteY3" fmla="*/ 1655834 h 4978323"/>
              <a:gd name="connsiteX4" fmla="*/ 3222005 w 5268537"/>
              <a:gd name="connsiteY4" fmla="*/ 639713 h 4978323"/>
              <a:gd name="connsiteX5" fmla="*/ 4973067 w 5268537"/>
              <a:gd name="connsiteY5" fmla="*/ 0 h 4978323"/>
              <a:gd name="connsiteX6" fmla="*/ 4917455 w 5268537"/>
              <a:gd name="connsiteY6" fmla="*/ 4637137 h 4978323"/>
              <a:gd name="connsiteX7" fmla="*/ 375568 w 5268537"/>
              <a:gd name="connsiteY7" fmla="*/ 4533900 h 4978323"/>
              <a:gd name="connsiteX0" fmla="*/ 383054 w 5276023"/>
              <a:gd name="connsiteY0" fmla="*/ 4533900 h 4978323"/>
              <a:gd name="connsiteX1" fmla="*/ 343842 w 5276023"/>
              <a:gd name="connsiteY1" fmla="*/ 3770384 h 4978323"/>
              <a:gd name="connsiteX2" fmla="*/ 1010591 w 5276023"/>
              <a:gd name="connsiteY2" fmla="*/ 2608334 h 4978323"/>
              <a:gd name="connsiteX3" fmla="*/ 1810690 w 5276023"/>
              <a:gd name="connsiteY3" fmla="*/ 1655834 h 4978323"/>
              <a:gd name="connsiteX4" fmla="*/ 3229491 w 5276023"/>
              <a:gd name="connsiteY4" fmla="*/ 639713 h 4978323"/>
              <a:gd name="connsiteX5" fmla="*/ 4980553 w 5276023"/>
              <a:gd name="connsiteY5" fmla="*/ 0 h 4978323"/>
              <a:gd name="connsiteX6" fmla="*/ 4924941 w 5276023"/>
              <a:gd name="connsiteY6" fmla="*/ 4637137 h 4978323"/>
              <a:gd name="connsiteX7" fmla="*/ 383054 w 5276023"/>
              <a:gd name="connsiteY7" fmla="*/ 4533900 h 4978323"/>
              <a:gd name="connsiteX0" fmla="*/ 727469 w 4945278"/>
              <a:gd name="connsiteY0" fmla="*/ 4695825 h 5037936"/>
              <a:gd name="connsiteX1" fmla="*/ 59607 w 4945278"/>
              <a:gd name="connsiteY1" fmla="*/ 3770384 h 5037936"/>
              <a:gd name="connsiteX2" fmla="*/ 726356 w 4945278"/>
              <a:gd name="connsiteY2" fmla="*/ 2608334 h 5037936"/>
              <a:gd name="connsiteX3" fmla="*/ 1526455 w 4945278"/>
              <a:gd name="connsiteY3" fmla="*/ 1655834 h 5037936"/>
              <a:gd name="connsiteX4" fmla="*/ 2945256 w 4945278"/>
              <a:gd name="connsiteY4" fmla="*/ 639713 h 5037936"/>
              <a:gd name="connsiteX5" fmla="*/ 4696318 w 4945278"/>
              <a:gd name="connsiteY5" fmla="*/ 0 h 5037936"/>
              <a:gd name="connsiteX6" fmla="*/ 4640706 w 4945278"/>
              <a:gd name="connsiteY6" fmla="*/ 4637137 h 5037936"/>
              <a:gd name="connsiteX7" fmla="*/ 727469 w 4945278"/>
              <a:gd name="connsiteY7" fmla="*/ 4695825 h 503793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25351 w 5143160"/>
              <a:gd name="connsiteY0" fmla="*/ 4695825 h 5013746"/>
              <a:gd name="connsiteX1" fmla="*/ 28889 w 5143160"/>
              <a:gd name="connsiteY1" fmla="*/ 4322834 h 5013746"/>
              <a:gd name="connsiteX2" fmla="*/ 924238 w 5143160"/>
              <a:gd name="connsiteY2" fmla="*/ 2608334 h 5013746"/>
              <a:gd name="connsiteX3" fmla="*/ 1724337 w 5143160"/>
              <a:gd name="connsiteY3" fmla="*/ 1655834 h 5013746"/>
              <a:gd name="connsiteX4" fmla="*/ 3143138 w 5143160"/>
              <a:gd name="connsiteY4" fmla="*/ 639713 h 5013746"/>
              <a:gd name="connsiteX5" fmla="*/ 4894200 w 5143160"/>
              <a:gd name="connsiteY5" fmla="*/ 0 h 5013746"/>
              <a:gd name="connsiteX6" fmla="*/ 4838588 w 5143160"/>
              <a:gd name="connsiteY6" fmla="*/ 4637137 h 5013746"/>
              <a:gd name="connsiteX7" fmla="*/ 925351 w 5143160"/>
              <a:gd name="connsiteY7" fmla="*/ 4695825 h 5013746"/>
              <a:gd name="connsiteX0" fmla="*/ 1096950 w 5120398"/>
              <a:gd name="connsiteY0" fmla="*/ 4467225 h 4938681"/>
              <a:gd name="connsiteX1" fmla="*/ 19513 w 5120398"/>
              <a:gd name="connsiteY1" fmla="*/ 4322834 h 4938681"/>
              <a:gd name="connsiteX2" fmla="*/ 914862 w 5120398"/>
              <a:gd name="connsiteY2" fmla="*/ 2608334 h 4938681"/>
              <a:gd name="connsiteX3" fmla="*/ 1714961 w 5120398"/>
              <a:gd name="connsiteY3" fmla="*/ 1655834 h 4938681"/>
              <a:gd name="connsiteX4" fmla="*/ 3133762 w 5120398"/>
              <a:gd name="connsiteY4" fmla="*/ 639713 h 4938681"/>
              <a:gd name="connsiteX5" fmla="*/ 4884824 w 5120398"/>
              <a:gd name="connsiteY5" fmla="*/ 0 h 4938681"/>
              <a:gd name="connsiteX6" fmla="*/ 4829212 w 5120398"/>
              <a:gd name="connsiteY6" fmla="*/ 4637137 h 4938681"/>
              <a:gd name="connsiteX7" fmla="*/ 1096950 w 5120398"/>
              <a:gd name="connsiteY7" fmla="*/ 4467225 h 4938681"/>
              <a:gd name="connsiteX0" fmla="*/ 1100826 w 5124274"/>
              <a:gd name="connsiteY0" fmla="*/ 4467225 h 4924886"/>
              <a:gd name="connsiteX1" fmla="*/ 23389 w 5124274"/>
              <a:gd name="connsiteY1" fmla="*/ 4322834 h 4924886"/>
              <a:gd name="connsiteX2" fmla="*/ 918738 w 5124274"/>
              <a:gd name="connsiteY2" fmla="*/ 2608334 h 4924886"/>
              <a:gd name="connsiteX3" fmla="*/ 1718837 w 5124274"/>
              <a:gd name="connsiteY3" fmla="*/ 1655834 h 4924886"/>
              <a:gd name="connsiteX4" fmla="*/ 3137638 w 5124274"/>
              <a:gd name="connsiteY4" fmla="*/ 639713 h 4924886"/>
              <a:gd name="connsiteX5" fmla="*/ 4888700 w 5124274"/>
              <a:gd name="connsiteY5" fmla="*/ 0 h 4924886"/>
              <a:gd name="connsiteX6" fmla="*/ 4833088 w 5124274"/>
              <a:gd name="connsiteY6" fmla="*/ 4637137 h 4924886"/>
              <a:gd name="connsiteX7" fmla="*/ 1100826 w 5124274"/>
              <a:gd name="connsiteY7" fmla="*/ 4467225 h 4924886"/>
              <a:gd name="connsiteX0" fmla="*/ 1102756 w 5126204"/>
              <a:gd name="connsiteY0" fmla="*/ 4467225 h 4929938"/>
              <a:gd name="connsiteX1" fmla="*/ 25319 w 5126204"/>
              <a:gd name="connsiteY1" fmla="*/ 4322834 h 4929938"/>
              <a:gd name="connsiteX2" fmla="*/ 920668 w 5126204"/>
              <a:gd name="connsiteY2" fmla="*/ 2608334 h 4929938"/>
              <a:gd name="connsiteX3" fmla="*/ 1720767 w 5126204"/>
              <a:gd name="connsiteY3" fmla="*/ 1655834 h 4929938"/>
              <a:gd name="connsiteX4" fmla="*/ 3139568 w 5126204"/>
              <a:gd name="connsiteY4" fmla="*/ 639713 h 4929938"/>
              <a:gd name="connsiteX5" fmla="*/ 4890630 w 5126204"/>
              <a:gd name="connsiteY5" fmla="*/ 0 h 4929938"/>
              <a:gd name="connsiteX6" fmla="*/ 4835018 w 5126204"/>
              <a:gd name="connsiteY6" fmla="*/ 4637137 h 4929938"/>
              <a:gd name="connsiteX7" fmla="*/ 1102756 w 5126204"/>
              <a:gd name="connsiteY7" fmla="*/ 4467225 h 4929938"/>
              <a:gd name="connsiteX0" fmla="*/ 1102756 w 5333455"/>
              <a:gd name="connsiteY0" fmla="*/ 4467225 h 4637380"/>
              <a:gd name="connsiteX1" fmla="*/ 25319 w 5333455"/>
              <a:gd name="connsiteY1" fmla="*/ 4322834 h 4637380"/>
              <a:gd name="connsiteX2" fmla="*/ 920668 w 5333455"/>
              <a:gd name="connsiteY2" fmla="*/ 2608334 h 4637380"/>
              <a:gd name="connsiteX3" fmla="*/ 1720767 w 5333455"/>
              <a:gd name="connsiteY3" fmla="*/ 1655834 h 4637380"/>
              <a:gd name="connsiteX4" fmla="*/ 3139568 w 5333455"/>
              <a:gd name="connsiteY4" fmla="*/ 639713 h 4637380"/>
              <a:gd name="connsiteX5" fmla="*/ 4890630 w 5333455"/>
              <a:gd name="connsiteY5" fmla="*/ 0 h 4637380"/>
              <a:gd name="connsiteX6" fmla="*/ 4835018 w 5333455"/>
              <a:gd name="connsiteY6" fmla="*/ 4637137 h 4637380"/>
              <a:gd name="connsiteX7" fmla="*/ 1102756 w 5333455"/>
              <a:gd name="connsiteY7" fmla="*/ 4467225 h 4637380"/>
              <a:gd name="connsiteX0" fmla="*/ 1097117 w 5348768"/>
              <a:gd name="connsiteY0" fmla="*/ 4467225 h 4532611"/>
              <a:gd name="connsiteX1" fmla="*/ 19680 w 5348768"/>
              <a:gd name="connsiteY1" fmla="*/ 4322834 h 4532611"/>
              <a:gd name="connsiteX2" fmla="*/ 915029 w 5348768"/>
              <a:gd name="connsiteY2" fmla="*/ 2608334 h 4532611"/>
              <a:gd name="connsiteX3" fmla="*/ 1715128 w 5348768"/>
              <a:gd name="connsiteY3" fmla="*/ 1655834 h 4532611"/>
              <a:gd name="connsiteX4" fmla="*/ 3133929 w 5348768"/>
              <a:gd name="connsiteY4" fmla="*/ 639713 h 4532611"/>
              <a:gd name="connsiteX5" fmla="*/ 4884991 w 5348768"/>
              <a:gd name="connsiteY5" fmla="*/ 0 h 4532611"/>
              <a:gd name="connsiteX6" fmla="*/ 4857954 w 5348768"/>
              <a:gd name="connsiteY6" fmla="*/ 4532362 h 4532611"/>
              <a:gd name="connsiteX7" fmla="*/ 1097117 w 5348768"/>
              <a:gd name="connsiteY7" fmla="*/ 4467225 h 4532611"/>
              <a:gd name="connsiteX0" fmla="*/ 1097117 w 5355144"/>
              <a:gd name="connsiteY0" fmla="*/ 4565516 h 4630653"/>
              <a:gd name="connsiteX1" fmla="*/ 19680 w 5355144"/>
              <a:gd name="connsiteY1" fmla="*/ 4421125 h 4630653"/>
              <a:gd name="connsiteX2" fmla="*/ 915029 w 5355144"/>
              <a:gd name="connsiteY2" fmla="*/ 2706625 h 4630653"/>
              <a:gd name="connsiteX3" fmla="*/ 1715128 w 5355144"/>
              <a:gd name="connsiteY3" fmla="*/ 1754125 h 4630653"/>
              <a:gd name="connsiteX4" fmla="*/ 3133929 w 5355144"/>
              <a:gd name="connsiteY4" fmla="*/ 738004 h 4630653"/>
              <a:gd name="connsiteX5" fmla="*/ 4884991 w 5355144"/>
              <a:gd name="connsiteY5" fmla="*/ 98291 h 4630653"/>
              <a:gd name="connsiteX6" fmla="*/ 5315578 w 5355144"/>
              <a:gd name="connsiteY6" fmla="*/ 2897127 h 4630653"/>
              <a:gd name="connsiteX7" fmla="*/ 4857954 w 5355144"/>
              <a:gd name="connsiteY7" fmla="*/ 4630653 h 4630653"/>
              <a:gd name="connsiteX8" fmla="*/ 1097117 w 5355144"/>
              <a:gd name="connsiteY8" fmla="*/ 4565516 h 4630653"/>
              <a:gd name="connsiteX0" fmla="*/ 1097117 w 5123363"/>
              <a:gd name="connsiteY0" fmla="*/ 4565516 h 4745138"/>
              <a:gd name="connsiteX1" fmla="*/ 19680 w 5123363"/>
              <a:gd name="connsiteY1" fmla="*/ 4421125 h 4745138"/>
              <a:gd name="connsiteX2" fmla="*/ 915029 w 5123363"/>
              <a:gd name="connsiteY2" fmla="*/ 2706625 h 4745138"/>
              <a:gd name="connsiteX3" fmla="*/ 1715128 w 5123363"/>
              <a:gd name="connsiteY3" fmla="*/ 1754125 h 4745138"/>
              <a:gd name="connsiteX4" fmla="*/ 3133929 w 5123363"/>
              <a:gd name="connsiteY4" fmla="*/ 738004 h 4745138"/>
              <a:gd name="connsiteX5" fmla="*/ 4884991 w 5123363"/>
              <a:gd name="connsiteY5" fmla="*/ 98291 h 4745138"/>
              <a:gd name="connsiteX6" fmla="*/ 4820278 w 5123363"/>
              <a:gd name="connsiteY6" fmla="*/ 2906652 h 4745138"/>
              <a:gd name="connsiteX7" fmla="*/ 4857954 w 5123363"/>
              <a:gd name="connsiteY7" fmla="*/ 4630653 h 4745138"/>
              <a:gd name="connsiteX8" fmla="*/ 1097117 w 5123363"/>
              <a:gd name="connsiteY8" fmla="*/ 4565516 h 4745138"/>
              <a:gd name="connsiteX0" fmla="*/ 1097117 w 5032215"/>
              <a:gd name="connsiteY0" fmla="*/ 4565516 h 4985969"/>
              <a:gd name="connsiteX1" fmla="*/ 19680 w 5032215"/>
              <a:gd name="connsiteY1" fmla="*/ 4421125 h 4985969"/>
              <a:gd name="connsiteX2" fmla="*/ 915029 w 5032215"/>
              <a:gd name="connsiteY2" fmla="*/ 2706625 h 4985969"/>
              <a:gd name="connsiteX3" fmla="*/ 1715128 w 5032215"/>
              <a:gd name="connsiteY3" fmla="*/ 1754125 h 4985969"/>
              <a:gd name="connsiteX4" fmla="*/ 3133929 w 5032215"/>
              <a:gd name="connsiteY4" fmla="*/ 738004 h 4985969"/>
              <a:gd name="connsiteX5" fmla="*/ 4884991 w 5032215"/>
              <a:gd name="connsiteY5" fmla="*/ 98291 h 4985969"/>
              <a:gd name="connsiteX6" fmla="*/ 4820278 w 5032215"/>
              <a:gd name="connsiteY6" fmla="*/ 2906652 h 4985969"/>
              <a:gd name="connsiteX7" fmla="*/ 4857954 w 5032215"/>
              <a:gd name="connsiteY7" fmla="*/ 4630653 h 4985969"/>
              <a:gd name="connsiteX8" fmla="*/ 1097117 w 5032215"/>
              <a:gd name="connsiteY8" fmla="*/ 4565516 h 4985969"/>
              <a:gd name="connsiteX0" fmla="*/ 1097117 w 5055975"/>
              <a:gd name="connsiteY0" fmla="*/ 4474935 h 4895388"/>
              <a:gd name="connsiteX1" fmla="*/ 19680 w 5055975"/>
              <a:gd name="connsiteY1" fmla="*/ 4330544 h 4895388"/>
              <a:gd name="connsiteX2" fmla="*/ 915029 w 5055975"/>
              <a:gd name="connsiteY2" fmla="*/ 2616044 h 4895388"/>
              <a:gd name="connsiteX3" fmla="*/ 1715128 w 5055975"/>
              <a:gd name="connsiteY3" fmla="*/ 1663544 h 4895388"/>
              <a:gd name="connsiteX4" fmla="*/ 3133929 w 5055975"/>
              <a:gd name="connsiteY4" fmla="*/ 647423 h 4895388"/>
              <a:gd name="connsiteX5" fmla="*/ 4884991 w 5055975"/>
              <a:gd name="connsiteY5" fmla="*/ 7710 h 4895388"/>
              <a:gd name="connsiteX6" fmla="*/ 4982204 w 5055975"/>
              <a:gd name="connsiteY6" fmla="*/ 1072996 h 4895388"/>
              <a:gd name="connsiteX7" fmla="*/ 4820278 w 5055975"/>
              <a:gd name="connsiteY7" fmla="*/ 2816071 h 4895388"/>
              <a:gd name="connsiteX8" fmla="*/ 4857954 w 5055975"/>
              <a:gd name="connsiteY8" fmla="*/ 4540072 h 4895388"/>
              <a:gd name="connsiteX9" fmla="*/ 1097117 w 5055975"/>
              <a:gd name="connsiteY9" fmla="*/ 4474935 h 4895388"/>
              <a:gd name="connsiteX0" fmla="*/ 1097117 w 5008908"/>
              <a:gd name="connsiteY0" fmla="*/ 4474935 h 4895388"/>
              <a:gd name="connsiteX1" fmla="*/ 19680 w 5008908"/>
              <a:gd name="connsiteY1" fmla="*/ 4330544 h 4895388"/>
              <a:gd name="connsiteX2" fmla="*/ 915029 w 5008908"/>
              <a:gd name="connsiteY2" fmla="*/ 2616044 h 4895388"/>
              <a:gd name="connsiteX3" fmla="*/ 1715128 w 5008908"/>
              <a:gd name="connsiteY3" fmla="*/ 1663544 h 4895388"/>
              <a:gd name="connsiteX4" fmla="*/ 3133929 w 5008908"/>
              <a:gd name="connsiteY4" fmla="*/ 647423 h 4895388"/>
              <a:gd name="connsiteX5" fmla="*/ 4884991 w 5008908"/>
              <a:gd name="connsiteY5" fmla="*/ 7710 h 4895388"/>
              <a:gd name="connsiteX6" fmla="*/ 4820279 w 5008908"/>
              <a:gd name="connsiteY6" fmla="*/ 1111096 h 4895388"/>
              <a:gd name="connsiteX7" fmla="*/ 4820278 w 5008908"/>
              <a:gd name="connsiteY7" fmla="*/ 2816071 h 4895388"/>
              <a:gd name="connsiteX8" fmla="*/ 4857954 w 5008908"/>
              <a:gd name="connsiteY8" fmla="*/ 4540072 h 4895388"/>
              <a:gd name="connsiteX9" fmla="*/ 1097117 w 5008908"/>
              <a:gd name="connsiteY9" fmla="*/ 4474935 h 4895388"/>
              <a:gd name="connsiteX0" fmla="*/ 1097117 w 4858032"/>
              <a:gd name="connsiteY0" fmla="*/ 4578551 h 4999004"/>
              <a:gd name="connsiteX1" fmla="*/ 19680 w 4858032"/>
              <a:gd name="connsiteY1" fmla="*/ 4434160 h 4999004"/>
              <a:gd name="connsiteX2" fmla="*/ 915029 w 4858032"/>
              <a:gd name="connsiteY2" fmla="*/ 2719660 h 4999004"/>
              <a:gd name="connsiteX3" fmla="*/ 1715128 w 4858032"/>
              <a:gd name="connsiteY3" fmla="*/ 1767160 h 4999004"/>
              <a:gd name="connsiteX4" fmla="*/ 3133929 w 4858032"/>
              <a:gd name="connsiteY4" fmla="*/ 751039 h 4999004"/>
              <a:gd name="connsiteX5" fmla="*/ 4637341 w 4858032"/>
              <a:gd name="connsiteY5" fmla="*/ 6551 h 4999004"/>
              <a:gd name="connsiteX6" fmla="*/ 4820279 w 4858032"/>
              <a:gd name="connsiteY6" fmla="*/ 1214712 h 4999004"/>
              <a:gd name="connsiteX7" fmla="*/ 4820278 w 4858032"/>
              <a:gd name="connsiteY7" fmla="*/ 2919687 h 4999004"/>
              <a:gd name="connsiteX8" fmla="*/ 4857954 w 4858032"/>
              <a:gd name="connsiteY8" fmla="*/ 4643688 h 4999004"/>
              <a:gd name="connsiteX9" fmla="*/ 1097117 w 4858032"/>
              <a:gd name="connsiteY9" fmla="*/ 4578551 h 4999004"/>
              <a:gd name="connsiteX0" fmla="*/ 1097117 w 4944445"/>
              <a:gd name="connsiteY0" fmla="*/ 4437363 h 4857816"/>
              <a:gd name="connsiteX1" fmla="*/ 19680 w 4944445"/>
              <a:gd name="connsiteY1" fmla="*/ 4292972 h 4857816"/>
              <a:gd name="connsiteX2" fmla="*/ 915029 w 4944445"/>
              <a:gd name="connsiteY2" fmla="*/ 2578472 h 4857816"/>
              <a:gd name="connsiteX3" fmla="*/ 1715128 w 4944445"/>
              <a:gd name="connsiteY3" fmla="*/ 1625972 h 4857816"/>
              <a:gd name="connsiteX4" fmla="*/ 3133929 w 4944445"/>
              <a:gd name="connsiteY4" fmla="*/ 609851 h 4857816"/>
              <a:gd name="connsiteX5" fmla="*/ 4799266 w 4944445"/>
              <a:gd name="connsiteY5" fmla="*/ 8238 h 4857816"/>
              <a:gd name="connsiteX6" fmla="*/ 4820279 w 4944445"/>
              <a:gd name="connsiteY6" fmla="*/ 1073524 h 4857816"/>
              <a:gd name="connsiteX7" fmla="*/ 4820278 w 4944445"/>
              <a:gd name="connsiteY7" fmla="*/ 2778499 h 4857816"/>
              <a:gd name="connsiteX8" fmla="*/ 4857954 w 4944445"/>
              <a:gd name="connsiteY8" fmla="*/ 4502500 h 4857816"/>
              <a:gd name="connsiteX9" fmla="*/ 1097117 w 4944445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79926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734054 w 4858032"/>
              <a:gd name="connsiteY2" fmla="*/ 255118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876929 w 4858032"/>
              <a:gd name="connsiteY2" fmla="*/ 2598809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7954"/>
              <a:gd name="connsiteY0" fmla="*/ 4429125 h 4494262"/>
              <a:gd name="connsiteX1" fmla="*/ 19680 w 4857954"/>
              <a:gd name="connsiteY1" fmla="*/ 4284734 h 4494262"/>
              <a:gd name="connsiteX2" fmla="*/ 876929 w 4857954"/>
              <a:gd name="connsiteY2" fmla="*/ 2598809 h 4494262"/>
              <a:gd name="connsiteX3" fmla="*/ 1715128 w 4857954"/>
              <a:gd name="connsiteY3" fmla="*/ 1617734 h 4494262"/>
              <a:gd name="connsiteX4" fmla="*/ 3133929 w 4857954"/>
              <a:gd name="connsiteY4" fmla="*/ 601613 h 4494262"/>
              <a:gd name="connsiteX5" fmla="*/ 4818316 w 4857954"/>
              <a:gd name="connsiteY5" fmla="*/ 0 h 4494262"/>
              <a:gd name="connsiteX6" fmla="*/ 4820279 w 4857954"/>
              <a:gd name="connsiteY6" fmla="*/ 1065286 h 4494262"/>
              <a:gd name="connsiteX7" fmla="*/ 4820278 w 4857954"/>
              <a:gd name="connsiteY7" fmla="*/ 2770261 h 4494262"/>
              <a:gd name="connsiteX8" fmla="*/ 4857954 w 4857954"/>
              <a:gd name="connsiteY8" fmla="*/ 4494262 h 4494262"/>
              <a:gd name="connsiteX9" fmla="*/ 1097117 w 4857954"/>
              <a:gd name="connsiteY9" fmla="*/ 4429125 h 4494262"/>
              <a:gd name="connsiteX0" fmla="*/ 1077438 w 4838275"/>
              <a:gd name="connsiteY0" fmla="*/ 4429125 h 4494262"/>
              <a:gd name="connsiteX1" fmla="*/ 1 w 4838275"/>
              <a:gd name="connsiteY1" fmla="*/ 4284734 h 4494262"/>
              <a:gd name="connsiteX2" fmla="*/ 857250 w 4838275"/>
              <a:gd name="connsiteY2" fmla="*/ 2598809 h 4494262"/>
              <a:gd name="connsiteX3" fmla="*/ 1695449 w 4838275"/>
              <a:gd name="connsiteY3" fmla="*/ 1617734 h 4494262"/>
              <a:gd name="connsiteX4" fmla="*/ 3114250 w 4838275"/>
              <a:gd name="connsiteY4" fmla="*/ 601613 h 4494262"/>
              <a:gd name="connsiteX5" fmla="*/ 4798637 w 4838275"/>
              <a:gd name="connsiteY5" fmla="*/ 0 h 4494262"/>
              <a:gd name="connsiteX6" fmla="*/ 4800600 w 4838275"/>
              <a:gd name="connsiteY6" fmla="*/ 1065286 h 4494262"/>
              <a:gd name="connsiteX7" fmla="*/ 4800599 w 4838275"/>
              <a:gd name="connsiteY7" fmla="*/ 2770261 h 4494262"/>
              <a:gd name="connsiteX8" fmla="*/ 4838275 w 4838275"/>
              <a:gd name="connsiteY8" fmla="*/ 4494262 h 4494262"/>
              <a:gd name="connsiteX9" fmla="*/ 1077438 w 4838275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47799"/>
              <a:gd name="connsiteY0" fmla="*/ 4429125 h 4494262"/>
              <a:gd name="connsiteX1" fmla="*/ 0 w 4847799"/>
              <a:gd name="connsiteY1" fmla="*/ 4427609 h 4494262"/>
              <a:gd name="connsiteX2" fmla="*/ 895349 w 4847799"/>
              <a:gd name="connsiteY2" fmla="*/ 2598809 h 4494262"/>
              <a:gd name="connsiteX3" fmla="*/ 1733548 w 4847799"/>
              <a:gd name="connsiteY3" fmla="*/ 1617734 h 4494262"/>
              <a:gd name="connsiteX4" fmla="*/ 3152349 w 4847799"/>
              <a:gd name="connsiteY4" fmla="*/ 601613 h 4494262"/>
              <a:gd name="connsiteX5" fmla="*/ 4836736 w 4847799"/>
              <a:gd name="connsiteY5" fmla="*/ 0 h 4494262"/>
              <a:gd name="connsiteX6" fmla="*/ 4838699 w 4847799"/>
              <a:gd name="connsiteY6" fmla="*/ 1065286 h 4494262"/>
              <a:gd name="connsiteX7" fmla="*/ 4838698 w 4847799"/>
              <a:gd name="connsiteY7" fmla="*/ 2770261 h 4494262"/>
              <a:gd name="connsiteX8" fmla="*/ 4847799 w 4847799"/>
              <a:gd name="connsiteY8" fmla="*/ 4494262 h 4494262"/>
              <a:gd name="connsiteX9" fmla="*/ 1115537 w 4847799"/>
              <a:gd name="connsiteY9" fmla="*/ 4429125 h 449426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8780"/>
              <a:gd name="connsiteY0" fmla="*/ 4448175 h 4513312"/>
              <a:gd name="connsiteX1" fmla="*/ 0 w 4848780"/>
              <a:gd name="connsiteY1" fmla="*/ 4446659 h 4513312"/>
              <a:gd name="connsiteX2" fmla="*/ 895349 w 4848780"/>
              <a:gd name="connsiteY2" fmla="*/ 2617859 h 4513312"/>
              <a:gd name="connsiteX3" fmla="*/ 1733548 w 4848780"/>
              <a:gd name="connsiteY3" fmla="*/ 1636784 h 4513312"/>
              <a:gd name="connsiteX4" fmla="*/ 3152349 w 4848780"/>
              <a:gd name="connsiteY4" fmla="*/ 620663 h 4513312"/>
              <a:gd name="connsiteX5" fmla="*/ 4846261 w 4848780"/>
              <a:gd name="connsiteY5" fmla="*/ 0 h 4513312"/>
              <a:gd name="connsiteX6" fmla="*/ 4848224 w 4848780"/>
              <a:gd name="connsiteY6" fmla="*/ 1112911 h 4513312"/>
              <a:gd name="connsiteX7" fmla="*/ 4838698 w 4848780"/>
              <a:gd name="connsiteY7" fmla="*/ 2789311 h 4513312"/>
              <a:gd name="connsiteX8" fmla="*/ 4847799 w 4848780"/>
              <a:gd name="connsiteY8" fmla="*/ 4513312 h 4513312"/>
              <a:gd name="connsiteX9" fmla="*/ 1115537 w 4848780"/>
              <a:gd name="connsiteY9" fmla="*/ 4448175 h 4513312"/>
              <a:gd name="connsiteX0" fmla="*/ 1115537 w 4848224"/>
              <a:gd name="connsiteY0" fmla="*/ 4448175 h 4513312"/>
              <a:gd name="connsiteX1" fmla="*/ 0 w 4848224"/>
              <a:gd name="connsiteY1" fmla="*/ 4446659 h 4513312"/>
              <a:gd name="connsiteX2" fmla="*/ 895349 w 4848224"/>
              <a:gd name="connsiteY2" fmla="*/ 2617859 h 4513312"/>
              <a:gd name="connsiteX3" fmla="*/ 1733548 w 4848224"/>
              <a:gd name="connsiteY3" fmla="*/ 1636784 h 4513312"/>
              <a:gd name="connsiteX4" fmla="*/ 3152349 w 4848224"/>
              <a:gd name="connsiteY4" fmla="*/ 620663 h 4513312"/>
              <a:gd name="connsiteX5" fmla="*/ 4846261 w 4848224"/>
              <a:gd name="connsiteY5" fmla="*/ 0 h 4513312"/>
              <a:gd name="connsiteX6" fmla="*/ 4848224 w 4848224"/>
              <a:gd name="connsiteY6" fmla="*/ 1112911 h 4513312"/>
              <a:gd name="connsiteX7" fmla="*/ 4838698 w 4848224"/>
              <a:gd name="connsiteY7" fmla="*/ 2789311 h 4513312"/>
              <a:gd name="connsiteX8" fmla="*/ 4847799 w 4848224"/>
              <a:gd name="connsiteY8" fmla="*/ 4513312 h 4513312"/>
              <a:gd name="connsiteX9" fmla="*/ 1115537 w 4848224"/>
              <a:gd name="connsiteY9" fmla="*/ 4448175 h 4513312"/>
              <a:gd name="connsiteX0" fmla="*/ 1115537 w 5121914"/>
              <a:gd name="connsiteY0" fmla="*/ 4448175 h 4623861"/>
              <a:gd name="connsiteX1" fmla="*/ 0 w 5121914"/>
              <a:gd name="connsiteY1" fmla="*/ 4446659 h 4623861"/>
              <a:gd name="connsiteX2" fmla="*/ 895349 w 5121914"/>
              <a:gd name="connsiteY2" fmla="*/ 2617859 h 4623861"/>
              <a:gd name="connsiteX3" fmla="*/ 1733548 w 5121914"/>
              <a:gd name="connsiteY3" fmla="*/ 1636784 h 4623861"/>
              <a:gd name="connsiteX4" fmla="*/ 3152349 w 5121914"/>
              <a:gd name="connsiteY4" fmla="*/ 620663 h 4623861"/>
              <a:gd name="connsiteX5" fmla="*/ 4846261 w 5121914"/>
              <a:gd name="connsiteY5" fmla="*/ 0 h 4623861"/>
              <a:gd name="connsiteX6" fmla="*/ 4848224 w 5121914"/>
              <a:gd name="connsiteY6" fmla="*/ 1112911 h 4623861"/>
              <a:gd name="connsiteX7" fmla="*/ 4838698 w 5121914"/>
              <a:gd name="connsiteY7" fmla="*/ 2808539 h 4623861"/>
              <a:gd name="connsiteX8" fmla="*/ 4847799 w 5121914"/>
              <a:gd name="connsiteY8" fmla="*/ 4513312 h 4623861"/>
              <a:gd name="connsiteX9" fmla="*/ 1115537 w 5121914"/>
              <a:gd name="connsiteY9" fmla="*/ 4448175 h 4623861"/>
              <a:gd name="connsiteX0" fmla="*/ 1115537 w 4848407"/>
              <a:gd name="connsiteY0" fmla="*/ 4448175 h 4623861"/>
              <a:gd name="connsiteX1" fmla="*/ 0 w 4848407"/>
              <a:gd name="connsiteY1" fmla="*/ 4446659 h 4623861"/>
              <a:gd name="connsiteX2" fmla="*/ 895349 w 4848407"/>
              <a:gd name="connsiteY2" fmla="*/ 2617859 h 4623861"/>
              <a:gd name="connsiteX3" fmla="*/ 1733548 w 4848407"/>
              <a:gd name="connsiteY3" fmla="*/ 1636784 h 4623861"/>
              <a:gd name="connsiteX4" fmla="*/ 3152349 w 4848407"/>
              <a:gd name="connsiteY4" fmla="*/ 620663 h 4623861"/>
              <a:gd name="connsiteX5" fmla="*/ 4846261 w 4848407"/>
              <a:gd name="connsiteY5" fmla="*/ 0 h 4623861"/>
              <a:gd name="connsiteX6" fmla="*/ 4848224 w 4848407"/>
              <a:gd name="connsiteY6" fmla="*/ 1112911 h 4623861"/>
              <a:gd name="connsiteX7" fmla="*/ 4838698 w 4848407"/>
              <a:gd name="connsiteY7" fmla="*/ 2808539 h 4623861"/>
              <a:gd name="connsiteX8" fmla="*/ 4847799 w 4848407"/>
              <a:gd name="connsiteY8" fmla="*/ 4513312 h 4623861"/>
              <a:gd name="connsiteX9" fmla="*/ 1115537 w 4848407"/>
              <a:gd name="connsiteY9" fmla="*/ 4448175 h 4623861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5084385"/>
              <a:gd name="connsiteY0" fmla="*/ 4448175 h 4645873"/>
              <a:gd name="connsiteX1" fmla="*/ 0 w 5084385"/>
              <a:gd name="connsiteY1" fmla="*/ 4446659 h 4645873"/>
              <a:gd name="connsiteX2" fmla="*/ 895349 w 5084385"/>
              <a:gd name="connsiteY2" fmla="*/ 2617859 h 4645873"/>
              <a:gd name="connsiteX3" fmla="*/ 1733548 w 5084385"/>
              <a:gd name="connsiteY3" fmla="*/ 1636784 h 4645873"/>
              <a:gd name="connsiteX4" fmla="*/ 3152349 w 5084385"/>
              <a:gd name="connsiteY4" fmla="*/ 620663 h 4645873"/>
              <a:gd name="connsiteX5" fmla="*/ 4846261 w 5084385"/>
              <a:gd name="connsiteY5" fmla="*/ 0 h 4645873"/>
              <a:gd name="connsiteX6" fmla="*/ 4848224 w 5084385"/>
              <a:gd name="connsiteY6" fmla="*/ 1112911 h 4645873"/>
              <a:gd name="connsiteX7" fmla="*/ 4838698 w 5084385"/>
              <a:gd name="connsiteY7" fmla="*/ 2808539 h 4645873"/>
              <a:gd name="connsiteX8" fmla="*/ 4857324 w 5084385"/>
              <a:gd name="connsiteY8" fmla="*/ 4542155 h 4645873"/>
              <a:gd name="connsiteX9" fmla="*/ 1115537 w 5084385"/>
              <a:gd name="connsiteY9" fmla="*/ 4448175 h 4645873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4857324"/>
              <a:gd name="connsiteY0" fmla="*/ 4448175 h 4542155"/>
              <a:gd name="connsiteX1" fmla="*/ 0 w 4857324"/>
              <a:gd name="connsiteY1" fmla="*/ 4446659 h 4542155"/>
              <a:gd name="connsiteX2" fmla="*/ 895349 w 4857324"/>
              <a:gd name="connsiteY2" fmla="*/ 2617859 h 4542155"/>
              <a:gd name="connsiteX3" fmla="*/ 1733548 w 4857324"/>
              <a:gd name="connsiteY3" fmla="*/ 1636784 h 4542155"/>
              <a:gd name="connsiteX4" fmla="*/ 3152349 w 4857324"/>
              <a:gd name="connsiteY4" fmla="*/ 620663 h 4542155"/>
              <a:gd name="connsiteX5" fmla="*/ 4846261 w 4857324"/>
              <a:gd name="connsiteY5" fmla="*/ 0 h 4542155"/>
              <a:gd name="connsiteX6" fmla="*/ 4848224 w 4857324"/>
              <a:gd name="connsiteY6" fmla="*/ 1112911 h 4542155"/>
              <a:gd name="connsiteX7" fmla="*/ 4838698 w 4857324"/>
              <a:gd name="connsiteY7" fmla="*/ 2808539 h 4542155"/>
              <a:gd name="connsiteX8" fmla="*/ 4857324 w 4857324"/>
              <a:gd name="connsiteY8" fmla="*/ 4542155 h 4542155"/>
              <a:gd name="connsiteX9" fmla="*/ 1115537 w 4857324"/>
              <a:gd name="connsiteY9" fmla="*/ 4448175 h 4542155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36185"/>
              <a:gd name="connsiteY0" fmla="*/ 4448175 h 4484469"/>
              <a:gd name="connsiteX1" fmla="*/ 0 w 5136185"/>
              <a:gd name="connsiteY1" fmla="*/ 4446659 h 4484469"/>
              <a:gd name="connsiteX2" fmla="*/ 895349 w 5136185"/>
              <a:gd name="connsiteY2" fmla="*/ 2617859 h 4484469"/>
              <a:gd name="connsiteX3" fmla="*/ 1733548 w 5136185"/>
              <a:gd name="connsiteY3" fmla="*/ 1636784 h 4484469"/>
              <a:gd name="connsiteX4" fmla="*/ 3152349 w 5136185"/>
              <a:gd name="connsiteY4" fmla="*/ 620663 h 4484469"/>
              <a:gd name="connsiteX5" fmla="*/ 4846261 w 5136185"/>
              <a:gd name="connsiteY5" fmla="*/ 0 h 4484469"/>
              <a:gd name="connsiteX6" fmla="*/ 4848224 w 5136185"/>
              <a:gd name="connsiteY6" fmla="*/ 1112911 h 4484469"/>
              <a:gd name="connsiteX7" fmla="*/ 4838698 w 5136185"/>
              <a:gd name="connsiteY7" fmla="*/ 2808539 h 4484469"/>
              <a:gd name="connsiteX8" fmla="*/ 4866849 w 5136185"/>
              <a:gd name="connsiteY8" fmla="*/ 4484469 h 4484469"/>
              <a:gd name="connsiteX9" fmla="*/ 1115537 w 5136185"/>
              <a:gd name="connsiteY9" fmla="*/ 4448175 h 4484469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44833"/>
              <a:gd name="connsiteY0" fmla="*/ 4448175 h 4599579"/>
              <a:gd name="connsiteX1" fmla="*/ 0 w 5144833"/>
              <a:gd name="connsiteY1" fmla="*/ 4446659 h 4599579"/>
              <a:gd name="connsiteX2" fmla="*/ 895349 w 5144833"/>
              <a:gd name="connsiteY2" fmla="*/ 2617859 h 4599579"/>
              <a:gd name="connsiteX3" fmla="*/ 1733548 w 5144833"/>
              <a:gd name="connsiteY3" fmla="*/ 1636784 h 4599579"/>
              <a:gd name="connsiteX4" fmla="*/ 3152349 w 5144833"/>
              <a:gd name="connsiteY4" fmla="*/ 620663 h 4599579"/>
              <a:gd name="connsiteX5" fmla="*/ 4846261 w 5144833"/>
              <a:gd name="connsiteY5" fmla="*/ 0 h 4599579"/>
              <a:gd name="connsiteX6" fmla="*/ 4848224 w 5144833"/>
              <a:gd name="connsiteY6" fmla="*/ 1112911 h 4599579"/>
              <a:gd name="connsiteX7" fmla="*/ 4867273 w 5144833"/>
              <a:gd name="connsiteY7" fmla="*/ 2808539 h 4599579"/>
              <a:gd name="connsiteX8" fmla="*/ 4866849 w 5144833"/>
              <a:gd name="connsiteY8" fmla="*/ 4484469 h 4599579"/>
              <a:gd name="connsiteX9" fmla="*/ 1115537 w 514483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93886"/>
              <a:gd name="connsiteY0" fmla="*/ 4448175 h 4599579"/>
              <a:gd name="connsiteX1" fmla="*/ 0 w 4893886"/>
              <a:gd name="connsiteY1" fmla="*/ 4446659 h 4599579"/>
              <a:gd name="connsiteX2" fmla="*/ 895349 w 4893886"/>
              <a:gd name="connsiteY2" fmla="*/ 2617859 h 4599579"/>
              <a:gd name="connsiteX3" fmla="*/ 1733548 w 4893886"/>
              <a:gd name="connsiteY3" fmla="*/ 1636784 h 4599579"/>
              <a:gd name="connsiteX4" fmla="*/ 3152349 w 4893886"/>
              <a:gd name="connsiteY4" fmla="*/ 620663 h 4599579"/>
              <a:gd name="connsiteX5" fmla="*/ 4893886 w 4893886"/>
              <a:gd name="connsiteY5" fmla="*/ 0 h 4599579"/>
              <a:gd name="connsiteX6" fmla="*/ 4867274 w 4893886"/>
              <a:gd name="connsiteY6" fmla="*/ 1112911 h 4599579"/>
              <a:gd name="connsiteX7" fmla="*/ 4867273 w 4893886"/>
              <a:gd name="connsiteY7" fmla="*/ 2808539 h 4599579"/>
              <a:gd name="connsiteX8" fmla="*/ 4866849 w 4893886"/>
              <a:gd name="connsiteY8" fmla="*/ 4484469 h 4599579"/>
              <a:gd name="connsiteX9" fmla="*/ 1115537 w 4893886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985424"/>
              <a:gd name="connsiteY0" fmla="*/ 4448175 h 4599579"/>
              <a:gd name="connsiteX1" fmla="*/ 0 w 4985424"/>
              <a:gd name="connsiteY1" fmla="*/ 4446659 h 4599579"/>
              <a:gd name="connsiteX2" fmla="*/ 895349 w 4985424"/>
              <a:gd name="connsiteY2" fmla="*/ 2617859 h 4599579"/>
              <a:gd name="connsiteX3" fmla="*/ 1733548 w 4985424"/>
              <a:gd name="connsiteY3" fmla="*/ 1636784 h 4599579"/>
              <a:gd name="connsiteX4" fmla="*/ 3152349 w 4985424"/>
              <a:gd name="connsiteY4" fmla="*/ 620663 h 4599579"/>
              <a:gd name="connsiteX5" fmla="*/ 4855786 w 4985424"/>
              <a:gd name="connsiteY5" fmla="*/ 0 h 4599579"/>
              <a:gd name="connsiteX6" fmla="*/ 4867274 w 4985424"/>
              <a:gd name="connsiteY6" fmla="*/ 1112911 h 4599579"/>
              <a:gd name="connsiteX7" fmla="*/ 4867273 w 4985424"/>
              <a:gd name="connsiteY7" fmla="*/ 2808539 h 4599579"/>
              <a:gd name="connsiteX8" fmla="*/ 4866849 w 4985424"/>
              <a:gd name="connsiteY8" fmla="*/ 4484469 h 4599579"/>
              <a:gd name="connsiteX9" fmla="*/ 1115537 w 498542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55626"/>
              <a:gd name="connsiteX1" fmla="*/ 0 w 4867274"/>
              <a:gd name="connsiteY1" fmla="*/ 4446659 h 4455626"/>
              <a:gd name="connsiteX2" fmla="*/ 895349 w 4867274"/>
              <a:gd name="connsiteY2" fmla="*/ 2617859 h 4455626"/>
              <a:gd name="connsiteX3" fmla="*/ 1733548 w 4867274"/>
              <a:gd name="connsiteY3" fmla="*/ 1636784 h 4455626"/>
              <a:gd name="connsiteX4" fmla="*/ 3152349 w 4867274"/>
              <a:gd name="connsiteY4" fmla="*/ 620663 h 4455626"/>
              <a:gd name="connsiteX5" fmla="*/ 4855786 w 4867274"/>
              <a:gd name="connsiteY5" fmla="*/ 0 h 4455626"/>
              <a:gd name="connsiteX6" fmla="*/ 4867274 w 4867274"/>
              <a:gd name="connsiteY6" fmla="*/ 1112911 h 4455626"/>
              <a:gd name="connsiteX7" fmla="*/ 4867273 w 4867274"/>
              <a:gd name="connsiteY7" fmla="*/ 2808539 h 4455626"/>
              <a:gd name="connsiteX8" fmla="*/ 4866849 w 4867274"/>
              <a:gd name="connsiteY8" fmla="*/ 4455626 h 4455626"/>
              <a:gd name="connsiteX9" fmla="*/ 1115537 w 4867274"/>
              <a:gd name="connsiteY9" fmla="*/ 4448175 h 4455626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55786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46012 h 4485182"/>
              <a:gd name="connsiteX9" fmla="*/ 1115537 w 4867274"/>
              <a:gd name="connsiteY9" fmla="*/ 4448175 h 4485182"/>
              <a:gd name="connsiteX0" fmla="*/ 1125062 w 5144128"/>
              <a:gd name="connsiteY0" fmla="*/ 4477067 h 4575663"/>
              <a:gd name="connsiteX1" fmla="*/ 0 w 5144128"/>
              <a:gd name="connsiteY1" fmla="*/ 4485182 h 4575663"/>
              <a:gd name="connsiteX2" fmla="*/ 895349 w 5144128"/>
              <a:gd name="connsiteY2" fmla="*/ 2617859 h 4575663"/>
              <a:gd name="connsiteX3" fmla="*/ 1733548 w 5144128"/>
              <a:gd name="connsiteY3" fmla="*/ 1636784 h 4575663"/>
              <a:gd name="connsiteX4" fmla="*/ 3152349 w 5144128"/>
              <a:gd name="connsiteY4" fmla="*/ 620663 h 4575663"/>
              <a:gd name="connsiteX5" fmla="*/ 4865311 w 5144128"/>
              <a:gd name="connsiteY5" fmla="*/ 0 h 4575663"/>
              <a:gd name="connsiteX6" fmla="*/ 4867274 w 5144128"/>
              <a:gd name="connsiteY6" fmla="*/ 1112911 h 4575663"/>
              <a:gd name="connsiteX7" fmla="*/ 4867273 w 5144128"/>
              <a:gd name="connsiteY7" fmla="*/ 2808539 h 4575663"/>
              <a:gd name="connsiteX8" fmla="*/ 4866849 w 5144128"/>
              <a:gd name="connsiteY8" fmla="*/ 4446012 h 4575663"/>
              <a:gd name="connsiteX9" fmla="*/ 1125062 w 5144128"/>
              <a:gd name="connsiteY9" fmla="*/ 4477067 h 4575663"/>
              <a:gd name="connsiteX0" fmla="*/ 1125062 w 5144128"/>
              <a:gd name="connsiteY0" fmla="*/ 4477067 h 4606198"/>
              <a:gd name="connsiteX1" fmla="*/ 0 w 5144128"/>
              <a:gd name="connsiteY1" fmla="*/ 4485182 h 4606198"/>
              <a:gd name="connsiteX2" fmla="*/ 895349 w 5144128"/>
              <a:gd name="connsiteY2" fmla="*/ 2617859 h 4606198"/>
              <a:gd name="connsiteX3" fmla="*/ 1733548 w 5144128"/>
              <a:gd name="connsiteY3" fmla="*/ 1636784 h 4606198"/>
              <a:gd name="connsiteX4" fmla="*/ 3152349 w 5144128"/>
              <a:gd name="connsiteY4" fmla="*/ 620663 h 4606198"/>
              <a:gd name="connsiteX5" fmla="*/ 4865311 w 5144128"/>
              <a:gd name="connsiteY5" fmla="*/ 0 h 4606198"/>
              <a:gd name="connsiteX6" fmla="*/ 4867274 w 5144128"/>
              <a:gd name="connsiteY6" fmla="*/ 1112911 h 4606198"/>
              <a:gd name="connsiteX7" fmla="*/ 4867273 w 5144128"/>
              <a:gd name="connsiteY7" fmla="*/ 2808539 h 4606198"/>
              <a:gd name="connsiteX8" fmla="*/ 4866849 w 5144128"/>
              <a:gd name="connsiteY8" fmla="*/ 4484534 h 4606198"/>
              <a:gd name="connsiteX9" fmla="*/ 1125062 w 5144128"/>
              <a:gd name="connsiteY9" fmla="*/ 4477067 h 4606198"/>
              <a:gd name="connsiteX0" fmla="*/ 1125062 w 5144128"/>
              <a:gd name="connsiteY0" fmla="*/ 4477067 h 4485182"/>
              <a:gd name="connsiteX1" fmla="*/ 0 w 5144128"/>
              <a:gd name="connsiteY1" fmla="*/ 4485182 h 4485182"/>
              <a:gd name="connsiteX2" fmla="*/ 895349 w 5144128"/>
              <a:gd name="connsiteY2" fmla="*/ 2617859 h 4485182"/>
              <a:gd name="connsiteX3" fmla="*/ 1733548 w 5144128"/>
              <a:gd name="connsiteY3" fmla="*/ 1636784 h 4485182"/>
              <a:gd name="connsiteX4" fmla="*/ 3152349 w 5144128"/>
              <a:gd name="connsiteY4" fmla="*/ 620663 h 4485182"/>
              <a:gd name="connsiteX5" fmla="*/ 4865311 w 5144128"/>
              <a:gd name="connsiteY5" fmla="*/ 0 h 4485182"/>
              <a:gd name="connsiteX6" fmla="*/ 4867274 w 5144128"/>
              <a:gd name="connsiteY6" fmla="*/ 1112911 h 4485182"/>
              <a:gd name="connsiteX7" fmla="*/ 4867273 w 5144128"/>
              <a:gd name="connsiteY7" fmla="*/ 2808539 h 4485182"/>
              <a:gd name="connsiteX8" fmla="*/ 4866849 w 5144128"/>
              <a:gd name="connsiteY8" fmla="*/ 4484534 h 4485182"/>
              <a:gd name="connsiteX9" fmla="*/ 1125062 w 5144128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23924 w 4895849"/>
              <a:gd name="connsiteY2" fmla="*/ 261785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885824 w 4895849"/>
              <a:gd name="connsiteY2" fmla="*/ 260822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14399 w 4895849"/>
              <a:gd name="connsiteY2" fmla="*/ 2627491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912953"/>
              <a:gd name="connsiteY0" fmla="*/ 4496328 h 4504443"/>
              <a:gd name="connsiteX1" fmla="*/ 0 w 4912953"/>
              <a:gd name="connsiteY1" fmla="*/ 4504443 h 4504443"/>
              <a:gd name="connsiteX2" fmla="*/ 914399 w 4912953"/>
              <a:gd name="connsiteY2" fmla="*/ 2646752 h 4504443"/>
              <a:gd name="connsiteX3" fmla="*/ 1762123 w 4912953"/>
              <a:gd name="connsiteY3" fmla="*/ 1656045 h 4504443"/>
              <a:gd name="connsiteX4" fmla="*/ 3180924 w 4912953"/>
              <a:gd name="connsiteY4" fmla="*/ 639924 h 4504443"/>
              <a:gd name="connsiteX5" fmla="*/ 4912936 w 4912953"/>
              <a:gd name="connsiteY5" fmla="*/ 0 h 4504443"/>
              <a:gd name="connsiteX6" fmla="*/ 4895849 w 4912953"/>
              <a:gd name="connsiteY6" fmla="*/ 1132172 h 4504443"/>
              <a:gd name="connsiteX7" fmla="*/ 4895848 w 4912953"/>
              <a:gd name="connsiteY7" fmla="*/ 2827800 h 4504443"/>
              <a:gd name="connsiteX8" fmla="*/ 4895424 w 4912953"/>
              <a:gd name="connsiteY8" fmla="*/ 4503795 h 4504443"/>
              <a:gd name="connsiteX9" fmla="*/ 1153637 w 4912953"/>
              <a:gd name="connsiteY9" fmla="*/ 4496328 h 4504443"/>
              <a:gd name="connsiteX0" fmla="*/ 1153637 w 4895849"/>
              <a:gd name="connsiteY0" fmla="*/ 4496328 h 4504443"/>
              <a:gd name="connsiteX1" fmla="*/ 0 w 4895849"/>
              <a:gd name="connsiteY1" fmla="*/ 4504443 h 4504443"/>
              <a:gd name="connsiteX2" fmla="*/ 914399 w 4895849"/>
              <a:gd name="connsiteY2" fmla="*/ 2646752 h 4504443"/>
              <a:gd name="connsiteX3" fmla="*/ 1762123 w 4895849"/>
              <a:gd name="connsiteY3" fmla="*/ 1656045 h 4504443"/>
              <a:gd name="connsiteX4" fmla="*/ 3180924 w 4895849"/>
              <a:gd name="connsiteY4" fmla="*/ 639924 h 4504443"/>
              <a:gd name="connsiteX5" fmla="*/ 4893886 w 4895849"/>
              <a:gd name="connsiteY5" fmla="*/ 0 h 4504443"/>
              <a:gd name="connsiteX6" fmla="*/ 4895849 w 4895849"/>
              <a:gd name="connsiteY6" fmla="*/ 1132172 h 4504443"/>
              <a:gd name="connsiteX7" fmla="*/ 4895848 w 4895849"/>
              <a:gd name="connsiteY7" fmla="*/ 2827800 h 4504443"/>
              <a:gd name="connsiteX8" fmla="*/ 4895424 w 4895849"/>
              <a:gd name="connsiteY8" fmla="*/ 4503795 h 4504443"/>
              <a:gd name="connsiteX9" fmla="*/ 1153637 w 4895849"/>
              <a:gd name="connsiteY9" fmla="*/ 4496328 h 4504443"/>
              <a:gd name="connsiteX0" fmla="*/ 1136480 w 4895849"/>
              <a:gd name="connsiteY0" fmla="*/ 4533568 h 4533719"/>
              <a:gd name="connsiteX1" fmla="*/ 0 w 4895849"/>
              <a:gd name="connsiteY1" fmla="*/ 4504443 h 4533719"/>
              <a:gd name="connsiteX2" fmla="*/ 914399 w 4895849"/>
              <a:gd name="connsiteY2" fmla="*/ 2646752 h 4533719"/>
              <a:gd name="connsiteX3" fmla="*/ 1762123 w 4895849"/>
              <a:gd name="connsiteY3" fmla="*/ 1656045 h 4533719"/>
              <a:gd name="connsiteX4" fmla="*/ 3180924 w 4895849"/>
              <a:gd name="connsiteY4" fmla="*/ 639924 h 4533719"/>
              <a:gd name="connsiteX5" fmla="*/ 4893886 w 4895849"/>
              <a:gd name="connsiteY5" fmla="*/ 0 h 4533719"/>
              <a:gd name="connsiteX6" fmla="*/ 4895849 w 4895849"/>
              <a:gd name="connsiteY6" fmla="*/ 1132172 h 4533719"/>
              <a:gd name="connsiteX7" fmla="*/ 4895848 w 4895849"/>
              <a:gd name="connsiteY7" fmla="*/ 2827800 h 4533719"/>
              <a:gd name="connsiteX8" fmla="*/ 4895424 w 4895849"/>
              <a:gd name="connsiteY8" fmla="*/ 4503795 h 4533719"/>
              <a:gd name="connsiteX9" fmla="*/ 1136480 w 4895849"/>
              <a:gd name="connsiteY9" fmla="*/ 4533568 h 4533719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03795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58534"/>
              <a:gd name="connsiteX1" fmla="*/ 0 w 4904427"/>
              <a:gd name="connsiteY1" fmla="*/ 4532373 h 4658534"/>
              <a:gd name="connsiteX2" fmla="*/ 922977 w 4904427"/>
              <a:gd name="connsiteY2" fmla="*/ 2646752 h 4658534"/>
              <a:gd name="connsiteX3" fmla="*/ 1770701 w 4904427"/>
              <a:gd name="connsiteY3" fmla="*/ 1656045 h 4658534"/>
              <a:gd name="connsiteX4" fmla="*/ 3189502 w 4904427"/>
              <a:gd name="connsiteY4" fmla="*/ 639924 h 4658534"/>
              <a:gd name="connsiteX5" fmla="*/ 4902464 w 4904427"/>
              <a:gd name="connsiteY5" fmla="*/ 0 h 4658534"/>
              <a:gd name="connsiteX6" fmla="*/ 4904427 w 4904427"/>
              <a:gd name="connsiteY6" fmla="*/ 1132172 h 4658534"/>
              <a:gd name="connsiteX7" fmla="*/ 4904426 w 4904427"/>
              <a:gd name="connsiteY7" fmla="*/ 2827800 h 4658534"/>
              <a:gd name="connsiteX8" fmla="*/ 4904002 w 4904427"/>
              <a:gd name="connsiteY8" fmla="*/ 4531726 h 4658534"/>
              <a:gd name="connsiteX9" fmla="*/ 1145058 w 4904427"/>
              <a:gd name="connsiteY9" fmla="*/ 4533568 h 4658534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72471"/>
              <a:gd name="connsiteX1" fmla="*/ 0 w 4904427"/>
              <a:gd name="connsiteY1" fmla="*/ 4532373 h 4672471"/>
              <a:gd name="connsiteX2" fmla="*/ 922977 w 4904427"/>
              <a:gd name="connsiteY2" fmla="*/ 2646752 h 4672471"/>
              <a:gd name="connsiteX3" fmla="*/ 1770701 w 4904427"/>
              <a:gd name="connsiteY3" fmla="*/ 1656045 h 4672471"/>
              <a:gd name="connsiteX4" fmla="*/ 3189502 w 4904427"/>
              <a:gd name="connsiteY4" fmla="*/ 639924 h 4672471"/>
              <a:gd name="connsiteX5" fmla="*/ 4902464 w 4904427"/>
              <a:gd name="connsiteY5" fmla="*/ 0 h 4672471"/>
              <a:gd name="connsiteX6" fmla="*/ 4904427 w 4904427"/>
              <a:gd name="connsiteY6" fmla="*/ 1132172 h 4672471"/>
              <a:gd name="connsiteX7" fmla="*/ 4904426 w 4904427"/>
              <a:gd name="connsiteY7" fmla="*/ 2827800 h 4672471"/>
              <a:gd name="connsiteX8" fmla="*/ 4904002 w 4904427"/>
              <a:gd name="connsiteY8" fmla="*/ 4531726 h 4672471"/>
              <a:gd name="connsiteX9" fmla="*/ 1145058 w 4904427"/>
              <a:gd name="connsiteY9" fmla="*/ 4533568 h 4672471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36786"/>
              <a:gd name="connsiteY0" fmla="*/ 4561498 h 4561498"/>
              <a:gd name="connsiteX1" fmla="*/ 0 w 4936786"/>
              <a:gd name="connsiteY1" fmla="*/ 4560303 h 4561498"/>
              <a:gd name="connsiteX2" fmla="*/ 922977 w 4936786"/>
              <a:gd name="connsiteY2" fmla="*/ 2674682 h 4561498"/>
              <a:gd name="connsiteX3" fmla="*/ 1770701 w 4936786"/>
              <a:gd name="connsiteY3" fmla="*/ 1683975 h 4561498"/>
              <a:gd name="connsiteX4" fmla="*/ 3189502 w 4936786"/>
              <a:gd name="connsiteY4" fmla="*/ 667854 h 4561498"/>
              <a:gd name="connsiteX5" fmla="*/ 4936777 w 4936786"/>
              <a:gd name="connsiteY5" fmla="*/ 0 h 4561498"/>
              <a:gd name="connsiteX6" fmla="*/ 4904427 w 4936786"/>
              <a:gd name="connsiteY6" fmla="*/ 1160102 h 4561498"/>
              <a:gd name="connsiteX7" fmla="*/ 4904426 w 4936786"/>
              <a:gd name="connsiteY7" fmla="*/ 2855730 h 4561498"/>
              <a:gd name="connsiteX8" fmla="*/ 4904002 w 4936786"/>
              <a:gd name="connsiteY8" fmla="*/ 4559656 h 4561498"/>
              <a:gd name="connsiteX9" fmla="*/ 1145058 w 4936786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11042"/>
              <a:gd name="connsiteY0" fmla="*/ 4561498 h 4561498"/>
              <a:gd name="connsiteX1" fmla="*/ 0 w 4911042"/>
              <a:gd name="connsiteY1" fmla="*/ 4560303 h 4561498"/>
              <a:gd name="connsiteX2" fmla="*/ 922977 w 4911042"/>
              <a:gd name="connsiteY2" fmla="*/ 2674682 h 4561498"/>
              <a:gd name="connsiteX3" fmla="*/ 1770701 w 4911042"/>
              <a:gd name="connsiteY3" fmla="*/ 1683975 h 4561498"/>
              <a:gd name="connsiteX4" fmla="*/ 3189502 w 4911042"/>
              <a:gd name="connsiteY4" fmla="*/ 667854 h 4561498"/>
              <a:gd name="connsiteX5" fmla="*/ 4911042 w 4911042"/>
              <a:gd name="connsiteY5" fmla="*/ 0 h 4561498"/>
              <a:gd name="connsiteX6" fmla="*/ 4904427 w 4911042"/>
              <a:gd name="connsiteY6" fmla="*/ 1160102 h 4561498"/>
              <a:gd name="connsiteX7" fmla="*/ 4904426 w 4911042"/>
              <a:gd name="connsiteY7" fmla="*/ 2855730 h 4561498"/>
              <a:gd name="connsiteX8" fmla="*/ 4904002 w 4911042"/>
              <a:gd name="connsiteY8" fmla="*/ 4559656 h 4561498"/>
              <a:gd name="connsiteX9" fmla="*/ 1145058 w 4911042"/>
              <a:gd name="connsiteY9" fmla="*/ 4561498 h 456149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5023304"/>
              <a:gd name="connsiteY0" fmla="*/ 4552188 h 4552188"/>
              <a:gd name="connsiteX1" fmla="*/ 0 w 5023304"/>
              <a:gd name="connsiteY1" fmla="*/ 4550993 h 4552188"/>
              <a:gd name="connsiteX2" fmla="*/ 922977 w 5023304"/>
              <a:gd name="connsiteY2" fmla="*/ 2665372 h 4552188"/>
              <a:gd name="connsiteX3" fmla="*/ 1770701 w 5023304"/>
              <a:gd name="connsiteY3" fmla="*/ 1674665 h 4552188"/>
              <a:gd name="connsiteX4" fmla="*/ 3189502 w 5023304"/>
              <a:gd name="connsiteY4" fmla="*/ 658544 h 4552188"/>
              <a:gd name="connsiteX5" fmla="*/ 4893885 w 5023304"/>
              <a:gd name="connsiteY5" fmla="*/ 0 h 4552188"/>
              <a:gd name="connsiteX6" fmla="*/ 4904427 w 5023304"/>
              <a:gd name="connsiteY6" fmla="*/ 1150792 h 4552188"/>
              <a:gd name="connsiteX7" fmla="*/ 4904426 w 5023304"/>
              <a:gd name="connsiteY7" fmla="*/ 2846420 h 4552188"/>
              <a:gd name="connsiteX8" fmla="*/ 4904002 w 5023304"/>
              <a:gd name="connsiteY8" fmla="*/ 4550346 h 4552188"/>
              <a:gd name="connsiteX9" fmla="*/ 1145058 w 5023304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55188 w 4904427"/>
              <a:gd name="connsiteY4" fmla="*/ 63061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63767 w 4904427"/>
              <a:gd name="connsiteY4" fmla="*/ 65854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4427" h="4533568">
                <a:moveTo>
                  <a:pt x="1145058" y="4533568"/>
                </a:moveTo>
                <a:lnTo>
                  <a:pt x="0" y="4532373"/>
                </a:lnTo>
                <a:cubicBezTo>
                  <a:pt x="85540" y="4106313"/>
                  <a:pt x="608652" y="3072202"/>
                  <a:pt x="922977" y="2646752"/>
                </a:cubicBezTo>
                <a:cubicBezTo>
                  <a:pt x="1275216" y="2148024"/>
                  <a:pt x="1427872" y="2021189"/>
                  <a:pt x="1770701" y="1656045"/>
                </a:cubicBezTo>
                <a:cubicBezTo>
                  <a:pt x="2289557" y="1187777"/>
                  <a:pt x="2643236" y="915933"/>
                  <a:pt x="3163767" y="639925"/>
                </a:cubicBezTo>
                <a:cubicBezTo>
                  <a:pt x="3684298" y="363918"/>
                  <a:pt x="4271515" y="110363"/>
                  <a:pt x="4893886" y="0"/>
                </a:cubicBezTo>
                <a:cubicBezTo>
                  <a:pt x="4897400" y="377391"/>
                  <a:pt x="4900913" y="754781"/>
                  <a:pt x="4904427" y="1132172"/>
                </a:cubicBezTo>
                <a:cubicBezTo>
                  <a:pt x="4904427" y="1697381"/>
                  <a:pt x="4904426" y="2262591"/>
                  <a:pt x="4904426" y="2827800"/>
                </a:cubicBezTo>
                <a:cubicBezTo>
                  <a:pt x="4904285" y="3386465"/>
                  <a:pt x="4904143" y="3973061"/>
                  <a:pt x="4904002" y="4531726"/>
                </a:cubicBezTo>
                <a:lnTo>
                  <a:pt x="1145058" y="4533568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39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Gry Bckgr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381"/>
            <a:ext cx="9142983" cy="6857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8"/>
          <a:stretch/>
        </p:blipFill>
        <p:spPr>
          <a:xfrm>
            <a:off x="0" y="6353092"/>
            <a:ext cx="9144000" cy="504908"/>
          </a:xfrm>
          <a:prstGeom prst="rect">
            <a:avLst/>
          </a:prstGeom>
        </p:spPr>
      </p:pic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5590964" cy="404768"/>
          </a:xfrm>
        </p:spPr>
        <p:txBody>
          <a:bodyPr/>
          <a:lstStyle>
            <a:lvl1pPr>
              <a:defRPr>
                <a:solidFill>
                  <a:srgbClr val="1D5C5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828000"/>
            <a:ext cx="5616575" cy="395288"/>
          </a:xfrm>
        </p:spPr>
        <p:txBody>
          <a:bodyPr/>
          <a:lstStyle>
            <a:lvl1pPr marL="0" indent="0">
              <a:buNone/>
              <a:defRPr>
                <a:solidFill>
                  <a:srgbClr val="92CB9C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734890" y="1628800"/>
            <a:ext cx="5408095" cy="4638310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016224 w 2016224"/>
              <a:gd name="connsiteY2" fmla="*/ 1008112 h 2016224"/>
              <a:gd name="connsiteX3" fmla="*/ 1008112 w 2016224"/>
              <a:gd name="connsiteY3" fmla="*/ 2016224 h 2016224"/>
              <a:gd name="connsiteX4" fmla="*/ 0 w 2016224"/>
              <a:gd name="connsiteY4" fmla="*/ 1008112 h 2016224"/>
              <a:gd name="connsiteX0" fmla="*/ 4399 w 2020623"/>
              <a:gd name="connsiteY0" fmla="*/ 1541512 h 2549624"/>
              <a:gd name="connsiteX1" fmla="*/ 1355411 w 2020623"/>
              <a:gd name="connsiteY1" fmla="*/ 0 h 2549624"/>
              <a:gd name="connsiteX2" fmla="*/ 2020623 w 2020623"/>
              <a:gd name="connsiteY2" fmla="*/ 1541512 h 2549624"/>
              <a:gd name="connsiteX3" fmla="*/ 1012511 w 2020623"/>
              <a:gd name="connsiteY3" fmla="*/ 2549624 h 2549624"/>
              <a:gd name="connsiteX4" fmla="*/ 4399 w 2020623"/>
              <a:gd name="connsiteY4" fmla="*/ 1541512 h 2549624"/>
              <a:gd name="connsiteX0" fmla="*/ 932 w 4246488"/>
              <a:gd name="connsiteY0" fmla="*/ 3257702 h 3378198"/>
              <a:gd name="connsiteX1" fmla="*/ 3580794 w 4246488"/>
              <a:gd name="connsiteY1" fmla="*/ 39790 h 3378198"/>
              <a:gd name="connsiteX2" fmla="*/ 4246006 w 4246488"/>
              <a:gd name="connsiteY2" fmla="*/ 1581302 h 3378198"/>
              <a:gd name="connsiteX3" fmla="*/ 3237894 w 4246488"/>
              <a:gd name="connsiteY3" fmla="*/ 2589414 h 3378198"/>
              <a:gd name="connsiteX4" fmla="*/ 932 w 4246488"/>
              <a:gd name="connsiteY4" fmla="*/ 3257702 h 3378198"/>
              <a:gd name="connsiteX0" fmla="*/ 14661 w 4921720"/>
              <a:gd name="connsiteY0" fmla="*/ 4411721 h 4609806"/>
              <a:gd name="connsiteX1" fmla="*/ 4689898 w 4921720"/>
              <a:gd name="connsiteY1" fmla="*/ 22234 h 4609806"/>
              <a:gd name="connsiteX2" fmla="*/ 4259735 w 4921720"/>
              <a:gd name="connsiteY2" fmla="*/ 2735321 h 4609806"/>
              <a:gd name="connsiteX3" fmla="*/ 3251623 w 4921720"/>
              <a:gd name="connsiteY3" fmla="*/ 3743433 h 4609806"/>
              <a:gd name="connsiteX4" fmla="*/ 14661 w 4921720"/>
              <a:gd name="connsiteY4" fmla="*/ 4411721 h 4609806"/>
              <a:gd name="connsiteX0" fmla="*/ 14661 w 4957429"/>
              <a:gd name="connsiteY0" fmla="*/ 4404495 h 4602580"/>
              <a:gd name="connsiteX1" fmla="*/ 4689898 w 4957429"/>
              <a:gd name="connsiteY1" fmla="*/ 15008 h 4602580"/>
              <a:gd name="connsiteX2" fmla="*/ 4259735 w 4957429"/>
              <a:gd name="connsiteY2" fmla="*/ 2728095 h 4602580"/>
              <a:gd name="connsiteX3" fmla="*/ 3251623 w 4957429"/>
              <a:gd name="connsiteY3" fmla="*/ 3736207 h 4602580"/>
              <a:gd name="connsiteX4" fmla="*/ 14661 w 4957429"/>
              <a:gd name="connsiteY4" fmla="*/ 4404495 h 4602580"/>
              <a:gd name="connsiteX0" fmla="*/ 64533 w 5007301"/>
              <a:gd name="connsiteY0" fmla="*/ 4404627 h 4618299"/>
              <a:gd name="connsiteX1" fmla="*/ 4739770 w 5007301"/>
              <a:gd name="connsiteY1" fmla="*/ 15140 h 4618299"/>
              <a:gd name="connsiteX2" fmla="*/ 4309607 w 5007301"/>
              <a:gd name="connsiteY2" fmla="*/ 2728227 h 4618299"/>
              <a:gd name="connsiteX3" fmla="*/ 3301495 w 5007301"/>
              <a:gd name="connsiteY3" fmla="*/ 3736339 h 4618299"/>
              <a:gd name="connsiteX4" fmla="*/ 64533 w 5007301"/>
              <a:gd name="connsiteY4" fmla="*/ 4404627 h 4618299"/>
              <a:gd name="connsiteX0" fmla="*/ 64380 w 4879805"/>
              <a:gd name="connsiteY0" fmla="*/ 4558150 h 4756446"/>
              <a:gd name="connsiteX1" fmla="*/ 4653892 w 4879805"/>
              <a:gd name="connsiteY1" fmla="*/ 25788 h 4756446"/>
              <a:gd name="connsiteX2" fmla="*/ 4223729 w 4879805"/>
              <a:gd name="connsiteY2" fmla="*/ 2738875 h 4756446"/>
              <a:gd name="connsiteX3" fmla="*/ 3215617 w 4879805"/>
              <a:gd name="connsiteY3" fmla="*/ 3746987 h 4756446"/>
              <a:gd name="connsiteX4" fmla="*/ 64380 w 4879805"/>
              <a:gd name="connsiteY4" fmla="*/ 4558150 h 4756446"/>
              <a:gd name="connsiteX0" fmla="*/ 65737 w 5073909"/>
              <a:gd name="connsiteY0" fmla="*/ 4536594 h 4718337"/>
              <a:gd name="connsiteX1" fmla="*/ 4655249 w 5073909"/>
              <a:gd name="connsiteY1" fmla="*/ 4232 h 4718337"/>
              <a:gd name="connsiteX2" fmla="*/ 4863261 w 5073909"/>
              <a:gd name="connsiteY2" fmla="*/ 3707919 h 4718337"/>
              <a:gd name="connsiteX3" fmla="*/ 3216974 w 5073909"/>
              <a:gd name="connsiteY3" fmla="*/ 3725431 h 4718337"/>
              <a:gd name="connsiteX4" fmla="*/ 65737 w 5073909"/>
              <a:gd name="connsiteY4" fmla="*/ 4536594 h 4718337"/>
              <a:gd name="connsiteX0" fmla="*/ 11587 w 5019759"/>
              <a:gd name="connsiteY0" fmla="*/ 4536594 h 4877233"/>
              <a:gd name="connsiteX1" fmla="*/ 4601099 w 5019759"/>
              <a:gd name="connsiteY1" fmla="*/ 4232 h 4877233"/>
              <a:gd name="connsiteX2" fmla="*/ 4809111 w 5019759"/>
              <a:gd name="connsiteY2" fmla="*/ 3707919 h 4877233"/>
              <a:gd name="connsiteX3" fmla="*/ 3334274 w 5019759"/>
              <a:gd name="connsiteY3" fmla="*/ 4458856 h 4877233"/>
              <a:gd name="connsiteX4" fmla="*/ 11587 w 5019759"/>
              <a:gd name="connsiteY4" fmla="*/ 4536594 h 4877233"/>
              <a:gd name="connsiteX0" fmla="*/ 11276 w 5121542"/>
              <a:gd name="connsiteY0" fmla="*/ 4334814 h 4728779"/>
              <a:gd name="connsiteX1" fmla="*/ 4696038 w 5121542"/>
              <a:gd name="connsiteY1" fmla="*/ 2477 h 4728779"/>
              <a:gd name="connsiteX2" fmla="*/ 4904050 w 5121542"/>
              <a:gd name="connsiteY2" fmla="*/ 3706164 h 4728779"/>
              <a:gd name="connsiteX3" fmla="*/ 3429213 w 5121542"/>
              <a:gd name="connsiteY3" fmla="*/ 4457101 h 4728779"/>
              <a:gd name="connsiteX4" fmla="*/ 11276 w 5121542"/>
              <a:gd name="connsiteY4" fmla="*/ 4334814 h 4728779"/>
              <a:gd name="connsiteX0" fmla="*/ 2988 w 4895762"/>
              <a:gd name="connsiteY0" fmla="*/ 3497447 h 3831681"/>
              <a:gd name="connsiteX1" fmla="*/ 2858950 w 4895762"/>
              <a:gd name="connsiteY1" fmla="*/ 3310 h 3831681"/>
              <a:gd name="connsiteX2" fmla="*/ 4895762 w 4895762"/>
              <a:gd name="connsiteY2" fmla="*/ 2868797 h 3831681"/>
              <a:gd name="connsiteX3" fmla="*/ 3420925 w 4895762"/>
              <a:gd name="connsiteY3" fmla="*/ 3619734 h 3831681"/>
              <a:gd name="connsiteX4" fmla="*/ 2988 w 4895762"/>
              <a:gd name="connsiteY4" fmla="*/ 3497447 h 3831681"/>
              <a:gd name="connsiteX0" fmla="*/ 3031 w 4857705"/>
              <a:gd name="connsiteY0" fmla="*/ 3632277 h 3927290"/>
              <a:gd name="connsiteX1" fmla="*/ 2820893 w 4857705"/>
              <a:gd name="connsiteY1" fmla="*/ 4790 h 3927290"/>
              <a:gd name="connsiteX2" fmla="*/ 4857705 w 4857705"/>
              <a:gd name="connsiteY2" fmla="*/ 2870277 h 3927290"/>
              <a:gd name="connsiteX3" fmla="*/ 3382868 w 4857705"/>
              <a:gd name="connsiteY3" fmla="*/ 3621214 h 3927290"/>
              <a:gd name="connsiteX4" fmla="*/ 3031 w 4857705"/>
              <a:gd name="connsiteY4" fmla="*/ 3632277 h 3927290"/>
              <a:gd name="connsiteX0" fmla="*/ 16422 w 4871096"/>
              <a:gd name="connsiteY0" fmla="*/ 3166635 h 3427343"/>
              <a:gd name="connsiteX1" fmla="*/ 2224684 w 4871096"/>
              <a:gd name="connsiteY1" fmla="*/ 5873 h 3427343"/>
              <a:gd name="connsiteX2" fmla="*/ 4871096 w 4871096"/>
              <a:gd name="connsiteY2" fmla="*/ 2404635 h 3427343"/>
              <a:gd name="connsiteX3" fmla="*/ 3396259 w 4871096"/>
              <a:gd name="connsiteY3" fmla="*/ 3155572 h 3427343"/>
              <a:gd name="connsiteX4" fmla="*/ 16422 w 4871096"/>
              <a:gd name="connsiteY4" fmla="*/ 3166635 h 3427343"/>
              <a:gd name="connsiteX0" fmla="*/ 16779 w 4871453"/>
              <a:gd name="connsiteY0" fmla="*/ 3177428 h 3438136"/>
              <a:gd name="connsiteX1" fmla="*/ 2225041 w 4871453"/>
              <a:gd name="connsiteY1" fmla="*/ 16666 h 3438136"/>
              <a:gd name="connsiteX2" fmla="*/ 4871453 w 4871453"/>
              <a:gd name="connsiteY2" fmla="*/ 2415428 h 3438136"/>
              <a:gd name="connsiteX3" fmla="*/ 3396616 w 4871453"/>
              <a:gd name="connsiteY3" fmla="*/ 3166365 h 3438136"/>
              <a:gd name="connsiteX4" fmla="*/ 16779 w 4871453"/>
              <a:gd name="connsiteY4" fmla="*/ 3177428 h 3438136"/>
              <a:gd name="connsiteX0" fmla="*/ 2574 w 4857248"/>
              <a:gd name="connsiteY0" fmla="*/ 3177428 h 3471741"/>
              <a:gd name="connsiteX1" fmla="*/ 2210836 w 4857248"/>
              <a:gd name="connsiteY1" fmla="*/ 16666 h 3471741"/>
              <a:gd name="connsiteX2" fmla="*/ 4857248 w 4857248"/>
              <a:gd name="connsiteY2" fmla="*/ 2415428 h 3471741"/>
              <a:gd name="connsiteX3" fmla="*/ 3382411 w 4857248"/>
              <a:gd name="connsiteY3" fmla="*/ 3166365 h 3471741"/>
              <a:gd name="connsiteX4" fmla="*/ 2574 w 4857248"/>
              <a:gd name="connsiteY4" fmla="*/ 3177428 h 3471741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692 w 5486016"/>
              <a:gd name="connsiteY0" fmla="*/ 4538484 h 5033030"/>
              <a:gd name="connsiteX1" fmla="*/ 2210954 w 5486016"/>
              <a:gd name="connsiteY1" fmla="*/ 1377722 h 5033030"/>
              <a:gd name="connsiteX2" fmla="*/ 5486016 w 5486016"/>
              <a:gd name="connsiteY2" fmla="*/ 156984 h 5033030"/>
              <a:gd name="connsiteX3" fmla="*/ 3382529 w 5486016"/>
              <a:gd name="connsiteY3" fmla="*/ 4527421 h 5033030"/>
              <a:gd name="connsiteX4" fmla="*/ 2692 w 5486016"/>
              <a:gd name="connsiteY4" fmla="*/ 4538484 h 5033030"/>
              <a:gd name="connsiteX0" fmla="*/ 22074 w 5505398"/>
              <a:gd name="connsiteY0" fmla="*/ 4540428 h 5009174"/>
              <a:gd name="connsiteX1" fmla="*/ 2116036 w 5505398"/>
              <a:gd name="connsiteY1" fmla="*/ 1360616 h 5009174"/>
              <a:gd name="connsiteX2" fmla="*/ 5505398 w 5505398"/>
              <a:gd name="connsiteY2" fmla="*/ 158928 h 5009174"/>
              <a:gd name="connsiteX3" fmla="*/ 3401911 w 5505398"/>
              <a:gd name="connsiteY3" fmla="*/ 4529365 h 5009174"/>
              <a:gd name="connsiteX4" fmla="*/ 22074 w 5505398"/>
              <a:gd name="connsiteY4" fmla="*/ 4540428 h 5009174"/>
              <a:gd name="connsiteX0" fmla="*/ 23803 w 5507127"/>
              <a:gd name="connsiteY0" fmla="*/ 4542418 h 5012267"/>
              <a:gd name="connsiteX1" fmla="*/ 2079665 w 5507127"/>
              <a:gd name="connsiteY1" fmla="*/ 1343556 h 5012267"/>
              <a:gd name="connsiteX2" fmla="*/ 5507127 w 5507127"/>
              <a:gd name="connsiteY2" fmla="*/ 160918 h 5012267"/>
              <a:gd name="connsiteX3" fmla="*/ 3403640 w 5507127"/>
              <a:gd name="connsiteY3" fmla="*/ 4531355 h 5012267"/>
              <a:gd name="connsiteX4" fmla="*/ 23803 w 5507127"/>
              <a:gd name="connsiteY4" fmla="*/ 4542418 h 5012267"/>
              <a:gd name="connsiteX0" fmla="*/ 904 w 5484228"/>
              <a:gd name="connsiteY0" fmla="*/ 4542418 h 5128960"/>
              <a:gd name="connsiteX1" fmla="*/ 2056766 w 5484228"/>
              <a:gd name="connsiteY1" fmla="*/ 1343556 h 5128960"/>
              <a:gd name="connsiteX2" fmla="*/ 5484228 w 5484228"/>
              <a:gd name="connsiteY2" fmla="*/ 160918 h 5128960"/>
              <a:gd name="connsiteX3" fmla="*/ 3380741 w 5484228"/>
              <a:gd name="connsiteY3" fmla="*/ 4531355 h 5128960"/>
              <a:gd name="connsiteX4" fmla="*/ 904 w 5484228"/>
              <a:gd name="connsiteY4" fmla="*/ 4542418 h 5128960"/>
              <a:gd name="connsiteX0" fmla="*/ 24704 w 5508028"/>
              <a:gd name="connsiteY0" fmla="*/ 4539451 h 5007647"/>
              <a:gd name="connsiteX1" fmla="*/ 2061516 w 5508028"/>
              <a:gd name="connsiteY1" fmla="*/ 1369164 h 5007647"/>
              <a:gd name="connsiteX2" fmla="*/ 5508028 w 5508028"/>
              <a:gd name="connsiteY2" fmla="*/ 157951 h 5007647"/>
              <a:gd name="connsiteX3" fmla="*/ 3404541 w 5508028"/>
              <a:gd name="connsiteY3" fmla="*/ 4528388 h 5007647"/>
              <a:gd name="connsiteX4" fmla="*/ 24704 w 5508028"/>
              <a:gd name="connsiteY4" fmla="*/ 4539451 h 5007647"/>
              <a:gd name="connsiteX0" fmla="*/ 107368 w 5876219"/>
              <a:gd name="connsiteY0" fmla="*/ 4539451 h 4699434"/>
              <a:gd name="connsiteX1" fmla="*/ 2144180 w 5876219"/>
              <a:gd name="connsiteY1" fmla="*/ 1369164 h 4699434"/>
              <a:gd name="connsiteX2" fmla="*/ 5590692 w 5876219"/>
              <a:gd name="connsiteY2" fmla="*/ 157951 h 4699434"/>
              <a:gd name="connsiteX3" fmla="*/ 5420780 w 5876219"/>
              <a:gd name="connsiteY3" fmla="*/ 3804488 h 4699434"/>
              <a:gd name="connsiteX4" fmla="*/ 107368 w 5876219"/>
              <a:gd name="connsiteY4" fmla="*/ 4539451 h 4699434"/>
              <a:gd name="connsiteX0" fmla="*/ 30083 w 5513407"/>
              <a:gd name="connsiteY0" fmla="*/ 4539451 h 5132005"/>
              <a:gd name="connsiteX1" fmla="*/ 2066895 w 5513407"/>
              <a:gd name="connsiteY1" fmla="*/ 1369164 h 5132005"/>
              <a:gd name="connsiteX2" fmla="*/ 5513407 w 5513407"/>
              <a:gd name="connsiteY2" fmla="*/ 157951 h 5132005"/>
              <a:gd name="connsiteX3" fmla="*/ 3571845 w 5513407"/>
              <a:gd name="connsiteY3" fmla="*/ 4718888 h 5132005"/>
              <a:gd name="connsiteX4" fmla="*/ 30083 w 5513407"/>
              <a:gd name="connsiteY4" fmla="*/ 4539451 h 5132005"/>
              <a:gd name="connsiteX0" fmla="*/ 30083 w 5513407"/>
              <a:gd name="connsiteY0" fmla="*/ 4539451 h 4858664"/>
              <a:gd name="connsiteX1" fmla="*/ 2066895 w 5513407"/>
              <a:gd name="connsiteY1" fmla="*/ 1369164 h 4858664"/>
              <a:gd name="connsiteX2" fmla="*/ 5513407 w 5513407"/>
              <a:gd name="connsiteY2" fmla="*/ 157951 h 4858664"/>
              <a:gd name="connsiteX3" fmla="*/ 3571845 w 5513407"/>
              <a:gd name="connsiteY3" fmla="*/ 4718888 h 4858664"/>
              <a:gd name="connsiteX4" fmla="*/ 30083 w 5513407"/>
              <a:gd name="connsiteY4" fmla="*/ 4539451 h 4858664"/>
              <a:gd name="connsiteX0" fmla="*/ 38283 w 5521607"/>
              <a:gd name="connsiteY0" fmla="*/ 4539451 h 4843046"/>
              <a:gd name="connsiteX1" fmla="*/ 2075095 w 5521607"/>
              <a:gd name="connsiteY1" fmla="*/ 1369164 h 4843046"/>
              <a:gd name="connsiteX2" fmla="*/ 5521607 w 5521607"/>
              <a:gd name="connsiteY2" fmla="*/ 157951 h 4843046"/>
              <a:gd name="connsiteX3" fmla="*/ 3580045 w 5521607"/>
              <a:gd name="connsiteY3" fmla="*/ 4718888 h 4843046"/>
              <a:gd name="connsiteX4" fmla="*/ 38283 w 5521607"/>
              <a:gd name="connsiteY4" fmla="*/ 4539451 h 4843046"/>
              <a:gd name="connsiteX0" fmla="*/ 38842 w 5493591"/>
              <a:gd name="connsiteY0" fmla="*/ 4655564 h 5173456"/>
              <a:gd name="connsiteX1" fmla="*/ 2047079 w 5493591"/>
              <a:gd name="connsiteY1" fmla="*/ 1370977 h 5173456"/>
              <a:gd name="connsiteX2" fmla="*/ 5493591 w 5493591"/>
              <a:gd name="connsiteY2" fmla="*/ 159764 h 5173456"/>
              <a:gd name="connsiteX3" fmla="*/ 3552029 w 5493591"/>
              <a:gd name="connsiteY3" fmla="*/ 4720701 h 5173456"/>
              <a:gd name="connsiteX4" fmla="*/ 38842 w 5493591"/>
              <a:gd name="connsiteY4" fmla="*/ 4655564 h 5173456"/>
              <a:gd name="connsiteX0" fmla="*/ 279290 w 5734039"/>
              <a:gd name="connsiteY0" fmla="*/ 4655564 h 5038830"/>
              <a:gd name="connsiteX1" fmla="*/ 2287527 w 5734039"/>
              <a:gd name="connsiteY1" fmla="*/ 1370977 h 5038830"/>
              <a:gd name="connsiteX2" fmla="*/ 5734039 w 5734039"/>
              <a:gd name="connsiteY2" fmla="*/ 159764 h 5038830"/>
              <a:gd name="connsiteX3" fmla="*/ 3792477 w 5734039"/>
              <a:gd name="connsiteY3" fmla="*/ 4720701 h 5038830"/>
              <a:gd name="connsiteX4" fmla="*/ 279290 w 5734039"/>
              <a:gd name="connsiteY4" fmla="*/ 4655564 h 5038830"/>
              <a:gd name="connsiteX0" fmla="*/ 289954 w 5744703"/>
              <a:gd name="connsiteY0" fmla="*/ 4655564 h 5038830"/>
              <a:gd name="connsiteX1" fmla="*/ 2298191 w 5744703"/>
              <a:gd name="connsiteY1" fmla="*/ 1370977 h 5038830"/>
              <a:gd name="connsiteX2" fmla="*/ 5744703 w 5744703"/>
              <a:gd name="connsiteY2" fmla="*/ 159764 h 5038830"/>
              <a:gd name="connsiteX3" fmla="*/ 3803141 w 5744703"/>
              <a:gd name="connsiteY3" fmla="*/ 4720701 h 5038830"/>
              <a:gd name="connsiteX4" fmla="*/ 289954 w 5744703"/>
              <a:gd name="connsiteY4" fmla="*/ 4655564 h 5038830"/>
              <a:gd name="connsiteX0" fmla="*/ 313014 w 5501063"/>
              <a:gd name="connsiteY0" fmla="*/ 4839483 h 5104397"/>
              <a:gd name="connsiteX1" fmla="*/ 2054551 w 5501063"/>
              <a:gd name="connsiteY1" fmla="*/ 1373921 h 5104397"/>
              <a:gd name="connsiteX2" fmla="*/ 5501063 w 5501063"/>
              <a:gd name="connsiteY2" fmla="*/ 162708 h 5104397"/>
              <a:gd name="connsiteX3" fmla="*/ 3559501 w 5501063"/>
              <a:gd name="connsiteY3" fmla="*/ 4723645 h 5104397"/>
              <a:gd name="connsiteX4" fmla="*/ 313014 w 5501063"/>
              <a:gd name="connsiteY4" fmla="*/ 4839483 h 5104397"/>
              <a:gd name="connsiteX0" fmla="*/ 320895 w 5508944"/>
              <a:gd name="connsiteY0" fmla="*/ 4833981 h 5098895"/>
              <a:gd name="connsiteX1" fmla="*/ 2062432 w 5508944"/>
              <a:gd name="connsiteY1" fmla="*/ 1368419 h 5098895"/>
              <a:gd name="connsiteX2" fmla="*/ 5508944 w 5508944"/>
              <a:gd name="connsiteY2" fmla="*/ 157206 h 5098895"/>
              <a:gd name="connsiteX3" fmla="*/ 3567382 w 5508944"/>
              <a:gd name="connsiteY3" fmla="*/ 4718143 h 5098895"/>
              <a:gd name="connsiteX4" fmla="*/ 320895 w 5508944"/>
              <a:gd name="connsiteY4" fmla="*/ 4833981 h 5098895"/>
              <a:gd name="connsiteX0" fmla="*/ 320895 w 5508944"/>
              <a:gd name="connsiteY0" fmla="*/ 4833981 h 4834341"/>
              <a:gd name="connsiteX1" fmla="*/ 2062432 w 5508944"/>
              <a:gd name="connsiteY1" fmla="*/ 1368419 h 4834341"/>
              <a:gd name="connsiteX2" fmla="*/ 5508944 w 5508944"/>
              <a:gd name="connsiteY2" fmla="*/ 157206 h 4834341"/>
              <a:gd name="connsiteX3" fmla="*/ 3567382 w 5508944"/>
              <a:gd name="connsiteY3" fmla="*/ 4718143 h 4834341"/>
              <a:gd name="connsiteX4" fmla="*/ 320895 w 5508944"/>
              <a:gd name="connsiteY4" fmla="*/ 4833981 h 4834341"/>
              <a:gd name="connsiteX0" fmla="*/ 320895 w 5508944"/>
              <a:gd name="connsiteY0" fmla="*/ 4833981 h 4834468"/>
              <a:gd name="connsiteX1" fmla="*/ 2062432 w 5508944"/>
              <a:gd name="connsiteY1" fmla="*/ 1368419 h 4834468"/>
              <a:gd name="connsiteX2" fmla="*/ 5508944 w 5508944"/>
              <a:gd name="connsiteY2" fmla="*/ 157206 h 4834468"/>
              <a:gd name="connsiteX3" fmla="*/ 3567382 w 5508944"/>
              <a:gd name="connsiteY3" fmla="*/ 4718143 h 4834468"/>
              <a:gd name="connsiteX4" fmla="*/ 320895 w 5508944"/>
              <a:gd name="connsiteY4" fmla="*/ 4833981 h 4834468"/>
              <a:gd name="connsiteX0" fmla="*/ 99446 w 5613863"/>
              <a:gd name="connsiteY0" fmla="*/ 4833981 h 5052824"/>
              <a:gd name="connsiteX1" fmla="*/ 1840983 w 5613863"/>
              <a:gd name="connsiteY1" fmla="*/ 1368419 h 5052824"/>
              <a:gd name="connsiteX2" fmla="*/ 5287495 w 5613863"/>
              <a:gd name="connsiteY2" fmla="*/ 157206 h 5052824"/>
              <a:gd name="connsiteX3" fmla="*/ 4631808 w 5613863"/>
              <a:gd name="connsiteY3" fmla="*/ 4660993 h 5052824"/>
              <a:gd name="connsiteX4" fmla="*/ 99446 w 5613863"/>
              <a:gd name="connsiteY4" fmla="*/ 4833981 h 5052824"/>
              <a:gd name="connsiteX0" fmla="*/ 86655 w 5514408"/>
              <a:gd name="connsiteY0" fmla="*/ 4791075 h 5223556"/>
              <a:gd name="connsiteX1" fmla="*/ 2037742 w 5514408"/>
              <a:gd name="connsiteY1" fmla="*/ 1373138 h 5223556"/>
              <a:gd name="connsiteX2" fmla="*/ 5484254 w 5514408"/>
              <a:gd name="connsiteY2" fmla="*/ 161925 h 5223556"/>
              <a:gd name="connsiteX3" fmla="*/ 4828567 w 5514408"/>
              <a:gd name="connsiteY3" fmla="*/ 4665712 h 5223556"/>
              <a:gd name="connsiteX4" fmla="*/ 86655 w 5514408"/>
              <a:gd name="connsiteY4" fmla="*/ 4791075 h 5223556"/>
              <a:gd name="connsiteX0" fmla="*/ 271378 w 5699131"/>
              <a:gd name="connsiteY0" fmla="*/ 4791075 h 5038524"/>
              <a:gd name="connsiteX1" fmla="*/ 2222465 w 5699131"/>
              <a:gd name="connsiteY1" fmla="*/ 1373138 h 5038524"/>
              <a:gd name="connsiteX2" fmla="*/ 5668977 w 5699131"/>
              <a:gd name="connsiteY2" fmla="*/ 161925 h 5038524"/>
              <a:gd name="connsiteX3" fmla="*/ 5013290 w 5699131"/>
              <a:gd name="connsiteY3" fmla="*/ 4665712 h 5038524"/>
              <a:gd name="connsiteX4" fmla="*/ 271378 w 5699131"/>
              <a:gd name="connsiteY4" fmla="*/ 4791075 h 5038524"/>
              <a:gd name="connsiteX0" fmla="*/ 285636 w 5535357"/>
              <a:gd name="connsiteY0" fmla="*/ 4791075 h 5038524"/>
              <a:gd name="connsiteX1" fmla="*/ 2065273 w 5535357"/>
              <a:gd name="connsiteY1" fmla="*/ 1373138 h 5038524"/>
              <a:gd name="connsiteX2" fmla="*/ 5511785 w 5535357"/>
              <a:gd name="connsiteY2" fmla="*/ 161925 h 5038524"/>
              <a:gd name="connsiteX3" fmla="*/ 4856098 w 5535357"/>
              <a:gd name="connsiteY3" fmla="*/ 4665712 h 5038524"/>
              <a:gd name="connsiteX4" fmla="*/ 285636 w 5535357"/>
              <a:gd name="connsiteY4" fmla="*/ 4791075 h 5038524"/>
              <a:gd name="connsiteX0" fmla="*/ 285636 w 5771195"/>
              <a:gd name="connsiteY0" fmla="*/ 4791075 h 4791219"/>
              <a:gd name="connsiteX1" fmla="*/ 2065273 w 5771195"/>
              <a:gd name="connsiteY1" fmla="*/ 1373138 h 4791219"/>
              <a:gd name="connsiteX2" fmla="*/ 5511785 w 5771195"/>
              <a:gd name="connsiteY2" fmla="*/ 161925 h 4791219"/>
              <a:gd name="connsiteX3" fmla="*/ 4856098 w 5771195"/>
              <a:gd name="connsiteY3" fmla="*/ 4665712 h 4791219"/>
              <a:gd name="connsiteX4" fmla="*/ 285636 w 5771195"/>
              <a:gd name="connsiteY4" fmla="*/ 4791075 h 4791219"/>
              <a:gd name="connsiteX0" fmla="*/ 295940 w 5781499"/>
              <a:gd name="connsiteY0" fmla="*/ 4788307 h 4788449"/>
              <a:gd name="connsiteX1" fmla="*/ 2075577 w 5781499"/>
              <a:gd name="connsiteY1" fmla="*/ 1370370 h 4788449"/>
              <a:gd name="connsiteX2" fmla="*/ 5522089 w 5781499"/>
              <a:gd name="connsiteY2" fmla="*/ 159157 h 4788449"/>
              <a:gd name="connsiteX3" fmla="*/ 4866402 w 5781499"/>
              <a:gd name="connsiteY3" fmla="*/ 4662944 h 4788449"/>
              <a:gd name="connsiteX4" fmla="*/ 295940 w 5781499"/>
              <a:gd name="connsiteY4" fmla="*/ 4788307 h 4788449"/>
              <a:gd name="connsiteX0" fmla="*/ 288525 w 5774084"/>
              <a:gd name="connsiteY0" fmla="*/ 4788307 h 4790427"/>
              <a:gd name="connsiteX1" fmla="*/ 2068162 w 5774084"/>
              <a:gd name="connsiteY1" fmla="*/ 1370370 h 4790427"/>
              <a:gd name="connsiteX2" fmla="*/ 5514674 w 5774084"/>
              <a:gd name="connsiteY2" fmla="*/ 159157 h 4790427"/>
              <a:gd name="connsiteX3" fmla="*/ 4858987 w 5774084"/>
              <a:gd name="connsiteY3" fmla="*/ 4662944 h 4790427"/>
              <a:gd name="connsiteX4" fmla="*/ 288525 w 5774084"/>
              <a:gd name="connsiteY4" fmla="*/ 4788307 h 4790427"/>
              <a:gd name="connsiteX0" fmla="*/ 266432 w 5751991"/>
              <a:gd name="connsiteY0" fmla="*/ 4788307 h 4790427"/>
              <a:gd name="connsiteX1" fmla="*/ 2046069 w 5751991"/>
              <a:gd name="connsiteY1" fmla="*/ 1370370 h 4790427"/>
              <a:gd name="connsiteX2" fmla="*/ 5492581 w 5751991"/>
              <a:gd name="connsiteY2" fmla="*/ 159157 h 4790427"/>
              <a:gd name="connsiteX3" fmla="*/ 4836894 w 5751991"/>
              <a:gd name="connsiteY3" fmla="*/ 4662944 h 4790427"/>
              <a:gd name="connsiteX4" fmla="*/ 266432 w 5751991"/>
              <a:gd name="connsiteY4" fmla="*/ 4788307 h 4790427"/>
              <a:gd name="connsiteX0" fmla="*/ 100218 w 5585777"/>
              <a:gd name="connsiteY0" fmla="*/ 4784455 h 5009244"/>
              <a:gd name="connsiteX1" fmla="*/ 1870330 w 5585777"/>
              <a:gd name="connsiteY1" fmla="*/ 1404618 h 5009244"/>
              <a:gd name="connsiteX2" fmla="*/ 5326367 w 5585777"/>
              <a:gd name="connsiteY2" fmla="*/ 155305 h 5009244"/>
              <a:gd name="connsiteX3" fmla="*/ 4670680 w 5585777"/>
              <a:gd name="connsiteY3" fmla="*/ 4659092 h 5009244"/>
              <a:gd name="connsiteX4" fmla="*/ 100218 w 5585777"/>
              <a:gd name="connsiteY4" fmla="*/ 4784455 h 5009244"/>
              <a:gd name="connsiteX0" fmla="*/ 100218 w 5585777"/>
              <a:gd name="connsiteY0" fmla="*/ 4752549 h 4977338"/>
              <a:gd name="connsiteX1" fmla="*/ 1870330 w 5585777"/>
              <a:gd name="connsiteY1" fmla="*/ 1372712 h 4977338"/>
              <a:gd name="connsiteX2" fmla="*/ 5326367 w 5585777"/>
              <a:gd name="connsiteY2" fmla="*/ 123399 h 4977338"/>
              <a:gd name="connsiteX3" fmla="*/ 4670680 w 5585777"/>
              <a:gd name="connsiteY3" fmla="*/ 4627186 h 4977338"/>
              <a:gd name="connsiteX4" fmla="*/ 100218 w 5585777"/>
              <a:gd name="connsiteY4" fmla="*/ 4752549 h 4977338"/>
              <a:gd name="connsiteX0" fmla="*/ 88662 w 5486702"/>
              <a:gd name="connsiteY0" fmla="*/ 4754905 h 5184983"/>
              <a:gd name="connsiteX1" fmla="*/ 2001649 w 5486702"/>
              <a:gd name="connsiteY1" fmla="*/ 1375068 h 5184983"/>
              <a:gd name="connsiteX2" fmla="*/ 5457686 w 5486702"/>
              <a:gd name="connsiteY2" fmla="*/ 125755 h 5184983"/>
              <a:gd name="connsiteX3" fmla="*/ 4801999 w 5486702"/>
              <a:gd name="connsiteY3" fmla="*/ 4629542 h 5184983"/>
              <a:gd name="connsiteX4" fmla="*/ 88662 w 5486702"/>
              <a:gd name="connsiteY4" fmla="*/ 4754905 h 5184983"/>
              <a:gd name="connsiteX0" fmla="*/ 94353 w 5492393"/>
              <a:gd name="connsiteY0" fmla="*/ 4754905 h 5240269"/>
              <a:gd name="connsiteX1" fmla="*/ 2007340 w 5492393"/>
              <a:gd name="connsiteY1" fmla="*/ 1375068 h 5240269"/>
              <a:gd name="connsiteX2" fmla="*/ 5463377 w 5492393"/>
              <a:gd name="connsiteY2" fmla="*/ 125755 h 5240269"/>
              <a:gd name="connsiteX3" fmla="*/ 4807690 w 5492393"/>
              <a:gd name="connsiteY3" fmla="*/ 4629542 h 5240269"/>
              <a:gd name="connsiteX4" fmla="*/ 94353 w 5492393"/>
              <a:gd name="connsiteY4" fmla="*/ 4754905 h 5240269"/>
              <a:gd name="connsiteX0" fmla="*/ 260919 w 5658959"/>
              <a:gd name="connsiteY0" fmla="*/ 4754905 h 5013168"/>
              <a:gd name="connsiteX1" fmla="*/ 2173906 w 5658959"/>
              <a:gd name="connsiteY1" fmla="*/ 1375068 h 5013168"/>
              <a:gd name="connsiteX2" fmla="*/ 5629943 w 5658959"/>
              <a:gd name="connsiteY2" fmla="*/ 125755 h 5013168"/>
              <a:gd name="connsiteX3" fmla="*/ 4974256 w 5658959"/>
              <a:gd name="connsiteY3" fmla="*/ 4629542 h 5013168"/>
              <a:gd name="connsiteX4" fmla="*/ 260919 w 5658959"/>
              <a:gd name="connsiteY4" fmla="*/ 4754905 h 5013168"/>
              <a:gd name="connsiteX0" fmla="*/ 273470 w 5513318"/>
              <a:gd name="connsiteY0" fmla="*/ 4745248 h 5009301"/>
              <a:gd name="connsiteX1" fmla="*/ 2034057 w 5513318"/>
              <a:gd name="connsiteY1" fmla="*/ 1374936 h 5009301"/>
              <a:gd name="connsiteX2" fmla="*/ 5490094 w 5513318"/>
              <a:gd name="connsiteY2" fmla="*/ 125623 h 5009301"/>
              <a:gd name="connsiteX3" fmla="*/ 4834407 w 5513318"/>
              <a:gd name="connsiteY3" fmla="*/ 4629410 h 5009301"/>
              <a:gd name="connsiteX4" fmla="*/ 273470 w 5513318"/>
              <a:gd name="connsiteY4" fmla="*/ 4745248 h 5009301"/>
              <a:gd name="connsiteX0" fmla="*/ 279874 w 5519722"/>
              <a:gd name="connsiteY0" fmla="*/ 4736982 h 5001035"/>
              <a:gd name="connsiteX1" fmla="*/ 2040461 w 5519722"/>
              <a:gd name="connsiteY1" fmla="*/ 1366670 h 5001035"/>
              <a:gd name="connsiteX2" fmla="*/ 5496498 w 5519722"/>
              <a:gd name="connsiteY2" fmla="*/ 117357 h 5001035"/>
              <a:gd name="connsiteX3" fmla="*/ 4840811 w 5519722"/>
              <a:gd name="connsiteY3" fmla="*/ 4621144 h 5001035"/>
              <a:gd name="connsiteX4" fmla="*/ 279874 w 5519722"/>
              <a:gd name="connsiteY4" fmla="*/ 4736982 h 5001035"/>
              <a:gd name="connsiteX0" fmla="*/ 263762 w 5168443"/>
              <a:gd name="connsiteY0" fmla="*/ 4815898 h 5085532"/>
              <a:gd name="connsiteX1" fmla="*/ 2024349 w 5168443"/>
              <a:gd name="connsiteY1" fmla="*/ 1445586 h 5085532"/>
              <a:gd name="connsiteX2" fmla="*/ 4842211 w 5168443"/>
              <a:gd name="connsiteY2" fmla="*/ 120073 h 5085532"/>
              <a:gd name="connsiteX3" fmla="*/ 4824699 w 5168443"/>
              <a:gd name="connsiteY3" fmla="*/ 4700060 h 5085532"/>
              <a:gd name="connsiteX4" fmla="*/ 263762 w 5168443"/>
              <a:gd name="connsiteY4" fmla="*/ 4815898 h 5085532"/>
              <a:gd name="connsiteX0" fmla="*/ 263762 w 5168443"/>
              <a:gd name="connsiteY0" fmla="*/ 4695825 h 4965459"/>
              <a:gd name="connsiteX1" fmla="*/ 2024349 w 5168443"/>
              <a:gd name="connsiteY1" fmla="*/ 1325513 h 4965459"/>
              <a:gd name="connsiteX2" fmla="*/ 4842211 w 5168443"/>
              <a:gd name="connsiteY2" fmla="*/ 0 h 4965459"/>
              <a:gd name="connsiteX3" fmla="*/ 4824699 w 5168443"/>
              <a:gd name="connsiteY3" fmla="*/ 4579987 h 4965459"/>
              <a:gd name="connsiteX4" fmla="*/ 263762 w 5168443"/>
              <a:gd name="connsiteY4" fmla="*/ 4695825 h 4965459"/>
              <a:gd name="connsiteX0" fmla="*/ 263762 w 5164152"/>
              <a:gd name="connsiteY0" fmla="*/ 4695825 h 4965459"/>
              <a:gd name="connsiteX1" fmla="*/ 2024349 w 5164152"/>
              <a:gd name="connsiteY1" fmla="*/ 1325513 h 4965459"/>
              <a:gd name="connsiteX2" fmla="*/ 4842211 w 5164152"/>
              <a:gd name="connsiteY2" fmla="*/ 0 h 4965459"/>
              <a:gd name="connsiteX3" fmla="*/ 4824699 w 5164152"/>
              <a:gd name="connsiteY3" fmla="*/ 4579987 h 4965459"/>
              <a:gd name="connsiteX4" fmla="*/ 263762 w 5164152"/>
              <a:gd name="connsiteY4" fmla="*/ 4695825 h 4965459"/>
              <a:gd name="connsiteX0" fmla="*/ 264324 w 5177753"/>
              <a:gd name="connsiteY0" fmla="*/ 4752975 h 5026797"/>
              <a:gd name="connsiteX1" fmla="*/ 2024911 w 5177753"/>
              <a:gd name="connsiteY1" fmla="*/ 1382663 h 5026797"/>
              <a:gd name="connsiteX2" fmla="*/ 4880873 w 5177753"/>
              <a:gd name="connsiteY2" fmla="*/ 0 h 5026797"/>
              <a:gd name="connsiteX3" fmla="*/ 4825261 w 5177753"/>
              <a:gd name="connsiteY3" fmla="*/ 4637137 h 5026797"/>
              <a:gd name="connsiteX4" fmla="*/ 264324 w 5177753"/>
              <a:gd name="connsiteY4" fmla="*/ 4752975 h 5026797"/>
              <a:gd name="connsiteX0" fmla="*/ 280342 w 5193771"/>
              <a:gd name="connsiteY0" fmla="*/ 4752975 h 5026797"/>
              <a:gd name="connsiteX1" fmla="*/ 2040929 w 5193771"/>
              <a:gd name="connsiteY1" fmla="*/ 1382663 h 5026797"/>
              <a:gd name="connsiteX2" fmla="*/ 4896891 w 5193771"/>
              <a:gd name="connsiteY2" fmla="*/ 0 h 5026797"/>
              <a:gd name="connsiteX3" fmla="*/ 4841279 w 5193771"/>
              <a:gd name="connsiteY3" fmla="*/ 4637137 h 5026797"/>
              <a:gd name="connsiteX4" fmla="*/ 280342 w 5193771"/>
              <a:gd name="connsiteY4" fmla="*/ 4752975 h 5026797"/>
              <a:gd name="connsiteX0" fmla="*/ 370353 w 5283782"/>
              <a:gd name="connsiteY0" fmla="*/ 4752975 h 5012184"/>
              <a:gd name="connsiteX1" fmla="*/ 2130940 w 5283782"/>
              <a:gd name="connsiteY1" fmla="*/ 1382663 h 5012184"/>
              <a:gd name="connsiteX2" fmla="*/ 4986902 w 5283782"/>
              <a:gd name="connsiteY2" fmla="*/ 0 h 5012184"/>
              <a:gd name="connsiteX3" fmla="*/ 4931290 w 5283782"/>
              <a:gd name="connsiteY3" fmla="*/ 4637137 h 5012184"/>
              <a:gd name="connsiteX4" fmla="*/ 370353 w 5283782"/>
              <a:gd name="connsiteY4" fmla="*/ 4752975 h 5012184"/>
              <a:gd name="connsiteX0" fmla="*/ 359353 w 5190943"/>
              <a:gd name="connsiteY0" fmla="*/ 4762500 h 5015722"/>
              <a:gd name="connsiteX1" fmla="*/ 2043740 w 5190943"/>
              <a:gd name="connsiteY1" fmla="*/ 1382663 h 5015722"/>
              <a:gd name="connsiteX2" fmla="*/ 4899702 w 5190943"/>
              <a:gd name="connsiteY2" fmla="*/ 0 h 5015722"/>
              <a:gd name="connsiteX3" fmla="*/ 4844090 w 5190943"/>
              <a:gd name="connsiteY3" fmla="*/ 4637137 h 5015722"/>
              <a:gd name="connsiteX4" fmla="*/ 359353 w 5190943"/>
              <a:gd name="connsiteY4" fmla="*/ 4762500 h 5015722"/>
              <a:gd name="connsiteX0" fmla="*/ 353829 w 5246798"/>
              <a:gd name="connsiteY0" fmla="*/ 4533900 h 4940790"/>
              <a:gd name="connsiteX1" fmla="*/ 2095366 w 5246798"/>
              <a:gd name="connsiteY1" fmla="*/ 1382663 h 4940790"/>
              <a:gd name="connsiteX2" fmla="*/ 4951328 w 5246798"/>
              <a:gd name="connsiteY2" fmla="*/ 0 h 4940790"/>
              <a:gd name="connsiteX3" fmla="*/ 4895716 w 5246798"/>
              <a:gd name="connsiteY3" fmla="*/ 4637137 h 4940790"/>
              <a:gd name="connsiteX4" fmla="*/ 353829 w 5246798"/>
              <a:gd name="connsiteY4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2060450 w 5211882"/>
              <a:gd name="connsiteY2" fmla="*/ 138266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336800 w 5211882"/>
              <a:gd name="connsiteY2" fmla="*/ 706388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181013 w 5073982"/>
              <a:gd name="connsiteY0" fmla="*/ 4533900 h 5070707"/>
              <a:gd name="connsiteX1" fmla="*/ 970475 w 5073982"/>
              <a:gd name="connsiteY1" fmla="*/ 2541659 h 5070707"/>
              <a:gd name="connsiteX2" fmla="*/ 1608649 w 5073982"/>
              <a:gd name="connsiteY2" fmla="*/ 1655834 h 5070707"/>
              <a:gd name="connsiteX3" fmla="*/ 3027450 w 5073982"/>
              <a:gd name="connsiteY3" fmla="*/ 639713 h 5070707"/>
              <a:gd name="connsiteX4" fmla="*/ 4778512 w 5073982"/>
              <a:gd name="connsiteY4" fmla="*/ 0 h 5070707"/>
              <a:gd name="connsiteX5" fmla="*/ 4722900 w 5073982"/>
              <a:gd name="connsiteY5" fmla="*/ 4637137 h 5070707"/>
              <a:gd name="connsiteX6" fmla="*/ 181013 w 5073982"/>
              <a:gd name="connsiteY6" fmla="*/ 4533900 h 5070707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10953 w 5103922"/>
              <a:gd name="connsiteY0" fmla="*/ 4533900 h 5026559"/>
              <a:gd name="connsiteX1" fmla="*/ 876590 w 5103922"/>
              <a:gd name="connsiteY1" fmla="*/ 2589284 h 5026559"/>
              <a:gd name="connsiteX2" fmla="*/ 1638589 w 5103922"/>
              <a:gd name="connsiteY2" fmla="*/ 1655834 h 5026559"/>
              <a:gd name="connsiteX3" fmla="*/ 3057390 w 5103922"/>
              <a:gd name="connsiteY3" fmla="*/ 639713 h 5026559"/>
              <a:gd name="connsiteX4" fmla="*/ 4808452 w 5103922"/>
              <a:gd name="connsiteY4" fmla="*/ 0 h 5026559"/>
              <a:gd name="connsiteX5" fmla="*/ 4752840 w 5103922"/>
              <a:gd name="connsiteY5" fmla="*/ 4637137 h 5026559"/>
              <a:gd name="connsiteX6" fmla="*/ 210953 w 5103922"/>
              <a:gd name="connsiteY6" fmla="*/ 4533900 h 5026559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54356 w 5147325"/>
              <a:gd name="connsiteY0" fmla="*/ 4533900 h 5025714"/>
              <a:gd name="connsiteX1" fmla="*/ 881893 w 5147325"/>
              <a:gd name="connsiteY1" fmla="*/ 2608334 h 5025714"/>
              <a:gd name="connsiteX2" fmla="*/ 1681992 w 5147325"/>
              <a:gd name="connsiteY2" fmla="*/ 1655834 h 5025714"/>
              <a:gd name="connsiteX3" fmla="*/ 3100793 w 5147325"/>
              <a:gd name="connsiteY3" fmla="*/ 639713 h 5025714"/>
              <a:gd name="connsiteX4" fmla="*/ 4851855 w 5147325"/>
              <a:gd name="connsiteY4" fmla="*/ 0 h 5025714"/>
              <a:gd name="connsiteX5" fmla="*/ 4796243 w 5147325"/>
              <a:gd name="connsiteY5" fmla="*/ 4637137 h 5025714"/>
              <a:gd name="connsiteX6" fmla="*/ 254356 w 5147325"/>
              <a:gd name="connsiteY6" fmla="*/ 4533900 h 5025714"/>
              <a:gd name="connsiteX0" fmla="*/ 406094 w 5299063"/>
              <a:gd name="connsiteY0" fmla="*/ 4533900 h 5025714"/>
              <a:gd name="connsiteX1" fmla="*/ 290682 w 5299063"/>
              <a:gd name="connsiteY1" fmla="*/ 3694184 h 5025714"/>
              <a:gd name="connsiteX2" fmla="*/ 1033631 w 5299063"/>
              <a:gd name="connsiteY2" fmla="*/ 2608334 h 5025714"/>
              <a:gd name="connsiteX3" fmla="*/ 1833730 w 5299063"/>
              <a:gd name="connsiteY3" fmla="*/ 1655834 h 5025714"/>
              <a:gd name="connsiteX4" fmla="*/ 3252531 w 5299063"/>
              <a:gd name="connsiteY4" fmla="*/ 639713 h 5025714"/>
              <a:gd name="connsiteX5" fmla="*/ 5003593 w 5299063"/>
              <a:gd name="connsiteY5" fmla="*/ 0 h 5025714"/>
              <a:gd name="connsiteX6" fmla="*/ 4947981 w 5299063"/>
              <a:gd name="connsiteY6" fmla="*/ 4637137 h 5025714"/>
              <a:gd name="connsiteX7" fmla="*/ 406094 w 5299063"/>
              <a:gd name="connsiteY7" fmla="*/ 4533900 h 5025714"/>
              <a:gd name="connsiteX0" fmla="*/ 375568 w 5268537"/>
              <a:gd name="connsiteY0" fmla="*/ 4533900 h 4978323"/>
              <a:gd name="connsiteX1" fmla="*/ 336356 w 5268537"/>
              <a:gd name="connsiteY1" fmla="*/ 3770384 h 4978323"/>
              <a:gd name="connsiteX2" fmla="*/ 1003105 w 5268537"/>
              <a:gd name="connsiteY2" fmla="*/ 2608334 h 4978323"/>
              <a:gd name="connsiteX3" fmla="*/ 1803204 w 5268537"/>
              <a:gd name="connsiteY3" fmla="*/ 1655834 h 4978323"/>
              <a:gd name="connsiteX4" fmla="*/ 3222005 w 5268537"/>
              <a:gd name="connsiteY4" fmla="*/ 639713 h 4978323"/>
              <a:gd name="connsiteX5" fmla="*/ 4973067 w 5268537"/>
              <a:gd name="connsiteY5" fmla="*/ 0 h 4978323"/>
              <a:gd name="connsiteX6" fmla="*/ 4917455 w 5268537"/>
              <a:gd name="connsiteY6" fmla="*/ 4637137 h 4978323"/>
              <a:gd name="connsiteX7" fmla="*/ 375568 w 5268537"/>
              <a:gd name="connsiteY7" fmla="*/ 4533900 h 4978323"/>
              <a:gd name="connsiteX0" fmla="*/ 383054 w 5276023"/>
              <a:gd name="connsiteY0" fmla="*/ 4533900 h 4978323"/>
              <a:gd name="connsiteX1" fmla="*/ 343842 w 5276023"/>
              <a:gd name="connsiteY1" fmla="*/ 3770384 h 4978323"/>
              <a:gd name="connsiteX2" fmla="*/ 1010591 w 5276023"/>
              <a:gd name="connsiteY2" fmla="*/ 2608334 h 4978323"/>
              <a:gd name="connsiteX3" fmla="*/ 1810690 w 5276023"/>
              <a:gd name="connsiteY3" fmla="*/ 1655834 h 4978323"/>
              <a:gd name="connsiteX4" fmla="*/ 3229491 w 5276023"/>
              <a:gd name="connsiteY4" fmla="*/ 639713 h 4978323"/>
              <a:gd name="connsiteX5" fmla="*/ 4980553 w 5276023"/>
              <a:gd name="connsiteY5" fmla="*/ 0 h 4978323"/>
              <a:gd name="connsiteX6" fmla="*/ 4924941 w 5276023"/>
              <a:gd name="connsiteY6" fmla="*/ 4637137 h 4978323"/>
              <a:gd name="connsiteX7" fmla="*/ 383054 w 5276023"/>
              <a:gd name="connsiteY7" fmla="*/ 4533900 h 4978323"/>
              <a:gd name="connsiteX0" fmla="*/ 727469 w 4945278"/>
              <a:gd name="connsiteY0" fmla="*/ 4695825 h 5037936"/>
              <a:gd name="connsiteX1" fmla="*/ 59607 w 4945278"/>
              <a:gd name="connsiteY1" fmla="*/ 3770384 h 5037936"/>
              <a:gd name="connsiteX2" fmla="*/ 726356 w 4945278"/>
              <a:gd name="connsiteY2" fmla="*/ 2608334 h 5037936"/>
              <a:gd name="connsiteX3" fmla="*/ 1526455 w 4945278"/>
              <a:gd name="connsiteY3" fmla="*/ 1655834 h 5037936"/>
              <a:gd name="connsiteX4" fmla="*/ 2945256 w 4945278"/>
              <a:gd name="connsiteY4" fmla="*/ 639713 h 5037936"/>
              <a:gd name="connsiteX5" fmla="*/ 4696318 w 4945278"/>
              <a:gd name="connsiteY5" fmla="*/ 0 h 5037936"/>
              <a:gd name="connsiteX6" fmla="*/ 4640706 w 4945278"/>
              <a:gd name="connsiteY6" fmla="*/ 4637137 h 5037936"/>
              <a:gd name="connsiteX7" fmla="*/ 727469 w 4945278"/>
              <a:gd name="connsiteY7" fmla="*/ 4695825 h 503793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25351 w 5143160"/>
              <a:gd name="connsiteY0" fmla="*/ 4695825 h 5013746"/>
              <a:gd name="connsiteX1" fmla="*/ 28889 w 5143160"/>
              <a:gd name="connsiteY1" fmla="*/ 4322834 h 5013746"/>
              <a:gd name="connsiteX2" fmla="*/ 924238 w 5143160"/>
              <a:gd name="connsiteY2" fmla="*/ 2608334 h 5013746"/>
              <a:gd name="connsiteX3" fmla="*/ 1724337 w 5143160"/>
              <a:gd name="connsiteY3" fmla="*/ 1655834 h 5013746"/>
              <a:gd name="connsiteX4" fmla="*/ 3143138 w 5143160"/>
              <a:gd name="connsiteY4" fmla="*/ 639713 h 5013746"/>
              <a:gd name="connsiteX5" fmla="*/ 4894200 w 5143160"/>
              <a:gd name="connsiteY5" fmla="*/ 0 h 5013746"/>
              <a:gd name="connsiteX6" fmla="*/ 4838588 w 5143160"/>
              <a:gd name="connsiteY6" fmla="*/ 4637137 h 5013746"/>
              <a:gd name="connsiteX7" fmla="*/ 925351 w 5143160"/>
              <a:gd name="connsiteY7" fmla="*/ 4695825 h 5013746"/>
              <a:gd name="connsiteX0" fmla="*/ 1096950 w 5120398"/>
              <a:gd name="connsiteY0" fmla="*/ 4467225 h 4938681"/>
              <a:gd name="connsiteX1" fmla="*/ 19513 w 5120398"/>
              <a:gd name="connsiteY1" fmla="*/ 4322834 h 4938681"/>
              <a:gd name="connsiteX2" fmla="*/ 914862 w 5120398"/>
              <a:gd name="connsiteY2" fmla="*/ 2608334 h 4938681"/>
              <a:gd name="connsiteX3" fmla="*/ 1714961 w 5120398"/>
              <a:gd name="connsiteY3" fmla="*/ 1655834 h 4938681"/>
              <a:gd name="connsiteX4" fmla="*/ 3133762 w 5120398"/>
              <a:gd name="connsiteY4" fmla="*/ 639713 h 4938681"/>
              <a:gd name="connsiteX5" fmla="*/ 4884824 w 5120398"/>
              <a:gd name="connsiteY5" fmla="*/ 0 h 4938681"/>
              <a:gd name="connsiteX6" fmla="*/ 4829212 w 5120398"/>
              <a:gd name="connsiteY6" fmla="*/ 4637137 h 4938681"/>
              <a:gd name="connsiteX7" fmla="*/ 1096950 w 5120398"/>
              <a:gd name="connsiteY7" fmla="*/ 4467225 h 4938681"/>
              <a:gd name="connsiteX0" fmla="*/ 1100826 w 5124274"/>
              <a:gd name="connsiteY0" fmla="*/ 4467225 h 4924886"/>
              <a:gd name="connsiteX1" fmla="*/ 23389 w 5124274"/>
              <a:gd name="connsiteY1" fmla="*/ 4322834 h 4924886"/>
              <a:gd name="connsiteX2" fmla="*/ 918738 w 5124274"/>
              <a:gd name="connsiteY2" fmla="*/ 2608334 h 4924886"/>
              <a:gd name="connsiteX3" fmla="*/ 1718837 w 5124274"/>
              <a:gd name="connsiteY3" fmla="*/ 1655834 h 4924886"/>
              <a:gd name="connsiteX4" fmla="*/ 3137638 w 5124274"/>
              <a:gd name="connsiteY4" fmla="*/ 639713 h 4924886"/>
              <a:gd name="connsiteX5" fmla="*/ 4888700 w 5124274"/>
              <a:gd name="connsiteY5" fmla="*/ 0 h 4924886"/>
              <a:gd name="connsiteX6" fmla="*/ 4833088 w 5124274"/>
              <a:gd name="connsiteY6" fmla="*/ 4637137 h 4924886"/>
              <a:gd name="connsiteX7" fmla="*/ 1100826 w 5124274"/>
              <a:gd name="connsiteY7" fmla="*/ 4467225 h 4924886"/>
              <a:gd name="connsiteX0" fmla="*/ 1102756 w 5126204"/>
              <a:gd name="connsiteY0" fmla="*/ 4467225 h 4929938"/>
              <a:gd name="connsiteX1" fmla="*/ 25319 w 5126204"/>
              <a:gd name="connsiteY1" fmla="*/ 4322834 h 4929938"/>
              <a:gd name="connsiteX2" fmla="*/ 920668 w 5126204"/>
              <a:gd name="connsiteY2" fmla="*/ 2608334 h 4929938"/>
              <a:gd name="connsiteX3" fmla="*/ 1720767 w 5126204"/>
              <a:gd name="connsiteY3" fmla="*/ 1655834 h 4929938"/>
              <a:gd name="connsiteX4" fmla="*/ 3139568 w 5126204"/>
              <a:gd name="connsiteY4" fmla="*/ 639713 h 4929938"/>
              <a:gd name="connsiteX5" fmla="*/ 4890630 w 5126204"/>
              <a:gd name="connsiteY5" fmla="*/ 0 h 4929938"/>
              <a:gd name="connsiteX6" fmla="*/ 4835018 w 5126204"/>
              <a:gd name="connsiteY6" fmla="*/ 4637137 h 4929938"/>
              <a:gd name="connsiteX7" fmla="*/ 1102756 w 5126204"/>
              <a:gd name="connsiteY7" fmla="*/ 4467225 h 4929938"/>
              <a:gd name="connsiteX0" fmla="*/ 1102756 w 5333455"/>
              <a:gd name="connsiteY0" fmla="*/ 4467225 h 4637380"/>
              <a:gd name="connsiteX1" fmla="*/ 25319 w 5333455"/>
              <a:gd name="connsiteY1" fmla="*/ 4322834 h 4637380"/>
              <a:gd name="connsiteX2" fmla="*/ 920668 w 5333455"/>
              <a:gd name="connsiteY2" fmla="*/ 2608334 h 4637380"/>
              <a:gd name="connsiteX3" fmla="*/ 1720767 w 5333455"/>
              <a:gd name="connsiteY3" fmla="*/ 1655834 h 4637380"/>
              <a:gd name="connsiteX4" fmla="*/ 3139568 w 5333455"/>
              <a:gd name="connsiteY4" fmla="*/ 639713 h 4637380"/>
              <a:gd name="connsiteX5" fmla="*/ 4890630 w 5333455"/>
              <a:gd name="connsiteY5" fmla="*/ 0 h 4637380"/>
              <a:gd name="connsiteX6" fmla="*/ 4835018 w 5333455"/>
              <a:gd name="connsiteY6" fmla="*/ 4637137 h 4637380"/>
              <a:gd name="connsiteX7" fmla="*/ 1102756 w 5333455"/>
              <a:gd name="connsiteY7" fmla="*/ 4467225 h 4637380"/>
              <a:gd name="connsiteX0" fmla="*/ 1097117 w 5348768"/>
              <a:gd name="connsiteY0" fmla="*/ 4467225 h 4532611"/>
              <a:gd name="connsiteX1" fmla="*/ 19680 w 5348768"/>
              <a:gd name="connsiteY1" fmla="*/ 4322834 h 4532611"/>
              <a:gd name="connsiteX2" fmla="*/ 915029 w 5348768"/>
              <a:gd name="connsiteY2" fmla="*/ 2608334 h 4532611"/>
              <a:gd name="connsiteX3" fmla="*/ 1715128 w 5348768"/>
              <a:gd name="connsiteY3" fmla="*/ 1655834 h 4532611"/>
              <a:gd name="connsiteX4" fmla="*/ 3133929 w 5348768"/>
              <a:gd name="connsiteY4" fmla="*/ 639713 h 4532611"/>
              <a:gd name="connsiteX5" fmla="*/ 4884991 w 5348768"/>
              <a:gd name="connsiteY5" fmla="*/ 0 h 4532611"/>
              <a:gd name="connsiteX6" fmla="*/ 4857954 w 5348768"/>
              <a:gd name="connsiteY6" fmla="*/ 4532362 h 4532611"/>
              <a:gd name="connsiteX7" fmla="*/ 1097117 w 5348768"/>
              <a:gd name="connsiteY7" fmla="*/ 4467225 h 4532611"/>
              <a:gd name="connsiteX0" fmla="*/ 1097117 w 5355144"/>
              <a:gd name="connsiteY0" fmla="*/ 4565516 h 4630653"/>
              <a:gd name="connsiteX1" fmla="*/ 19680 w 5355144"/>
              <a:gd name="connsiteY1" fmla="*/ 4421125 h 4630653"/>
              <a:gd name="connsiteX2" fmla="*/ 915029 w 5355144"/>
              <a:gd name="connsiteY2" fmla="*/ 2706625 h 4630653"/>
              <a:gd name="connsiteX3" fmla="*/ 1715128 w 5355144"/>
              <a:gd name="connsiteY3" fmla="*/ 1754125 h 4630653"/>
              <a:gd name="connsiteX4" fmla="*/ 3133929 w 5355144"/>
              <a:gd name="connsiteY4" fmla="*/ 738004 h 4630653"/>
              <a:gd name="connsiteX5" fmla="*/ 4884991 w 5355144"/>
              <a:gd name="connsiteY5" fmla="*/ 98291 h 4630653"/>
              <a:gd name="connsiteX6" fmla="*/ 5315578 w 5355144"/>
              <a:gd name="connsiteY6" fmla="*/ 2897127 h 4630653"/>
              <a:gd name="connsiteX7" fmla="*/ 4857954 w 5355144"/>
              <a:gd name="connsiteY7" fmla="*/ 4630653 h 4630653"/>
              <a:gd name="connsiteX8" fmla="*/ 1097117 w 5355144"/>
              <a:gd name="connsiteY8" fmla="*/ 4565516 h 4630653"/>
              <a:gd name="connsiteX0" fmla="*/ 1097117 w 5123363"/>
              <a:gd name="connsiteY0" fmla="*/ 4565516 h 4745138"/>
              <a:gd name="connsiteX1" fmla="*/ 19680 w 5123363"/>
              <a:gd name="connsiteY1" fmla="*/ 4421125 h 4745138"/>
              <a:gd name="connsiteX2" fmla="*/ 915029 w 5123363"/>
              <a:gd name="connsiteY2" fmla="*/ 2706625 h 4745138"/>
              <a:gd name="connsiteX3" fmla="*/ 1715128 w 5123363"/>
              <a:gd name="connsiteY3" fmla="*/ 1754125 h 4745138"/>
              <a:gd name="connsiteX4" fmla="*/ 3133929 w 5123363"/>
              <a:gd name="connsiteY4" fmla="*/ 738004 h 4745138"/>
              <a:gd name="connsiteX5" fmla="*/ 4884991 w 5123363"/>
              <a:gd name="connsiteY5" fmla="*/ 98291 h 4745138"/>
              <a:gd name="connsiteX6" fmla="*/ 4820278 w 5123363"/>
              <a:gd name="connsiteY6" fmla="*/ 2906652 h 4745138"/>
              <a:gd name="connsiteX7" fmla="*/ 4857954 w 5123363"/>
              <a:gd name="connsiteY7" fmla="*/ 4630653 h 4745138"/>
              <a:gd name="connsiteX8" fmla="*/ 1097117 w 5123363"/>
              <a:gd name="connsiteY8" fmla="*/ 4565516 h 4745138"/>
              <a:gd name="connsiteX0" fmla="*/ 1097117 w 5032215"/>
              <a:gd name="connsiteY0" fmla="*/ 4565516 h 4985969"/>
              <a:gd name="connsiteX1" fmla="*/ 19680 w 5032215"/>
              <a:gd name="connsiteY1" fmla="*/ 4421125 h 4985969"/>
              <a:gd name="connsiteX2" fmla="*/ 915029 w 5032215"/>
              <a:gd name="connsiteY2" fmla="*/ 2706625 h 4985969"/>
              <a:gd name="connsiteX3" fmla="*/ 1715128 w 5032215"/>
              <a:gd name="connsiteY3" fmla="*/ 1754125 h 4985969"/>
              <a:gd name="connsiteX4" fmla="*/ 3133929 w 5032215"/>
              <a:gd name="connsiteY4" fmla="*/ 738004 h 4985969"/>
              <a:gd name="connsiteX5" fmla="*/ 4884991 w 5032215"/>
              <a:gd name="connsiteY5" fmla="*/ 98291 h 4985969"/>
              <a:gd name="connsiteX6" fmla="*/ 4820278 w 5032215"/>
              <a:gd name="connsiteY6" fmla="*/ 2906652 h 4985969"/>
              <a:gd name="connsiteX7" fmla="*/ 4857954 w 5032215"/>
              <a:gd name="connsiteY7" fmla="*/ 4630653 h 4985969"/>
              <a:gd name="connsiteX8" fmla="*/ 1097117 w 5032215"/>
              <a:gd name="connsiteY8" fmla="*/ 4565516 h 4985969"/>
              <a:gd name="connsiteX0" fmla="*/ 1097117 w 5055975"/>
              <a:gd name="connsiteY0" fmla="*/ 4474935 h 4895388"/>
              <a:gd name="connsiteX1" fmla="*/ 19680 w 5055975"/>
              <a:gd name="connsiteY1" fmla="*/ 4330544 h 4895388"/>
              <a:gd name="connsiteX2" fmla="*/ 915029 w 5055975"/>
              <a:gd name="connsiteY2" fmla="*/ 2616044 h 4895388"/>
              <a:gd name="connsiteX3" fmla="*/ 1715128 w 5055975"/>
              <a:gd name="connsiteY3" fmla="*/ 1663544 h 4895388"/>
              <a:gd name="connsiteX4" fmla="*/ 3133929 w 5055975"/>
              <a:gd name="connsiteY4" fmla="*/ 647423 h 4895388"/>
              <a:gd name="connsiteX5" fmla="*/ 4884991 w 5055975"/>
              <a:gd name="connsiteY5" fmla="*/ 7710 h 4895388"/>
              <a:gd name="connsiteX6" fmla="*/ 4982204 w 5055975"/>
              <a:gd name="connsiteY6" fmla="*/ 1072996 h 4895388"/>
              <a:gd name="connsiteX7" fmla="*/ 4820278 w 5055975"/>
              <a:gd name="connsiteY7" fmla="*/ 2816071 h 4895388"/>
              <a:gd name="connsiteX8" fmla="*/ 4857954 w 5055975"/>
              <a:gd name="connsiteY8" fmla="*/ 4540072 h 4895388"/>
              <a:gd name="connsiteX9" fmla="*/ 1097117 w 5055975"/>
              <a:gd name="connsiteY9" fmla="*/ 4474935 h 4895388"/>
              <a:gd name="connsiteX0" fmla="*/ 1097117 w 5008908"/>
              <a:gd name="connsiteY0" fmla="*/ 4474935 h 4895388"/>
              <a:gd name="connsiteX1" fmla="*/ 19680 w 5008908"/>
              <a:gd name="connsiteY1" fmla="*/ 4330544 h 4895388"/>
              <a:gd name="connsiteX2" fmla="*/ 915029 w 5008908"/>
              <a:gd name="connsiteY2" fmla="*/ 2616044 h 4895388"/>
              <a:gd name="connsiteX3" fmla="*/ 1715128 w 5008908"/>
              <a:gd name="connsiteY3" fmla="*/ 1663544 h 4895388"/>
              <a:gd name="connsiteX4" fmla="*/ 3133929 w 5008908"/>
              <a:gd name="connsiteY4" fmla="*/ 647423 h 4895388"/>
              <a:gd name="connsiteX5" fmla="*/ 4884991 w 5008908"/>
              <a:gd name="connsiteY5" fmla="*/ 7710 h 4895388"/>
              <a:gd name="connsiteX6" fmla="*/ 4820279 w 5008908"/>
              <a:gd name="connsiteY6" fmla="*/ 1111096 h 4895388"/>
              <a:gd name="connsiteX7" fmla="*/ 4820278 w 5008908"/>
              <a:gd name="connsiteY7" fmla="*/ 2816071 h 4895388"/>
              <a:gd name="connsiteX8" fmla="*/ 4857954 w 5008908"/>
              <a:gd name="connsiteY8" fmla="*/ 4540072 h 4895388"/>
              <a:gd name="connsiteX9" fmla="*/ 1097117 w 5008908"/>
              <a:gd name="connsiteY9" fmla="*/ 4474935 h 4895388"/>
              <a:gd name="connsiteX0" fmla="*/ 1097117 w 4858032"/>
              <a:gd name="connsiteY0" fmla="*/ 4578551 h 4999004"/>
              <a:gd name="connsiteX1" fmla="*/ 19680 w 4858032"/>
              <a:gd name="connsiteY1" fmla="*/ 4434160 h 4999004"/>
              <a:gd name="connsiteX2" fmla="*/ 915029 w 4858032"/>
              <a:gd name="connsiteY2" fmla="*/ 2719660 h 4999004"/>
              <a:gd name="connsiteX3" fmla="*/ 1715128 w 4858032"/>
              <a:gd name="connsiteY3" fmla="*/ 1767160 h 4999004"/>
              <a:gd name="connsiteX4" fmla="*/ 3133929 w 4858032"/>
              <a:gd name="connsiteY4" fmla="*/ 751039 h 4999004"/>
              <a:gd name="connsiteX5" fmla="*/ 4637341 w 4858032"/>
              <a:gd name="connsiteY5" fmla="*/ 6551 h 4999004"/>
              <a:gd name="connsiteX6" fmla="*/ 4820279 w 4858032"/>
              <a:gd name="connsiteY6" fmla="*/ 1214712 h 4999004"/>
              <a:gd name="connsiteX7" fmla="*/ 4820278 w 4858032"/>
              <a:gd name="connsiteY7" fmla="*/ 2919687 h 4999004"/>
              <a:gd name="connsiteX8" fmla="*/ 4857954 w 4858032"/>
              <a:gd name="connsiteY8" fmla="*/ 4643688 h 4999004"/>
              <a:gd name="connsiteX9" fmla="*/ 1097117 w 4858032"/>
              <a:gd name="connsiteY9" fmla="*/ 4578551 h 4999004"/>
              <a:gd name="connsiteX0" fmla="*/ 1097117 w 4944445"/>
              <a:gd name="connsiteY0" fmla="*/ 4437363 h 4857816"/>
              <a:gd name="connsiteX1" fmla="*/ 19680 w 4944445"/>
              <a:gd name="connsiteY1" fmla="*/ 4292972 h 4857816"/>
              <a:gd name="connsiteX2" fmla="*/ 915029 w 4944445"/>
              <a:gd name="connsiteY2" fmla="*/ 2578472 h 4857816"/>
              <a:gd name="connsiteX3" fmla="*/ 1715128 w 4944445"/>
              <a:gd name="connsiteY3" fmla="*/ 1625972 h 4857816"/>
              <a:gd name="connsiteX4" fmla="*/ 3133929 w 4944445"/>
              <a:gd name="connsiteY4" fmla="*/ 609851 h 4857816"/>
              <a:gd name="connsiteX5" fmla="*/ 4799266 w 4944445"/>
              <a:gd name="connsiteY5" fmla="*/ 8238 h 4857816"/>
              <a:gd name="connsiteX6" fmla="*/ 4820279 w 4944445"/>
              <a:gd name="connsiteY6" fmla="*/ 1073524 h 4857816"/>
              <a:gd name="connsiteX7" fmla="*/ 4820278 w 4944445"/>
              <a:gd name="connsiteY7" fmla="*/ 2778499 h 4857816"/>
              <a:gd name="connsiteX8" fmla="*/ 4857954 w 4944445"/>
              <a:gd name="connsiteY8" fmla="*/ 4502500 h 4857816"/>
              <a:gd name="connsiteX9" fmla="*/ 1097117 w 4944445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79926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734054 w 4858032"/>
              <a:gd name="connsiteY2" fmla="*/ 255118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876929 w 4858032"/>
              <a:gd name="connsiteY2" fmla="*/ 2598809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7954"/>
              <a:gd name="connsiteY0" fmla="*/ 4429125 h 4494262"/>
              <a:gd name="connsiteX1" fmla="*/ 19680 w 4857954"/>
              <a:gd name="connsiteY1" fmla="*/ 4284734 h 4494262"/>
              <a:gd name="connsiteX2" fmla="*/ 876929 w 4857954"/>
              <a:gd name="connsiteY2" fmla="*/ 2598809 h 4494262"/>
              <a:gd name="connsiteX3" fmla="*/ 1715128 w 4857954"/>
              <a:gd name="connsiteY3" fmla="*/ 1617734 h 4494262"/>
              <a:gd name="connsiteX4" fmla="*/ 3133929 w 4857954"/>
              <a:gd name="connsiteY4" fmla="*/ 601613 h 4494262"/>
              <a:gd name="connsiteX5" fmla="*/ 4818316 w 4857954"/>
              <a:gd name="connsiteY5" fmla="*/ 0 h 4494262"/>
              <a:gd name="connsiteX6" fmla="*/ 4820279 w 4857954"/>
              <a:gd name="connsiteY6" fmla="*/ 1065286 h 4494262"/>
              <a:gd name="connsiteX7" fmla="*/ 4820278 w 4857954"/>
              <a:gd name="connsiteY7" fmla="*/ 2770261 h 4494262"/>
              <a:gd name="connsiteX8" fmla="*/ 4857954 w 4857954"/>
              <a:gd name="connsiteY8" fmla="*/ 4494262 h 4494262"/>
              <a:gd name="connsiteX9" fmla="*/ 1097117 w 4857954"/>
              <a:gd name="connsiteY9" fmla="*/ 4429125 h 4494262"/>
              <a:gd name="connsiteX0" fmla="*/ 1077438 w 4838275"/>
              <a:gd name="connsiteY0" fmla="*/ 4429125 h 4494262"/>
              <a:gd name="connsiteX1" fmla="*/ 1 w 4838275"/>
              <a:gd name="connsiteY1" fmla="*/ 4284734 h 4494262"/>
              <a:gd name="connsiteX2" fmla="*/ 857250 w 4838275"/>
              <a:gd name="connsiteY2" fmla="*/ 2598809 h 4494262"/>
              <a:gd name="connsiteX3" fmla="*/ 1695449 w 4838275"/>
              <a:gd name="connsiteY3" fmla="*/ 1617734 h 4494262"/>
              <a:gd name="connsiteX4" fmla="*/ 3114250 w 4838275"/>
              <a:gd name="connsiteY4" fmla="*/ 601613 h 4494262"/>
              <a:gd name="connsiteX5" fmla="*/ 4798637 w 4838275"/>
              <a:gd name="connsiteY5" fmla="*/ 0 h 4494262"/>
              <a:gd name="connsiteX6" fmla="*/ 4800600 w 4838275"/>
              <a:gd name="connsiteY6" fmla="*/ 1065286 h 4494262"/>
              <a:gd name="connsiteX7" fmla="*/ 4800599 w 4838275"/>
              <a:gd name="connsiteY7" fmla="*/ 2770261 h 4494262"/>
              <a:gd name="connsiteX8" fmla="*/ 4838275 w 4838275"/>
              <a:gd name="connsiteY8" fmla="*/ 4494262 h 4494262"/>
              <a:gd name="connsiteX9" fmla="*/ 1077438 w 4838275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47799"/>
              <a:gd name="connsiteY0" fmla="*/ 4429125 h 4494262"/>
              <a:gd name="connsiteX1" fmla="*/ 0 w 4847799"/>
              <a:gd name="connsiteY1" fmla="*/ 4427609 h 4494262"/>
              <a:gd name="connsiteX2" fmla="*/ 895349 w 4847799"/>
              <a:gd name="connsiteY2" fmla="*/ 2598809 h 4494262"/>
              <a:gd name="connsiteX3" fmla="*/ 1733548 w 4847799"/>
              <a:gd name="connsiteY3" fmla="*/ 1617734 h 4494262"/>
              <a:gd name="connsiteX4" fmla="*/ 3152349 w 4847799"/>
              <a:gd name="connsiteY4" fmla="*/ 601613 h 4494262"/>
              <a:gd name="connsiteX5" fmla="*/ 4836736 w 4847799"/>
              <a:gd name="connsiteY5" fmla="*/ 0 h 4494262"/>
              <a:gd name="connsiteX6" fmla="*/ 4838699 w 4847799"/>
              <a:gd name="connsiteY6" fmla="*/ 1065286 h 4494262"/>
              <a:gd name="connsiteX7" fmla="*/ 4838698 w 4847799"/>
              <a:gd name="connsiteY7" fmla="*/ 2770261 h 4494262"/>
              <a:gd name="connsiteX8" fmla="*/ 4847799 w 4847799"/>
              <a:gd name="connsiteY8" fmla="*/ 4494262 h 4494262"/>
              <a:gd name="connsiteX9" fmla="*/ 1115537 w 4847799"/>
              <a:gd name="connsiteY9" fmla="*/ 4429125 h 449426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8780"/>
              <a:gd name="connsiteY0" fmla="*/ 4448175 h 4513312"/>
              <a:gd name="connsiteX1" fmla="*/ 0 w 4848780"/>
              <a:gd name="connsiteY1" fmla="*/ 4446659 h 4513312"/>
              <a:gd name="connsiteX2" fmla="*/ 895349 w 4848780"/>
              <a:gd name="connsiteY2" fmla="*/ 2617859 h 4513312"/>
              <a:gd name="connsiteX3" fmla="*/ 1733548 w 4848780"/>
              <a:gd name="connsiteY3" fmla="*/ 1636784 h 4513312"/>
              <a:gd name="connsiteX4" fmla="*/ 3152349 w 4848780"/>
              <a:gd name="connsiteY4" fmla="*/ 620663 h 4513312"/>
              <a:gd name="connsiteX5" fmla="*/ 4846261 w 4848780"/>
              <a:gd name="connsiteY5" fmla="*/ 0 h 4513312"/>
              <a:gd name="connsiteX6" fmla="*/ 4848224 w 4848780"/>
              <a:gd name="connsiteY6" fmla="*/ 1112911 h 4513312"/>
              <a:gd name="connsiteX7" fmla="*/ 4838698 w 4848780"/>
              <a:gd name="connsiteY7" fmla="*/ 2789311 h 4513312"/>
              <a:gd name="connsiteX8" fmla="*/ 4847799 w 4848780"/>
              <a:gd name="connsiteY8" fmla="*/ 4513312 h 4513312"/>
              <a:gd name="connsiteX9" fmla="*/ 1115537 w 4848780"/>
              <a:gd name="connsiteY9" fmla="*/ 4448175 h 4513312"/>
              <a:gd name="connsiteX0" fmla="*/ 1115537 w 4848224"/>
              <a:gd name="connsiteY0" fmla="*/ 4448175 h 4513312"/>
              <a:gd name="connsiteX1" fmla="*/ 0 w 4848224"/>
              <a:gd name="connsiteY1" fmla="*/ 4446659 h 4513312"/>
              <a:gd name="connsiteX2" fmla="*/ 895349 w 4848224"/>
              <a:gd name="connsiteY2" fmla="*/ 2617859 h 4513312"/>
              <a:gd name="connsiteX3" fmla="*/ 1733548 w 4848224"/>
              <a:gd name="connsiteY3" fmla="*/ 1636784 h 4513312"/>
              <a:gd name="connsiteX4" fmla="*/ 3152349 w 4848224"/>
              <a:gd name="connsiteY4" fmla="*/ 620663 h 4513312"/>
              <a:gd name="connsiteX5" fmla="*/ 4846261 w 4848224"/>
              <a:gd name="connsiteY5" fmla="*/ 0 h 4513312"/>
              <a:gd name="connsiteX6" fmla="*/ 4848224 w 4848224"/>
              <a:gd name="connsiteY6" fmla="*/ 1112911 h 4513312"/>
              <a:gd name="connsiteX7" fmla="*/ 4838698 w 4848224"/>
              <a:gd name="connsiteY7" fmla="*/ 2789311 h 4513312"/>
              <a:gd name="connsiteX8" fmla="*/ 4847799 w 4848224"/>
              <a:gd name="connsiteY8" fmla="*/ 4513312 h 4513312"/>
              <a:gd name="connsiteX9" fmla="*/ 1115537 w 4848224"/>
              <a:gd name="connsiteY9" fmla="*/ 4448175 h 4513312"/>
              <a:gd name="connsiteX0" fmla="*/ 1115537 w 5121914"/>
              <a:gd name="connsiteY0" fmla="*/ 4448175 h 4623861"/>
              <a:gd name="connsiteX1" fmla="*/ 0 w 5121914"/>
              <a:gd name="connsiteY1" fmla="*/ 4446659 h 4623861"/>
              <a:gd name="connsiteX2" fmla="*/ 895349 w 5121914"/>
              <a:gd name="connsiteY2" fmla="*/ 2617859 h 4623861"/>
              <a:gd name="connsiteX3" fmla="*/ 1733548 w 5121914"/>
              <a:gd name="connsiteY3" fmla="*/ 1636784 h 4623861"/>
              <a:gd name="connsiteX4" fmla="*/ 3152349 w 5121914"/>
              <a:gd name="connsiteY4" fmla="*/ 620663 h 4623861"/>
              <a:gd name="connsiteX5" fmla="*/ 4846261 w 5121914"/>
              <a:gd name="connsiteY5" fmla="*/ 0 h 4623861"/>
              <a:gd name="connsiteX6" fmla="*/ 4848224 w 5121914"/>
              <a:gd name="connsiteY6" fmla="*/ 1112911 h 4623861"/>
              <a:gd name="connsiteX7" fmla="*/ 4838698 w 5121914"/>
              <a:gd name="connsiteY7" fmla="*/ 2808539 h 4623861"/>
              <a:gd name="connsiteX8" fmla="*/ 4847799 w 5121914"/>
              <a:gd name="connsiteY8" fmla="*/ 4513312 h 4623861"/>
              <a:gd name="connsiteX9" fmla="*/ 1115537 w 5121914"/>
              <a:gd name="connsiteY9" fmla="*/ 4448175 h 4623861"/>
              <a:gd name="connsiteX0" fmla="*/ 1115537 w 4848407"/>
              <a:gd name="connsiteY0" fmla="*/ 4448175 h 4623861"/>
              <a:gd name="connsiteX1" fmla="*/ 0 w 4848407"/>
              <a:gd name="connsiteY1" fmla="*/ 4446659 h 4623861"/>
              <a:gd name="connsiteX2" fmla="*/ 895349 w 4848407"/>
              <a:gd name="connsiteY2" fmla="*/ 2617859 h 4623861"/>
              <a:gd name="connsiteX3" fmla="*/ 1733548 w 4848407"/>
              <a:gd name="connsiteY3" fmla="*/ 1636784 h 4623861"/>
              <a:gd name="connsiteX4" fmla="*/ 3152349 w 4848407"/>
              <a:gd name="connsiteY4" fmla="*/ 620663 h 4623861"/>
              <a:gd name="connsiteX5" fmla="*/ 4846261 w 4848407"/>
              <a:gd name="connsiteY5" fmla="*/ 0 h 4623861"/>
              <a:gd name="connsiteX6" fmla="*/ 4848224 w 4848407"/>
              <a:gd name="connsiteY6" fmla="*/ 1112911 h 4623861"/>
              <a:gd name="connsiteX7" fmla="*/ 4838698 w 4848407"/>
              <a:gd name="connsiteY7" fmla="*/ 2808539 h 4623861"/>
              <a:gd name="connsiteX8" fmla="*/ 4847799 w 4848407"/>
              <a:gd name="connsiteY8" fmla="*/ 4513312 h 4623861"/>
              <a:gd name="connsiteX9" fmla="*/ 1115537 w 4848407"/>
              <a:gd name="connsiteY9" fmla="*/ 4448175 h 4623861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5084385"/>
              <a:gd name="connsiteY0" fmla="*/ 4448175 h 4645873"/>
              <a:gd name="connsiteX1" fmla="*/ 0 w 5084385"/>
              <a:gd name="connsiteY1" fmla="*/ 4446659 h 4645873"/>
              <a:gd name="connsiteX2" fmla="*/ 895349 w 5084385"/>
              <a:gd name="connsiteY2" fmla="*/ 2617859 h 4645873"/>
              <a:gd name="connsiteX3" fmla="*/ 1733548 w 5084385"/>
              <a:gd name="connsiteY3" fmla="*/ 1636784 h 4645873"/>
              <a:gd name="connsiteX4" fmla="*/ 3152349 w 5084385"/>
              <a:gd name="connsiteY4" fmla="*/ 620663 h 4645873"/>
              <a:gd name="connsiteX5" fmla="*/ 4846261 w 5084385"/>
              <a:gd name="connsiteY5" fmla="*/ 0 h 4645873"/>
              <a:gd name="connsiteX6" fmla="*/ 4848224 w 5084385"/>
              <a:gd name="connsiteY6" fmla="*/ 1112911 h 4645873"/>
              <a:gd name="connsiteX7" fmla="*/ 4838698 w 5084385"/>
              <a:gd name="connsiteY7" fmla="*/ 2808539 h 4645873"/>
              <a:gd name="connsiteX8" fmla="*/ 4857324 w 5084385"/>
              <a:gd name="connsiteY8" fmla="*/ 4542155 h 4645873"/>
              <a:gd name="connsiteX9" fmla="*/ 1115537 w 5084385"/>
              <a:gd name="connsiteY9" fmla="*/ 4448175 h 4645873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4857324"/>
              <a:gd name="connsiteY0" fmla="*/ 4448175 h 4542155"/>
              <a:gd name="connsiteX1" fmla="*/ 0 w 4857324"/>
              <a:gd name="connsiteY1" fmla="*/ 4446659 h 4542155"/>
              <a:gd name="connsiteX2" fmla="*/ 895349 w 4857324"/>
              <a:gd name="connsiteY2" fmla="*/ 2617859 h 4542155"/>
              <a:gd name="connsiteX3" fmla="*/ 1733548 w 4857324"/>
              <a:gd name="connsiteY3" fmla="*/ 1636784 h 4542155"/>
              <a:gd name="connsiteX4" fmla="*/ 3152349 w 4857324"/>
              <a:gd name="connsiteY4" fmla="*/ 620663 h 4542155"/>
              <a:gd name="connsiteX5" fmla="*/ 4846261 w 4857324"/>
              <a:gd name="connsiteY5" fmla="*/ 0 h 4542155"/>
              <a:gd name="connsiteX6" fmla="*/ 4848224 w 4857324"/>
              <a:gd name="connsiteY6" fmla="*/ 1112911 h 4542155"/>
              <a:gd name="connsiteX7" fmla="*/ 4838698 w 4857324"/>
              <a:gd name="connsiteY7" fmla="*/ 2808539 h 4542155"/>
              <a:gd name="connsiteX8" fmla="*/ 4857324 w 4857324"/>
              <a:gd name="connsiteY8" fmla="*/ 4542155 h 4542155"/>
              <a:gd name="connsiteX9" fmla="*/ 1115537 w 4857324"/>
              <a:gd name="connsiteY9" fmla="*/ 4448175 h 4542155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36185"/>
              <a:gd name="connsiteY0" fmla="*/ 4448175 h 4484469"/>
              <a:gd name="connsiteX1" fmla="*/ 0 w 5136185"/>
              <a:gd name="connsiteY1" fmla="*/ 4446659 h 4484469"/>
              <a:gd name="connsiteX2" fmla="*/ 895349 w 5136185"/>
              <a:gd name="connsiteY2" fmla="*/ 2617859 h 4484469"/>
              <a:gd name="connsiteX3" fmla="*/ 1733548 w 5136185"/>
              <a:gd name="connsiteY3" fmla="*/ 1636784 h 4484469"/>
              <a:gd name="connsiteX4" fmla="*/ 3152349 w 5136185"/>
              <a:gd name="connsiteY4" fmla="*/ 620663 h 4484469"/>
              <a:gd name="connsiteX5" fmla="*/ 4846261 w 5136185"/>
              <a:gd name="connsiteY5" fmla="*/ 0 h 4484469"/>
              <a:gd name="connsiteX6" fmla="*/ 4848224 w 5136185"/>
              <a:gd name="connsiteY6" fmla="*/ 1112911 h 4484469"/>
              <a:gd name="connsiteX7" fmla="*/ 4838698 w 5136185"/>
              <a:gd name="connsiteY7" fmla="*/ 2808539 h 4484469"/>
              <a:gd name="connsiteX8" fmla="*/ 4866849 w 5136185"/>
              <a:gd name="connsiteY8" fmla="*/ 4484469 h 4484469"/>
              <a:gd name="connsiteX9" fmla="*/ 1115537 w 5136185"/>
              <a:gd name="connsiteY9" fmla="*/ 4448175 h 4484469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44833"/>
              <a:gd name="connsiteY0" fmla="*/ 4448175 h 4599579"/>
              <a:gd name="connsiteX1" fmla="*/ 0 w 5144833"/>
              <a:gd name="connsiteY1" fmla="*/ 4446659 h 4599579"/>
              <a:gd name="connsiteX2" fmla="*/ 895349 w 5144833"/>
              <a:gd name="connsiteY2" fmla="*/ 2617859 h 4599579"/>
              <a:gd name="connsiteX3" fmla="*/ 1733548 w 5144833"/>
              <a:gd name="connsiteY3" fmla="*/ 1636784 h 4599579"/>
              <a:gd name="connsiteX4" fmla="*/ 3152349 w 5144833"/>
              <a:gd name="connsiteY4" fmla="*/ 620663 h 4599579"/>
              <a:gd name="connsiteX5" fmla="*/ 4846261 w 5144833"/>
              <a:gd name="connsiteY5" fmla="*/ 0 h 4599579"/>
              <a:gd name="connsiteX6" fmla="*/ 4848224 w 5144833"/>
              <a:gd name="connsiteY6" fmla="*/ 1112911 h 4599579"/>
              <a:gd name="connsiteX7" fmla="*/ 4867273 w 5144833"/>
              <a:gd name="connsiteY7" fmla="*/ 2808539 h 4599579"/>
              <a:gd name="connsiteX8" fmla="*/ 4866849 w 5144833"/>
              <a:gd name="connsiteY8" fmla="*/ 4484469 h 4599579"/>
              <a:gd name="connsiteX9" fmla="*/ 1115537 w 514483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93886"/>
              <a:gd name="connsiteY0" fmla="*/ 4448175 h 4599579"/>
              <a:gd name="connsiteX1" fmla="*/ 0 w 4893886"/>
              <a:gd name="connsiteY1" fmla="*/ 4446659 h 4599579"/>
              <a:gd name="connsiteX2" fmla="*/ 895349 w 4893886"/>
              <a:gd name="connsiteY2" fmla="*/ 2617859 h 4599579"/>
              <a:gd name="connsiteX3" fmla="*/ 1733548 w 4893886"/>
              <a:gd name="connsiteY3" fmla="*/ 1636784 h 4599579"/>
              <a:gd name="connsiteX4" fmla="*/ 3152349 w 4893886"/>
              <a:gd name="connsiteY4" fmla="*/ 620663 h 4599579"/>
              <a:gd name="connsiteX5" fmla="*/ 4893886 w 4893886"/>
              <a:gd name="connsiteY5" fmla="*/ 0 h 4599579"/>
              <a:gd name="connsiteX6" fmla="*/ 4867274 w 4893886"/>
              <a:gd name="connsiteY6" fmla="*/ 1112911 h 4599579"/>
              <a:gd name="connsiteX7" fmla="*/ 4867273 w 4893886"/>
              <a:gd name="connsiteY7" fmla="*/ 2808539 h 4599579"/>
              <a:gd name="connsiteX8" fmla="*/ 4866849 w 4893886"/>
              <a:gd name="connsiteY8" fmla="*/ 4484469 h 4599579"/>
              <a:gd name="connsiteX9" fmla="*/ 1115537 w 4893886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985424"/>
              <a:gd name="connsiteY0" fmla="*/ 4448175 h 4599579"/>
              <a:gd name="connsiteX1" fmla="*/ 0 w 4985424"/>
              <a:gd name="connsiteY1" fmla="*/ 4446659 h 4599579"/>
              <a:gd name="connsiteX2" fmla="*/ 895349 w 4985424"/>
              <a:gd name="connsiteY2" fmla="*/ 2617859 h 4599579"/>
              <a:gd name="connsiteX3" fmla="*/ 1733548 w 4985424"/>
              <a:gd name="connsiteY3" fmla="*/ 1636784 h 4599579"/>
              <a:gd name="connsiteX4" fmla="*/ 3152349 w 4985424"/>
              <a:gd name="connsiteY4" fmla="*/ 620663 h 4599579"/>
              <a:gd name="connsiteX5" fmla="*/ 4855786 w 4985424"/>
              <a:gd name="connsiteY5" fmla="*/ 0 h 4599579"/>
              <a:gd name="connsiteX6" fmla="*/ 4867274 w 4985424"/>
              <a:gd name="connsiteY6" fmla="*/ 1112911 h 4599579"/>
              <a:gd name="connsiteX7" fmla="*/ 4867273 w 4985424"/>
              <a:gd name="connsiteY7" fmla="*/ 2808539 h 4599579"/>
              <a:gd name="connsiteX8" fmla="*/ 4866849 w 4985424"/>
              <a:gd name="connsiteY8" fmla="*/ 4484469 h 4599579"/>
              <a:gd name="connsiteX9" fmla="*/ 1115537 w 498542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55626"/>
              <a:gd name="connsiteX1" fmla="*/ 0 w 4867274"/>
              <a:gd name="connsiteY1" fmla="*/ 4446659 h 4455626"/>
              <a:gd name="connsiteX2" fmla="*/ 895349 w 4867274"/>
              <a:gd name="connsiteY2" fmla="*/ 2617859 h 4455626"/>
              <a:gd name="connsiteX3" fmla="*/ 1733548 w 4867274"/>
              <a:gd name="connsiteY3" fmla="*/ 1636784 h 4455626"/>
              <a:gd name="connsiteX4" fmla="*/ 3152349 w 4867274"/>
              <a:gd name="connsiteY4" fmla="*/ 620663 h 4455626"/>
              <a:gd name="connsiteX5" fmla="*/ 4855786 w 4867274"/>
              <a:gd name="connsiteY5" fmla="*/ 0 h 4455626"/>
              <a:gd name="connsiteX6" fmla="*/ 4867274 w 4867274"/>
              <a:gd name="connsiteY6" fmla="*/ 1112911 h 4455626"/>
              <a:gd name="connsiteX7" fmla="*/ 4867273 w 4867274"/>
              <a:gd name="connsiteY7" fmla="*/ 2808539 h 4455626"/>
              <a:gd name="connsiteX8" fmla="*/ 4866849 w 4867274"/>
              <a:gd name="connsiteY8" fmla="*/ 4455626 h 4455626"/>
              <a:gd name="connsiteX9" fmla="*/ 1115537 w 4867274"/>
              <a:gd name="connsiteY9" fmla="*/ 4448175 h 4455626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55786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46012 h 4485182"/>
              <a:gd name="connsiteX9" fmla="*/ 1115537 w 4867274"/>
              <a:gd name="connsiteY9" fmla="*/ 4448175 h 4485182"/>
              <a:gd name="connsiteX0" fmla="*/ 1125062 w 5144128"/>
              <a:gd name="connsiteY0" fmla="*/ 4477067 h 4575663"/>
              <a:gd name="connsiteX1" fmla="*/ 0 w 5144128"/>
              <a:gd name="connsiteY1" fmla="*/ 4485182 h 4575663"/>
              <a:gd name="connsiteX2" fmla="*/ 895349 w 5144128"/>
              <a:gd name="connsiteY2" fmla="*/ 2617859 h 4575663"/>
              <a:gd name="connsiteX3" fmla="*/ 1733548 w 5144128"/>
              <a:gd name="connsiteY3" fmla="*/ 1636784 h 4575663"/>
              <a:gd name="connsiteX4" fmla="*/ 3152349 w 5144128"/>
              <a:gd name="connsiteY4" fmla="*/ 620663 h 4575663"/>
              <a:gd name="connsiteX5" fmla="*/ 4865311 w 5144128"/>
              <a:gd name="connsiteY5" fmla="*/ 0 h 4575663"/>
              <a:gd name="connsiteX6" fmla="*/ 4867274 w 5144128"/>
              <a:gd name="connsiteY6" fmla="*/ 1112911 h 4575663"/>
              <a:gd name="connsiteX7" fmla="*/ 4867273 w 5144128"/>
              <a:gd name="connsiteY7" fmla="*/ 2808539 h 4575663"/>
              <a:gd name="connsiteX8" fmla="*/ 4866849 w 5144128"/>
              <a:gd name="connsiteY8" fmla="*/ 4446012 h 4575663"/>
              <a:gd name="connsiteX9" fmla="*/ 1125062 w 5144128"/>
              <a:gd name="connsiteY9" fmla="*/ 4477067 h 4575663"/>
              <a:gd name="connsiteX0" fmla="*/ 1125062 w 5144128"/>
              <a:gd name="connsiteY0" fmla="*/ 4477067 h 4606198"/>
              <a:gd name="connsiteX1" fmla="*/ 0 w 5144128"/>
              <a:gd name="connsiteY1" fmla="*/ 4485182 h 4606198"/>
              <a:gd name="connsiteX2" fmla="*/ 895349 w 5144128"/>
              <a:gd name="connsiteY2" fmla="*/ 2617859 h 4606198"/>
              <a:gd name="connsiteX3" fmla="*/ 1733548 w 5144128"/>
              <a:gd name="connsiteY3" fmla="*/ 1636784 h 4606198"/>
              <a:gd name="connsiteX4" fmla="*/ 3152349 w 5144128"/>
              <a:gd name="connsiteY4" fmla="*/ 620663 h 4606198"/>
              <a:gd name="connsiteX5" fmla="*/ 4865311 w 5144128"/>
              <a:gd name="connsiteY5" fmla="*/ 0 h 4606198"/>
              <a:gd name="connsiteX6" fmla="*/ 4867274 w 5144128"/>
              <a:gd name="connsiteY6" fmla="*/ 1112911 h 4606198"/>
              <a:gd name="connsiteX7" fmla="*/ 4867273 w 5144128"/>
              <a:gd name="connsiteY7" fmla="*/ 2808539 h 4606198"/>
              <a:gd name="connsiteX8" fmla="*/ 4866849 w 5144128"/>
              <a:gd name="connsiteY8" fmla="*/ 4484534 h 4606198"/>
              <a:gd name="connsiteX9" fmla="*/ 1125062 w 5144128"/>
              <a:gd name="connsiteY9" fmla="*/ 4477067 h 4606198"/>
              <a:gd name="connsiteX0" fmla="*/ 1125062 w 5144128"/>
              <a:gd name="connsiteY0" fmla="*/ 4477067 h 4485182"/>
              <a:gd name="connsiteX1" fmla="*/ 0 w 5144128"/>
              <a:gd name="connsiteY1" fmla="*/ 4485182 h 4485182"/>
              <a:gd name="connsiteX2" fmla="*/ 895349 w 5144128"/>
              <a:gd name="connsiteY2" fmla="*/ 2617859 h 4485182"/>
              <a:gd name="connsiteX3" fmla="*/ 1733548 w 5144128"/>
              <a:gd name="connsiteY3" fmla="*/ 1636784 h 4485182"/>
              <a:gd name="connsiteX4" fmla="*/ 3152349 w 5144128"/>
              <a:gd name="connsiteY4" fmla="*/ 620663 h 4485182"/>
              <a:gd name="connsiteX5" fmla="*/ 4865311 w 5144128"/>
              <a:gd name="connsiteY5" fmla="*/ 0 h 4485182"/>
              <a:gd name="connsiteX6" fmla="*/ 4867274 w 5144128"/>
              <a:gd name="connsiteY6" fmla="*/ 1112911 h 4485182"/>
              <a:gd name="connsiteX7" fmla="*/ 4867273 w 5144128"/>
              <a:gd name="connsiteY7" fmla="*/ 2808539 h 4485182"/>
              <a:gd name="connsiteX8" fmla="*/ 4866849 w 5144128"/>
              <a:gd name="connsiteY8" fmla="*/ 4484534 h 4485182"/>
              <a:gd name="connsiteX9" fmla="*/ 1125062 w 5144128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23924 w 4895849"/>
              <a:gd name="connsiteY2" fmla="*/ 261785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885824 w 4895849"/>
              <a:gd name="connsiteY2" fmla="*/ 260822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14399 w 4895849"/>
              <a:gd name="connsiteY2" fmla="*/ 2627491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912953"/>
              <a:gd name="connsiteY0" fmla="*/ 4496328 h 4504443"/>
              <a:gd name="connsiteX1" fmla="*/ 0 w 4912953"/>
              <a:gd name="connsiteY1" fmla="*/ 4504443 h 4504443"/>
              <a:gd name="connsiteX2" fmla="*/ 914399 w 4912953"/>
              <a:gd name="connsiteY2" fmla="*/ 2646752 h 4504443"/>
              <a:gd name="connsiteX3" fmla="*/ 1762123 w 4912953"/>
              <a:gd name="connsiteY3" fmla="*/ 1656045 h 4504443"/>
              <a:gd name="connsiteX4" fmla="*/ 3180924 w 4912953"/>
              <a:gd name="connsiteY4" fmla="*/ 639924 h 4504443"/>
              <a:gd name="connsiteX5" fmla="*/ 4912936 w 4912953"/>
              <a:gd name="connsiteY5" fmla="*/ 0 h 4504443"/>
              <a:gd name="connsiteX6" fmla="*/ 4895849 w 4912953"/>
              <a:gd name="connsiteY6" fmla="*/ 1132172 h 4504443"/>
              <a:gd name="connsiteX7" fmla="*/ 4895848 w 4912953"/>
              <a:gd name="connsiteY7" fmla="*/ 2827800 h 4504443"/>
              <a:gd name="connsiteX8" fmla="*/ 4895424 w 4912953"/>
              <a:gd name="connsiteY8" fmla="*/ 4503795 h 4504443"/>
              <a:gd name="connsiteX9" fmla="*/ 1153637 w 4912953"/>
              <a:gd name="connsiteY9" fmla="*/ 4496328 h 4504443"/>
              <a:gd name="connsiteX0" fmla="*/ 1153637 w 4895849"/>
              <a:gd name="connsiteY0" fmla="*/ 4496328 h 4504443"/>
              <a:gd name="connsiteX1" fmla="*/ 0 w 4895849"/>
              <a:gd name="connsiteY1" fmla="*/ 4504443 h 4504443"/>
              <a:gd name="connsiteX2" fmla="*/ 914399 w 4895849"/>
              <a:gd name="connsiteY2" fmla="*/ 2646752 h 4504443"/>
              <a:gd name="connsiteX3" fmla="*/ 1762123 w 4895849"/>
              <a:gd name="connsiteY3" fmla="*/ 1656045 h 4504443"/>
              <a:gd name="connsiteX4" fmla="*/ 3180924 w 4895849"/>
              <a:gd name="connsiteY4" fmla="*/ 639924 h 4504443"/>
              <a:gd name="connsiteX5" fmla="*/ 4893886 w 4895849"/>
              <a:gd name="connsiteY5" fmla="*/ 0 h 4504443"/>
              <a:gd name="connsiteX6" fmla="*/ 4895849 w 4895849"/>
              <a:gd name="connsiteY6" fmla="*/ 1132172 h 4504443"/>
              <a:gd name="connsiteX7" fmla="*/ 4895848 w 4895849"/>
              <a:gd name="connsiteY7" fmla="*/ 2827800 h 4504443"/>
              <a:gd name="connsiteX8" fmla="*/ 4895424 w 4895849"/>
              <a:gd name="connsiteY8" fmla="*/ 4503795 h 4504443"/>
              <a:gd name="connsiteX9" fmla="*/ 1153637 w 4895849"/>
              <a:gd name="connsiteY9" fmla="*/ 4496328 h 4504443"/>
              <a:gd name="connsiteX0" fmla="*/ 1136480 w 4895849"/>
              <a:gd name="connsiteY0" fmla="*/ 4533568 h 4533719"/>
              <a:gd name="connsiteX1" fmla="*/ 0 w 4895849"/>
              <a:gd name="connsiteY1" fmla="*/ 4504443 h 4533719"/>
              <a:gd name="connsiteX2" fmla="*/ 914399 w 4895849"/>
              <a:gd name="connsiteY2" fmla="*/ 2646752 h 4533719"/>
              <a:gd name="connsiteX3" fmla="*/ 1762123 w 4895849"/>
              <a:gd name="connsiteY3" fmla="*/ 1656045 h 4533719"/>
              <a:gd name="connsiteX4" fmla="*/ 3180924 w 4895849"/>
              <a:gd name="connsiteY4" fmla="*/ 639924 h 4533719"/>
              <a:gd name="connsiteX5" fmla="*/ 4893886 w 4895849"/>
              <a:gd name="connsiteY5" fmla="*/ 0 h 4533719"/>
              <a:gd name="connsiteX6" fmla="*/ 4895849 w 4895849"/>
              <a:gd name="connsiteY6" fmla="*/ 1132172 h 4533719"/>
              <a:gd name="connsiteX7" fmla="*/ 4895848 w 4895849"/>
              <a:gd name="connsiteY7" fmla="*/ 2827800 h 4533719"/>
              <a:gd name="connsiteX8" fmla="*/ 4895424 w 4895849"/>
              <a:gd name="connsiteY8" fmla="*/ 4503795 h 4533719"/>
              <a:gd name="connsiteX9" fmla="*/ 1136480 w 4895849"/>
              <a:gd name="connsiteY9" fmla="*/ 4533568 h 4533719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03795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58534"/>
              <a:gd name="connsiteX1" fmla="*/ 0 w 4904427"/>
              <a:gd name="connsiteY1" fmla="*/ 4532373 h 4658534"/>
              <a:gd name="connsiteX2" fmla="*/ 922977 w 4904427"/>
              <a:gd name="connsiteY2" fmla="*/ 2646752 h 4658534"/>
              <a:gd name="connsiteX3" fmla="*/ 1770701 w 4904427"/>
              <a:gd name="connsiteY3" fmla="*/ 1656045 h 4658534"/>
              <a:gd name="connsiteX4" fmla="*/ 3189502 w 4904427"/>
              <a:gd name="connsiteY4" fmla="*/ 639924 h 4658534"/>
              <a:gd name="connsiteX5" fmla="*/ 4902464 w 4904427"/>
              <a:gd name="connsiteY5" fmla="*/ 0 h 4658534"/>
              <a:gd name="connsiteX6" fmla="*/ 4904427 w 4904427"/>
              <a:gd name="connsiteY6" fmla="*/ 1132172 h 4658534"/>
              <a:gd name="connsiteX7" fmla="*/ 4904426 w 4904427"/>
              <a:gd name="connsiteY7" fmla="*/ 2827800 h 4658534"/>
              <a:gd name="connsiteX8" fmla="*/ 4904002 w 4904427"/>
              <a:gd name="connsiteY8" fmla="*/ 4531726 h 4658534"/>
              <a:gd name="connsiteX9" fmla="*/ 1145058 w 4904427"/>
              <a:gd name="connsiteY9" fmla="*/ 4533568 h 4658534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72471"/>
              <a:gd name="connsiteX1" fmla="*/ 0 w 4904427"/>
              <a:gd name="connsiteY1" fmla="*/ 4532373 h 4672471"/>
              <a:gd name="connsiteX2" fmla="*/ 922977 w 4904427"/>
              <a:gd name="connsiteY2" fmla="*/ 2646752 h 4672471"/>
              <a:gd name="connsiteX3" fmla="*/ 1770701 w 4904427"/>
              <a:gd name="connsiteY3" fmla="*/ 1656045 h 4672471"/>
              <a:gd name="connsiteX4" fmla="*/ 3189502 w 4904427"/>
              <a:gd name="connsiteY4" fmla="*/ 639924 h 4672471"/>
              <a:gd name="connsiteX5" fmla="*/ 4902464 w 4904427"/>
              <a:gd name="connsiteY5" fmla="*/ 0 h 4672471"/>
              <a:gd name="connsiteX6" fmla="*/ 4904427 w 4904427"/>
              <a:gd name="connsiteY6" fmla="*/ 1132172 h 4672471"/>
              <a:gd name="connsiteX7" fmla="*/ 4904426 w 4904427"/>
              <a:gd name="connsiteY7" fmla="*/ 2827800 h 4672471"/>
              <a:gd name="connsiteX8" fmla="*/ 4904002 w 4904427"/>
              <a:gd name="connsiteY8" fmla="*/ 4531726 h 4672471"/>
              <a:gd name="connsiteX9" fmla="*/ 1145058 w 4904427"/>
              <a:gd name="connsiteY9" fmla="*/ 4533568 h 4672471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36786"/>
              <a:gd name="connsiteY0" fmla="*/ 4561498 h 4561498"/>
              <a:gd name="connsiteX1" fmla="*/ 0 w 4936786"/>
              <a:gd name="connsiteY1" fmla="*/ 4560303 h 4561498"/>
              <a:gd name="connsiteX2" fmla="*/ 922977 w 4936786"/>
              <a:gd name="connsiteY2" fmla="*/ 2674682 h 4561498"/>
              <a:gd name="connsiteX3" fmla="*/ 1770701 w 4936786"/>
              <a:gd name="connsiteY3" fmla="*/ 1683975 h 4561498"/>
              <a:gd name="connsiteX4" fmla="*/ 3189502 w 4936786"/>
              <a:gd name="connsiteY4" fmla="*/ 667854 h 4561498"/>
              <a:gd name="connsiteX5" fmla="*/ 4936777 w 4936786"/>
              <a:gd name="connsiteY5" fmla="*/ 0 h 4561498"/>
              <a:gd name="connsiteX6" fmla="*/ 4904427 w 4936786"/>
              <a:gd name="connsiteY6" fmla="*/ 1160102 h 4561498"/>
              <a:gd name="connsiteX7" fmla="*/ 4904426 w 4936786"/>
              <a:gd name="connsiteY7" fmla="*/ 2855730 h 4561498"/>
              <a:gd name="connsiteX8" fmla="*/ 4904002 w 4936786"/>
              <a:gd name="connsiteY8" fmla="*/ 4559656 h 4561498"/>
              <a:gd name="connsiteX9" fmla="*/ 1145058 w 4936786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11042"/>
              <a:gd name="connsiteY0" fmla="*/ 4561498 h 4561498"/>
              <a:gd name="connsiteX1" fmla="*/ 0 w 4911042"/>
              <a:gd name="connsiteY1" fmla="*/ 4560303 h 4561498"/>
              <a:gd name="connsiteX2" fmla="*/ 922977 w 4911042"/>
              <a:gd name="connsiteY2" fmla="*/ 2674682 h 4561498"/>
              <a:gd name="connsiteX3" fmla="*/ 1770701 w 4911042"/>
              <a:gd name="connsiteY3" fmla="*/ 1683975 h 4561498"/>
              <a:gd name="connsiteX4" fmla="*/ 3189502 w 4911042"/>
              <a:gd name="connsiteY4" fmla="*/ 667854 h 4561498"/>
              <a:gd name="connsiteX5" fmla="*/ 4911042 w 4911042"/>
              <a:gd name="connsiteY5" fmla="*/ 0 h 4561498"/>
              <a:gd name="connsiteX6" fmla="*/ 4904427 w 4911042"/>
              <a:gd name="connsiteY6" fmla="*/ 1160102 h 4561498"/>
              <a:gd name="connsiteX7" fmla="*/ 4904426 w 4911042"/>
              <a:gd name="connsiteY7" fmla="*/ 2855730 h 4561498"/>
              <a:gd name="connsiteX8" fmla="*/ 4904002 w 4911042"/>
              <a:gd name="connsiteY8" fmla="*/ 4559656 h 4561498"/>
              <a:gd name="connsiteX9" fmla="*/ 1145058 w 4911042"/>
              <a:gd name="connsiteY9" fmla="*/ 4561498 h 456149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5023304"/>
              <a:gd name="connsiteY0" fmla="*/ 4552188 h 4552188"/>
              <a:gd name="connsiteX1" fmla="*/ 0 w 5023304"/>
              <a:gd name="connsiteY1" fmla="*/ 4550993 h 4552188"/>
              <a:gd name="connsiteX2" fmla="*/ 922977 w 5023304"/>
              <a:gd name="connsiteY2" fmla="*/ 2665372 h 4552188"/>
              <a:gd name="connsiteX3" fmla="*/ 1770701 w 5023304"/>
              <a:gd name="connsiteY3" fmla="*/ 1674665 h 4552188"/>
              <a:gd name="connsiteX4" fmla="*/ 3189502 w 5023304"/>
              <a:gd name="connsiteY4" fmla="*/ 658544 h 4552188"/>
              <a:gd name="connsiteX5" fmla="*/ 4893885 w 5023304"/>
              <a:gd name="connsiteY5" fmla="*/ 0 h 4552188"/>
              <a:gd name="connsiteX6" fmla="*/ 4904427 w 5023304"/>
              <a:gd name="connsiteY6" fmla="*/ 1150792 h 4552188"/>
              <a:gd name="connsiteX7" fmla="*/ 4904426 w 5023304"/>
              <a:gd name="connsiteY7" fmla="*/ 2846420 h 4552188"/>
              <a:gd name="connsiteX8" fmla="*/ 4904002 w 5023304"/>
              <a:gd name="connsiteY8" fmla="*/ 4550346 h 4552188"/>
              <a:gd name="connsiteX9" fmla="*/ 1145058 w 5023304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55188 w 4904427"/>
              <a:gd name="connsiteY4" fmla="*/ 63061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63767 w 4904427"/>
              <a:gd name="connsiteY4" fmla="*/ 65854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4427" h="4533568">
                <a:moveTo>
                  <a:pt x="1145058" y="4533568"/>
                </a:moveTo>
                <a:lnTo>
                  <a:pt x="0" y="4532373"/>
                </a:lnTo>
                <a:cubicBezTo>
                  <a:pt x="85540" y="4106313"/>
                  <a:pt x="608652" y="3072202"/>
                  <a:pt x="922977" y="2646752"/>
                </a:cubicBezTo>
                <a:cubicBezTo>
                  <a:pt x="1275216" y="2148024"/>
                  <a:pt x="1427872" y="2021189"/>
                  <a:pt x="1770701" y="1656045"/>
                </a:cubicBezTo>
                <a:cubicBezTo>
                  <a:pt x="2289557" y="1187777"/>
                  <a:pt x="2643236" y="915933"/>
                  <a:pt x="3163767" y="639925"/>
                </a:cubicBezTo>
                <a:cubicBezTo>
                  <a:pt x="3684298" y="363918"/>
                  <a:pt x="4271515" y="110363"/>
                  <a:pt x="4893886" y="0"/>
                </a:cubicBezTo>
                <a:cubicBezTo>
                  <a:pt x="4897400" y="377391"/>
                  <a:pt x="4900913" y="754781"/>
                  <a:pt x="4904427" y="1132172"/>
                </a:cubicBezTo>
                <a:cubicBezTo>
                  <a:pt x="4904427" y="1697381"/>
                  <a:pt x="4904426" y="2262591"/>
                  <a:pt x="4904426" y="2827800"/>
                </a:cubicBezTo>
                <a:cubicBezTo>
                  <a:pt x="4904285" y="3386465"/>
                  <a:pt x="4904143" y="3973061"/>
                  <a:pt x="4904002" y="4531726"/>
                </a:cubicBezTo>
                <a:lnTo>
                  <a:pt x="1145058" y="4533568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613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play Slide V1_Green_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3088"/>
            <a:ext cx="9144000" cy="2724912"/>
          </a:xfrm>
          <a:prstGeom prst="rect">
            <a:avLst/>
          </a:prstGeom>
        </p:spPr>
      </p:pic>
      <p:pic>
        <p:nvPicPr>
          <p:cNvPr id="2" name="Picture 1" descr="Display Slide V1_Green_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2" y="0"/>
            <a:ext cx="9144000" cy="4992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1580" y="584684"/>
            <a:ext cx="2304256" cy="230425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786293" y="4383288"/>
            <a:ext cx="1638846" cy="1638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16"/>
          </p:nvPr>
        </p:nvSpPr>
        <p:spPr>
          <a:xfrm>
            <a:off x="5291616" y="4257092"/>
            <a:ext cx="1152592" cy="1152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Picture Placeholder 7"/>
          <p:cNvSpPr>
            <a:spLocks noGrp="1" noChangeAspect="1"/>
          </p:cNvSpPr>
          <p:nvPr>
            <p:ph type="pic" sz="quarter" idx="17"/>
          </p:nvPr>
        </p:nvSpPr>
        <p:spPr>
          <a:xfrm>
            <a:off x="6984268" y="4257092"/>
            <a:ext cx="1152592" cy="1152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8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 descr="Display Slide V1_Green_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12" y="25400"/>
            <a:ext cx="5157388" cy="3639433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20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626064" y="263341"/>
            <a:ext cx="1710000" cy="171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64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_Display Slide V2_Green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608924"/>
            <a:ext cx="2736850" cy="212353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900"/>
              </a:spcAft>
              <a:defRPr sz="2000" b="1"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key message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316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9144000" cy="6285167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Insert Full Screen image 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2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een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able Placeholder 2"/>
          <p:cNvSpPr>
            <a:spLocks noGrp="1"/>
          </p:cNvSpPr>
          <p:nvPr>
            <p:ph type="tbl" sz="quarter" idx="20" hasCustomPrompt="1"/>
          </p:nvPr>
        </p:nvSpPr>
        <p:spPr>
          <a:xfrm>
            <a:off x="539552" y="1988840"/>
            <a:ext cx="7056760" cy="3672557"/>
          </a:xfrm>
          <a:ln>
            <a:solidFill>
              <a:srgbClr val="92CB9C"/>
            </a:solidFill>
          </a:ln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dirty="0" smtClean="0"/>
              <a:t>Click to insert table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5508414" cy="404768"/>
          </a:xfrm>
        </p:spPr>
        <p:txBody>
          <a:bodyPr/>
          <a:lstStyle>
            <a:lvl1pPr>
              <a:defRPr>
                <a:solidFill>
                  <a:srgbClr val="1D5C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1424900"/>
            <a:ext cx="5616575" cy="395288"/>
          </a:xfrm>
        </p:spPr>
        <p:txBody>
          <a:bodyPr/>
          <a:lstStyle>
            <a:lvl1pPr marL="0" indent="0">
              <a:buNone/>
              <a:defRPr>
                <a:solidFill>
                  <a:srgbClr val="92CB9C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43047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81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ml Crcl -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pic>
        <p:nvPicPr>
          <p:cNvPr id="14" name="Picture 13" descr="BLUE2_New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85" b="3704"/>
          <a:stretch/>
        </p:blipFill>
        <p:spPr>
          <a:xfrm rot="10800000">
            <a:off x="0" y="152400"/>
            <a:ext cx="9144000" cy="2476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347864" y="6345324"/>
            <a:ext cx="2133600" cy="365125"/>
          </a:xfrm>
          <a:prstGeom prst="rect">
            <a:avLst/>
          </a:prstGeom>
        </p:spPr>
        <p:txBody>
          <a:bodyPr/>
          <a:lstStyle/>
          <a:p>
            <a:fld id="{702C51A5-30FB-4CEB-9C7C-A7D3DCD76A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9750" y="476792"/>
            <a:ext cx="5035550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9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944792"/>
            <a:ext cx="5022850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48FD8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pic>
        <p:nvPicPr>
          <p:cNvPr id="11" name="Picture 10" descr="Additional2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3" t="92772"/>
          <a:stretch/>
        </p:blipFill>
        <p:spPr>
          <a:xfrm>
            <a:off x="7753349" y="6362700"/>
            <a:ext cx="1382291" cy="495672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619750" y="2628901"/>
            <a:ext cx="3041650" cy="318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9"/>
          </p:nvPr>
        </p:nvSpPr>
        <p:spPr>
          <a:xfrm>
            <a:off x="535372" y="1488728"/>
            <a:ext cx="5014528" cy="4317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88918" y="679450"/>
            <a:ext cx="1476000" cy="1476000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4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Discre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4325" y="7302"/>
            <a:ext cx="7559675" cy="2120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6889750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750" y="1879600"/>
            <a:ext cx="7880826" cy="4093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180975" indent="-180975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61950" indent="-180975">
              <a:defRPr>
                <a:solidFill>
                  <a:schemeClr val="tx1"/>
                </a:solidFill>
              </a:defRPr>
            </a:lvl3pPr>
            <a:lvl4pPr marL="53340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715963" indent="-182563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04000"/>
            <a:ext cx="6934783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DFDDD6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7887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Wht Bckgr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"/>
            <a:ext cx="9142983" cy="68572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/>
          <a:stretch/>
        </p:blipFill>
        <p:spPr>
          <a:xfrm>
            <a:off x="0" y="6368995"/>
            <a:ext cx="9144000" cy="489005"/>
          </a:xfrm>
          <a:prstGeom prst="rect">
            <a:avLst/>
          </a:prstGeom>
        </p:spPr>
      </p:pic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5590964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9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828000"/>
            <a:ext cx="5616575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48FD8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696790" y="1616100"/>
            <a:ext cx="5408095" cy="4638310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016224 w 2016224"/>
              <a:gd name="connsiteY2" fmla="*/ 1008112 h 2016224"/>
              <a:gd name="connsiteX3" fmla="*/ 1008112 w 2016224"/>
              <a:gd name="connsiteY3" fmla="*/ 2016224 h 2016224"/>
              <a:gd name="connsiteX4" fmla="*/ 0 w 2016224"/>
              <a:gd name="connsiteY4" fmla="*/ 1008112 h 2016224"/>
              <a:gd name="connsiteX0" fmla="*/ 4399 w 2020623"/>
              <a:gd name="connsiteY0" fmla="*/ 1541512 h 2549624"/>
              <a:gd name="connsiteX1" fmla="*/ 1355411 w 2020623"/>
              <a:gd name="connsiteY1" fmla="*/ 0 h 2549624"/>
              <a:gd name="connsiteX2" fmla="*/ 2020623 w 2020623"/>
              <a:gd name="connsiteY2" fmla="*/ 1541512 h 2549624"/>
              <a:gd name="connsiteX3" fmla="*/ 1012511 w 2020623"/>
              <a:gd name="connsiteY3" fmla="*/ 2549624 h 2549624"/>
              <a:gd name="connsiteX4" fmla="*/ 4399 w 2020623"/>
              <a:gd name="connsiteY4" fmla="*/ 1541512 h 2549624"/>
              <a:gd name="connsiteX0" fmla="*/ 932 w 4246488"/>
              <a:gd name="connsiteY0" fmla="*/ 3257702 h 3378198"/>
              <a:gd name="connsiteX1" fmla="*/ 3580794 w 4246488"/>
              <a:gd name="connsiteY1" fmla="*/ 39790 h 3378198"/>
              <a:gd name="connsiteX2" fmla="*/ 4246006 w 4246488"/>
              <a:gd name="connsiteY2" fmla="*/ 1581302 h 3378198"/>
              <a:gd name="connsiteX3" fmla="*/ 3237894 w 4246488"/>
              <a:gd name="connsiteY3" fmla="*/ 2589414 h 3378198"/>
              <a:gd name="connsiteX4" fmla="*/ 932 w 4246488"/>
              <a:gd name="connsiteY4" fmla="*/ 3257702 h 3378198"/>
              <a:gd name="connsiteX0" fmla="*/ 14661 w 4921720"/>
              <a:gd name="connsiteY0" fmla="*/ 4411721 h 4609806"/>
              <a:gd name="connsiteX1" fmla="*/ 4689898 w 4921720"/>
              <a:gd name="connsiteY1" fmla="*/ 22234 h 4609806"/>
              <a:gd name="connsiteX2" fmla="*/ 4259735 w 4921720"/>
              <a:gd name="connsiteY2" fmla="*/ 2735321 h 4609806"/>
              <a:gd name="connsiteX3" fmla="*/ 3251623 w 4921720"/>
              <a:gd name="connsiteY3" fmla="*/ 3743433 h 4609806"/>
              <a:gd name="connsiteX4" fmla="*/ 14661 w 4921720"/>
              <a:gd name="connsiteY4" fmla="*/ 4411721 h 4609806"/>
              <a:gd name="connsiteX0" fmla="*/ 14661 w 4957429"/>
              <a:gd name="connsiteY0" fmla="*/ 4404495 h 4602580"/>
              <a:gd name="connsiteX1" fmla="*/ 4689898 w 4957429"/>
              <a:gd name="connsiteY1" fmla="*/ 15008 h 4602580"/>
              <a:gd name="connsiteX2" fmla="*/ 4259735 w 4957429"/>
              <a:gd name="connsiteY2" fmla="*/ 2728095 h 4602580"/>
              <a:gd name="connsiteX3" fmla="*/ 3251623 w 4957429"/>
              <a:gd name="connsiteY3" fmla="*/ 3736207 h 4602580"/>
              <a:gd name="connsiteX4" fmla="*/ 14661 w 4957429"/>
              <a:gd name="connsiteY4" fmla="*/ 4404495 h 4602580"/>
              <a:gd name="connsiteX0" fmla="*/ 64533 w 5007301"/>
              <a:gd name="connsiteY0" fmla="*/ 4404627 h 4618299"/>
              <a:gd name="connsiteX1" fmla="*/ 4739770 w 5007301"/>
              <a:gd name="connsiteY1" fmla="*/ 15140 h 4618299"/>
              <a:gd name="connsiteX2" fmla="*/ 4309607 w 5007301"/>
              <a:gd name="connsiteY2" fmla="*/ 2728227 h 4618299"/>
              <a:gd name="connsiteX3" fmla="*/ 3301495 w 5007301"/>
              <a:gd name="connsiteY3" fmla="*/ 3736339 h 4618299"/>
              <a:gd name="connsiteX4" fmla="*/ 64533 w 5007301"/>
              <a:gd name="connsiteY4" fmla="*/ 4404627 h 4618299"/>
              <a:gd name="connsiteX0" fmla="*/ 64380 w 4879805"/>
              <a:gd name="connsiteY0" fmla="*/ 4558150 h 4756446"/>
              <a:gd name="connsiteX1" fmla="*/ 4653892 w 4879805"/>
              <a:gd name="connsiteY1" fmla="*/ 25788 h 4756446"/>
              <a:gd name="connsiteX2" fmla="*/ 4223729 w 4879805"/>
              <a:gd name="connsiteY2" fmla="*/ 2738875 h 4756446"/>
              <a:gd name="connsiteX3" fmla="*/ 3215617 w 4879805"/>
              <a:gd name="connsiteY3" fmla="*/ 3746987 h 4756446"/>
              <a:gd name="connsiteX4" fmla="*/ 64380 w 4879805"/>
              <a:gd name="connsiteY4" fmla="*/ 4558150 h 4756446"/>
              <a:gd name="connsiteX0" fmla="*/ 65737 w 5073909"/>
              <a:gd name="connsiteY0" fmla="*/ 4536594 h 4718337"/>
              <a:gd name="connsiteX1" fmla="*/ 4655249 w 5073909"/>
              <a:gd name="connsiteY1" fmla="*/ 4232 h 4718337"/>
              <a:gd name="connsiteX2" fmla="*/ 4863261 w 5073909"/>
              <a:gd name="connsiteY2" fmla="*/ 3707919 h 4718337"/>
              <a:gd name="connsiteX3" fmla="*/ 3216974 w 5073909"/>
              <a:gd name="connsiteY3" fmla="*/ 3725431 h 4718337"/>
              <a:gd name="connsiteX4" fmla="*/ 65737 w 5073909"/>
              <a:gd name="connsiteY4" fmla="*/ 4536594 h 4718337"/>
              <a:gd name="connsiteX0" fmla="*/ 11587 w 5019759"/>
              <a:gd name="connsiteY0" fmla="*/ 4536594 h 4877233"/>
              <a:gd name="connsiteX1" fmla="*/ 4601099 w 5019759"/>
              <a:gd name="connsiteY1" fmla="*/ 4232 h 4877233"/>
              <a:gd name="connsiteX2" fmla="*/ 4809111 w 5019759"/>
              <a:gd name="connsiteY2" fmla="*/ 3707919 h 4877233"/>
              <a:gd name="connsiteX3" fmla="*/ 3334274 w 5019759"/>
              <a:gd name="connsiteY3" fmla="*/ 4458856 h 4877233"/>
              <a:gd name="connsiteX4" fmla="*/ 11587 w 5019759"/>
              <a:gd name="connsiteY4" fmla="*/ 4536594 h 4877233"/>
              <a:gd name="connsiteX0" fmla="*/ 11276 w 5121542"/>
              <a:gd name="connsiteY0" fmla="*/ 4334814 h 4728779"/>
              <a:gd name="connsiteX1" fmla="*/ 4696038 w 5121542"/>
              <a:gd name="connsiteY1" fmla="*/ 2477 h 4728779"/>
              <a:gd name="connsiteX2" fmla="*/ 4904050 w 5121542"/>
              <a:gd name="connsiteY2" fmla="*/ 3706164 h 4728779"/>
              <a:gd name="connsiteX3" fmla="*/ 3429213 w 5121542"/>
              <a:gd name="connsiteY3" fmla="*/ 4457101 h 4728779"/>
              <a:gd name="connsiteX4" fmla="*/ 11276 w 5121542"/>
              <a:gd name="connsiteY4" fmla="*/ 4334814 h 4728779"/>
              <a:gd name="connsiteX0" fmla="*/ 2988 w 4895762"/>
              <a:gd name="connsiteY0" fmla="*/ 3497447 h 3831681"/>
              <a:gd name="connsiteX1" fmla="*/ 2858950 w 4895762"/>
              <a:gd name="connsiteY1" fmla="*/ 3310 h 3831681"/>
              <a:gd name="connsiteX2" fmla="*/ 4895762 w 4895762"/>
              <a:gd name="connsiteY2" fmla="*/ 2868797 h 3831681"/>
              <a:gd name="connsiteX3" fmla="*/ 3420925 w 4895762"/>
              <a:gd name="connsiteY3" fmla="*/ 3619734 h 3831681"/>
              <a:gd name="connsiteX4" fmla="*/ 2988 w 4895762"/>
              <a:gd name="connsiteY4" fmla="*/ 3497447 h 3831681"/>
              <a:gd name="connsiteX0" fmla="*/ 3031 w 4857705"/>
              <a:gd name="connsiteY0" fmla="*/ 3632277 h 3927290"/>
              <a:gd name="connsiteX1" fmla="*/ 2820893 w 4857705"/>
              <a:gd name="connsiteY1" fmla="*/ 4790 h 3927290"/>
              <a:gd name="connsiteX2" fmla="*/ 4857705 w 4857705"/>
              <a:gd name="connsiteY2" fmla="*/ 2870277 h 3927290"/>
              <a:gd name="connsiteX3" fmla="*/ 3382868 w 4857705"/>
              <a:gd name="connsiteY3" fmla="*/ 3621214 h 3927290"/>
              <a:gd name="connsiteX4" fmla="*/ 3031 w 4857705"/>
              <a:gd name="connsiteY4" fmla="*/ 3632277 h 3927290"/>
              <a:gd name="connsiteX0" fmla="*/ 16422 w 4871096"/>
              <a:gd name="connsiteY0" fmla="*/ 3166635 h 3427343"/>
              <a:gd name="connsiteX1" fmla="*/ 2224684 w 4871096"/>
              <a:gd name="connsiteY1" fmla="*/ 5873 h 3427343"/>
              <a:gd name="connsiteX2" fmla="*/ 4871096 w 4871096"/>
              <a:gd name="connsiteY2" fmla="*/ 2404635 h 3427343"/>
              <a:gd name="connsiteX3" fmla="*/ 3396259 w 4871096"/>
              <a:gd name="connsiteY3" fmla="*/ 3155572 h 3427343"/>
              <a:gd name="connsiteX4" fmla="*/ 16422 w 4871096"/>
              <a:gd name="connsiteY4" fmla="*/ 3166635 h 3427343"/>
              <a:gd name="connsiteX0" fmla="*/ 16779 w 4871453"/>
              <a:gd name="connsiteY0" fmla="*/ 3177428 h 3438136"/>
              <a:gd name="connsiteX1" fmla="*/ 2225041 w 4871453"/>
              <a:gd name="connsiteY1" fmla="*/ 16666 h 3438136"/>
              <a:gd name="connsiteX2" fmla="*/ 4871453 w 4871453"/>
              <a:gd name="connsiteY2" fmla="*/ 2415428 h 3438136"/>
              <a:gd name="connsiteX3" fmla="*/ 3396616 w 4871453"/>
              <a:gd name="connsiteY3" fmla="*/ 3166365 h 3438136"/>
              <a:gd name="connsiteX4" fmla="*/ 16779 w 4871453"/>
              <a:gd name="connsiteY4" fmla="*/ 3177428 h 3438136"/>
              <a:gd name="connsiteX0" fmla="*/ 2574 w 4857248"/>
              <a:gd name="connsiteY0" fmla="*/ 3177428 h 3471741"/>
              <a:gd name="connsiteX1" fmla="*/ 2210836 w 4857248"/>
              <a:gd name="connsiteY1" fmla="*/ 16666 h 3471741"/>
              <a:gd name="connsiteX2" fmla="*/ 4857248 w 4857248"/>
              <a:gd name="connsiteY2" fmla="*/ 2415428 h 3471741"/>
              <a:gd name="connsiteX3" fmla="*/ 3382411 w 4857248"/>
              <a:gd name="connsiteY3" fmla="*/ 3166365 h 3471741"/>
              <a:gd name="connsiteX4" fmla="*/ 2574 w 4857248"/>
              <a:gd name="connsiteY4" fmla="*/ 3177428 h 3471741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692 w 5486016"/>
              <a:gd name="connsiteY0" fmla="*/ 4538484 h 5033030"/>
              <a:gd name="connsiteX1" fmla="*/ 2210954 w 5486016"/>
              <a:gd name="connsiteY1" fmla="*/ 1377722 h 5033030"/>
              <a:gd name="connsiteX2" fmla="*/ 5486016 w 5486016"/>
              <a:gd name="connsiteY2" fmla="*/ 156984 h 5033030"/>
              <a:gd name="connsiteX3" fmla="*/ 3382529 w 5486016"/>
              <a:gd name="connsiteY3" fmla="*/ 4527421 h 5033030"/>
              <a:gd name="connsiteX4" fmla="*/ 2692 w 5486016"/>
              <a:gd name="connsiteY4" fmla="*/ 4538484 h 5033030"/>
              <a:gd name="connsiteX0" fmla="*/ 22074 w 5505398"/>
              <a:gd name="connsiteY0" fmla="*/ 4540428 h 5009174"/>
              <a:gd name="connsiteX1" fmla="*/ 2116036 w 5505398"/>
              <a:gd name="connsiteY1" fmla="*/ 1360616 h 5009174"/>
              <a:gd name="connsiteX2" fmla="*/ 5505398 w 5505398"/>
              <a:gd name="connsiteY2" fmla="*/ 158928 h 5009174"/>
              <a:gd name="connsiteX3" fmla="*/ 3401911 w 5505398"/>
              <a:gd name="connsiteY3" fmla="*/ 4529365 h 5009174"/>
              <a:gd name="connsiteX4" fmla="*/ 22074 w 5505398"/>
              <a:gd name="connsiteY4" fmla="*/ 4540428 h 5009174"/>
              <a:gd name="connsiteX0" fmla="*/ 23803 w 5507127"/>
              <a:gd name="connsiteY0" fmla="*/ 4542418 h 5012267"/>
              <a:gd name="connsiteX1" fmla="*/ 2079665 w 5507127"/>
              <a:gd name="connsiteY1" fmla="*/ 1343556 h 5012267"/>
              <a:gd name="connsiteX2" fmla="*/ 5507127 w 5507127"/>
              <a:gd name="connsiteY2" fmla="*/ 160918 h 5012267"/>
              <a:gd name="connsiteX3" fmla="*/ 3403640 w 5507127"/>
              <a:gd name="connsiteY3" fmla="*/ 4531355 h 5012267"/>
              <a:gd name="connsiteX4" fmla="*/ 23803 w 5507127"/>
              <a:gd name="connsiteY4" fmla="*/ 4542418 h 5012267"/>
              <a:gd name="connsiteX0" fmla="*/ 904 w 5484228"/>
              <a:gd name="connsiteY0" fmla="*/ 4542418 h 5128960"/>
              <a:gd name="connsiteX1" fmla="*/ 2056766 w 5484228"/>
              <a:gd name="connsiteY1" fmla="*/ 1343556 h 5128960"/>
              <a:gd name="connsiteX2" fmla="*/ 5484228 w 5484228"/>
              <a:gd name="connsiteY2" fmla="*/ 160918 h 5128960"/>
              <a:gd name="connsiteX3" fmla="*/ 3380741 w 5484228"/>
              <a:gd name="connsiteY3" fmla="*/ 4531355 h 5128960"/>
              <a:gd name="connsiteX4" fmla="*/ 904 w 5484228"/>
              <a:gd name="connsiteY4" fmla="*/ 4542418 h 5128960"/>
              <a:gd name="connsiteX0" fmla="*/ 24704 w 5508028"/>
              <a:gd name="connsiteY0" fmla="*/ 4539451 h 5007647"/>
              <a:gd name="connsiteX1" fmla="*/ 2061516 w 5508028"/>
              <a:gd name="connsiteY1" fmla="*/ 1369164 h 5007647"/>
              <a:gd name="connsiteX2" fmla="*/ 5508028 w 5508028"/>
              <a:gd name="connsiteY2" fmla="*/ 157951 h 5007647"/>
              <a:gd name="connsiteX3" fmla="*/ 3404541 w 5508028"/>
              <a:gd name="connsiteY3" fmla="*/ 4528388 h 5007647"/>
              <a:gd name="connsiteX4" fmla="*/ 24704 w 5508028"/>
              <a:gd name="connsiteY4" fmla="*/ 4539451 h 5007647"/>
              <a:gd name="connsiteX0" fmla="*/ 107368 w 5876219"/>
              <a:gd name="connsiteY0" fmla="*/ 4539451 h 4699434"/>
              <a:gd name="connsiteX1" fmla="*/ 2144180 w 5876219"/>
              <a:gd name="connsiteY1" fmla="*/ 1369164 h 4699434"/>
              <a:gd name="connsiteX2" fmla="*/ 5590692 w 5876219"/>
              <a:gd name="connsiteY2" fmla="*/ 157951 h 4699434"/>
              <a:gd name="connsiteX3" fmla="*/ 5420780 w 5876219"/>
              <a:gd name="connsiteY3" fmla="*/ 3804488 h 4699434"/>
              <a:gd name="connsiteX4" fmla="*/ 107368 w 5876219"/>
              <a:gd name="connsiteY4" fmla="*/ 4539451 h 4699434"/>
              <a:gd name="connsiteX0" fmla="*/ 30083 w 5513407"/>
              <a:gd name="connsiteY0" fmla="*/ 4539451 h 5132005"/>
              <a:gd name="connsiteX1" fmla="*/ 2066895 w 5513407"/>
              <a:gd name="connsiteY1" fmla="*/ 1369164 h 5132005"/>
              <a:gd name="connsiteX2" fmla="*/ 5513407 w 5513407"/>
              <a:gd name="connsiteY2" fmla="*/ 157951 h 5132005"/>
              <a:gd name="connsiteX3" fmla="*/ 3571845 w 5513407"/>
              <a:gd name="connsiteY3" fmla="*/ 4718888 h 5132005"/>
              <a:gd name="connsiteX4" fmla="*/ 30083 w 5513407"/>
              <a:gd name="connsiteY4" fmla="*/ 4539451 h 5132005"/>
              <a:gd name="connsiteX0" fmla="*/ 30083 w 5513407"/>
              <a:gd name="connsiteY0" fmla="*/ 4539451 h 4858664"/>
              <a:gd name="connsiteX1" fmla="*/ 2066895 w 5513407"/>
              <a:gd name="connsiteY1" fmla="*/ 1369164 h 4858664"/>
              <a:gd name="connsiteX2" fmla="*/ 5513407 w 5513407"/>
              <a:gd name="connsiteY2" fmla="*/ 157951 h 4858664"/>
              <a:gd name="connsiteX3" fmla="*/ 3571845 w 5513407"/>
              <a:gd name="connsiteY3" fmla="*/ 4718888 h 4858664"/>
              <a:gd name="connsiteX4" fmla="*/ 30083 w 5513407"/>
              <a:gd name="connsiteY4" fmla="*/ 4539451 h 4858664"/>
              <a:gd name="connsiteX0" fmla="*/ 38283 w 5521607"/>
              <a:gd name="connsiteY0" fmla="*/ 4539451 h 4843046"/>
              <a:gd name="connsiteX1" fmla="*/ 2075095 w 5521607"/>
              <a:gd name="connsiteY1" fmla="*/ 1369164 h 4843046"/>
              <a:gd name="connsiteX2" fmla="*/ 5521607 w 5521607"/>
              <a:gd name="connsiteY2" fmla="*/ 157951 h 4843046"/>
              <a:gd name="connsiteX3" fmla="*/ 3580045 w 5521607"/>
              <a:gd name="connsiteY3" fmla="*/ 4718888 h 4843046"/>
              <a:gd name="connsiteX4" fmla="*/ 38283 w 5521607"/>
              <a:gd name="connsiteY4" fmla="*/ 4539451 h 4843046"/>
              <a:gd name="connsiteX0" fmla="*/ 38842 w 5493591"/>
              <a:gd name="connsiteY0" fmla="*/ 4655564 h 5173456"/>
              <a:gd name="connsiteX1" fmla="*/ 2047079 w 5493591"/>
              <a:gd name="connsiteY1" fmla="*/ 1370977 h 5173456"/>
              <a:gd name="connsiteX2" fmla="*/ 5493591 w 5493591"/>
              <a:gd name="connsiteY2" fmla="*/ 159764 h 5173456"/>
              <a:gd name="connsiteX3" fmla="*/ 3552029 w 5493591"/>
              <a:gd name="connsiteY3" fmla="*/ 4720701 h 5173456"/>
              <a:gd name="connsiteX4" fmla="*/ 38842 w 5493591"/>
              <a:gd name="connsiteY4" fmla="*/ 4655564 h 5173456"/>
              <a:gd name="connsiteX0" fmla="*/ 279290 w 5734039"/>
              <a:gd name="connsiteY0" fmla="*/ 4655564 h 5038830"/>
              <a:gd name="connsiteX1" fmla="*/ 2287527 w 5734039"/>
              <a:gd name="connsiteY1" fmla="*/ 1370977 h 5038830"/>
              <a:gd name="connsiteX2" fmla="*/ 5734039 w 5734039"/>
              <a:gd name="connsiteY2" fmla="*/ 159764 h 5038830"/>
              <a:gd name="connsiteX3" fmla="*/ 3792477 w 5734039"/>
              <a:gd name="connsiteY3" fmla="*/ 4720701 h 5038830"/>
              <a:gd name="connsiteX4" fmla="*/ 279290 w 5734039"/>
              <a:gd name="connsiteY4" fmla="*/ 4655564 h 5038830"/>
              <a:gd name="connsiteX0" fmla="*/ 289954 w 5744703"/>
              <a:gd name="connsiteY0" fmla="*/ 4655564 h 5038830"/>
              <a:gd name="connsiteX1" fmla="*/ 2298191 w 5744703"/>
              <a:gd name="connsiteY1" fmla="*/ 1370977 h 5038830"/>
              <a:gd name="connsiteX2" fmla="*/ 5744703 w 5744703"/>
              <a:gd name="connsiteY2" fmla="*/ 159764 h 5038830"/>
              <a:gd name="connsiteX3" fmla="*/ 3803141 w 5744703"/>
              <a:gd name="connsiteY3" fmla="*/ 4720701 h 5038830"/>
              <a:gd name="connsiteX4" fmla="*/ 289954 w 5744703"/>
              <a:gd name="connsiteY4" fmla="*/ 4655564 h 5038830"/>
              <a:gd name="connsiteX0" fmla="*/ 313014 w 5501063"/>
              <a:gd name="connsiteY0" fmla="*/ 4839483 h 5104397"/>
              <a:gd name="connsiteX1" fmla="*/ 2054551 w 5501063"/>
              <a:gd name="connsiteY1" fmla="*/ 1373921 h 5104397"/>
              <a:gd name="connsiteX2" fmla="*/ 5501063 w 5501063"/>
              <a:gd name="connsiteY2" fmla="*/ 162708 h 5104397"/>
              <a:gd name="connsiteX3" fmla="*/ 3559501 w 5501063"/>
              <a:gd name="connsiteY3" fmla="*/ 4723645 h 5104397"/>
              <a:gd name="connsiteX4" fmla="*/ 313014 w 5501063"/>
              <a:gd name="connsiteY4" fmla="*/ 4839483 h 5104397"/>
              <a:gd name="connsiteX0" fmla="*/ 320895 w 5508944"/>
              <a:gd name="connsiteY0" fmla="*/ 4833981 h 5098895"/>
              <a:gd name="connsiteX1" fmla="*/ 2062432 w 5508944"/>
              <a:gd name="connsiteY1" fmla="*/ 1368419 h 5098895"/>
              <a:gd name="connsiteX2" fmla="*/ 5508944 w 5508944"/>
              <a:gd name="connsiteY2" fmla="*/ 157206 h 5098895"/>
              <a:gd name="connsiteX3" fmla="*/ 3567382 w 5508944"/>
              <a:gd name="connsiteY3" fmla="*/ 4718143 h 5098895"/>
              <a:gd name="connsiteX4" fmla="*/ 320895 w 5508944"/>
              <a:gd name="connsiteY4" fmla="*/ 4833981 h 5098895"/>
              <a:gd name="connsiteX0" fmla="*/ 320895 w 5508944"/>
              <a:gd name="connsiteY0" fmla="*/ 4833981 h 4834341"/>
              <a:gd name="connsiteX1" fmla="*/ 2062432 w 5508944"/>
              <a:gd name="connsiteY1" fmla="*/ 1368419 h 4834341"/>
              <a:gd name="connsiteX2" fmla="*/ 5508944 w 5508944"/>
              <a:gd name="connsiteY2" fmla="*/ 157206 h 4834341"/>
              <a:gd name="connsiteX3" fmla="*/ 3567382 w 5508944"/>
              <a:gd name="connsiteY3" fmla="*/ 4718143 h 4834341"/>
              <a:gd name="connsiteX4" fmla="*/ 320895 w 5508944"/>
              <a:gd name="connsiteY4" fmla="*/ 4833981 h 4834341"/>
              <a:gd name="connsiteX0" fmla="*/ 320895 w 5508944"/>
              <a:gd name="connsiteY0" fmla="*/ 4833981 h 4834468"/>
              <a:gd name="connsiteX1" fmla="*/ 2062432 w 5508944"/>
              <a:gd name="connsiteY1" fmla="*/ 1368419 h 4834468"/>
              <a:gd name="connsiteX2" fmla="*/ 5508944 w 5508944"/>
              <a:gd name="connsiteY2" fmla="*/ 157206 h 4834468"/>
              <a:gd name="connsiteX3" fmla="*/ 3567382 w 5508944"/>
              <a:gd name="connsiteY3" fmla="*/ 4718143 h 4834468"/>
              <a:gd name="connsiteX4" fmla="*/ 320895 w 5508944"/>
              <a:gd name="connsiteY4" fmla="*/ 4833981 h 4834468"/>
              <a:gd name="connsiteX0" fmla="*/ 99446 w 5613863"/>
              <a:gd name="connsiteY0" fmla="*/ 4833981 h 5052824"/>
              <a:gd name="connsiteX1" fmla="*/ 1840983 w 5613863"/>
              <a:gd name="connsiteY1" fmla="*/ 1368419 h 5052824"/>
              <a:gd name="connsiteX2" fmla="*/ 5287495 w 5613863"/>
              <a:gd name="connsiteY2" fmla="*/ 157206 h 5052824"/>
              <a:gd name="connsiteX3" fmla="*/ 4631808 w 5613863"/>
              <a:gd name="connsiteY3" fmla="*/ 4660993 h 5052824"/>
              <a:gd name="connsiteX4" fmla="*/ 99446 w 5613863"/>
              <a:gd name="connsiteY4" fmla="*/ 4833981 h 5052824"/>
              <a:gd name="connsiteX0" fmla="*/ 86655 w 5514408"/>
              <a:gd name="connsiteY0" fmla="*/ 4791075 h 5223556"/>
              <a:gd name="connsiteX1" fmla="*/ 2037742 w 5514408"/>
              <a:gd name="connsiteY1" fmla="*/ 1373138 h 5223556"/>
              <a:gd name="connsiteX2" fmla="*/ 5484254 w 5514408"/>
              <a:gd name="connsiteY2" fmla="*/ 161925 h 5223556"/>
              <a:gd name="connsiteX3" fmla="*/ 4828567 w 5514408"/>
              <a:gd name="connsiteY3" fmla="*/ 4665712 h 5223556"/>
              <a:gd name="connsiteX4" fmla="*/ 86655 w 5514408"/>
              <a:gd name="connsiteY4" fmla="*/ 4791075 h 5223556"/>
              <a:gd name="connsiteX0" fmla="*/ 271378 w 5699131"/>
              <a:gd name="connsiteY0" fmla="*/ 4791075 h 5038524"/>
              <a:gd name="connsiteX1" fmla="*/ 2222465 w 5699131"/>
              <a:gd name="connsiteY1" fmla="*/ 1373138 h 5038524"/>
              <a:gd name="connsiteX2" fmla="*/ 5668977 w 5699131"/>
              <a:gd name="connsiteY2" fmla="*/ 161925 h 5038524"/>
              <a:gd name="connsiteX3" fmla="*/ 5013290 w 5699131"/>
              <a:gd name="connsiteY3" fmla="*/ 4665712 h 5038524"/>
              <a:gd name="connsiteX4" fmla="*/ 271378 w 5699131"/>
              <a:gd name="connsiteY4" fmla="*/ 4791075 h 5038524"/>
              <a:gd name="connsiteX0" fmla="*/ 285636 w 5535357"/>
              <a:gd name="connsiteY0" fmla="*/ 4791075 h 5038524"/>
              <a:gd name="connsiteX1" fmla="*/ 2065273 w 5535357"/>
              <a:gd name="connsiteY1" fmla="*/ 1373138 h 5038524"/>
              <a:gd name="connsiteX2" fmla="*/ 5511785 w 5535357"/>
              <a:gd name="connsiteY2" fmla="*/ 161925 h 5038524"/>
              <a:gd name="connsiteX3" fmla="*/ 4856098 w 5535357"/>
              <a:gd name="connsiteY3" fmla="*/ 4665712 h 5038524"/>
              <a:gd name="connsiteX4" fmla="*/ 285636 w 5535357"/>
              <a:gd name="connsiteY4" fmla="*/ 4791075 h 5038524"/>
              <a:gd name="connsiteX0" fmla="*/ 285636 w 5771195"/>
              <a:gd name="connsiteY0" fmla="*/ 4791075 h 4791219"/>
              <a:gd name="connsiteX1" fmla="*/ 2065273 w 5771195"/>
              <a:gd name="connsiteY1" fmla="*/ 1373138 h 4791219"/>
              <a:gd name="connsiteX2" fmla="*/ 5511785 w 5771195"/>
              <a:gd name="connsiteY2" fmla="*/ 161925 h 4791219"/>
              <a:gd name="connsiteX3" fmla="*/ 4856098 w 5771195"/>
              <a:gd name="connsiteY3" fmla="*/ 4665712 h 4791219"/>
              <a:gd name="connsiteX4" fmla="*/ 285636 w 5771195"/>
              <a:gd name="connsiteY4" fmla="*/ 4791075 h 4791219"/>
              <a:gd name="connsiteX0" fmla="*/ 295940 w 5781499"/>
              <a:gd name="connsiteY0" fmla="*/ 4788307 h 4788449"/>
              <a:gd name="connsiteX1" fmla="*/ 2075577 w 5781499"/>
              <a:gd name="connsiteY1" fmla="*/ 1370370 h 4788449"/>
              <a:gd name="connsiteX2" fmla="*/ 5522089 w 5781499"/>
              <a:gd name="connsiteY2" fmla="*/ 159157 h 4788449"/>
              <a:gd name="connsiteX3" fmla="*/ 4866402 w 5781499"/>
              <a:gd name="connsiteY3" fmla="*/ 4662944 h 4788449"/>
              <a:gd name="connsiteX4" fmla="*/ 295940 w 5781499"/>
              <a:gd name="connsiteY4" fmla="*/ 4788307 h 4788449"/>
              <a:gd name="connsiteX0" fmla="*/ 288525 w 5774084"/>
              <a:gd name="connsiteY0" fmla="*/ 4788307 h 4790427"/>
              <a:gd name="connsiteX1" fmla="*/ 2068162 w 5774084"/>
              <a:gd name="connsiteY1" fmla="*/ 1370370 h 4790427"/>
              <a:gd name="connsiteX2" fmla="*/ 5514674 w 5774084"/>
              <a:gd name="connsiteY2" fmla="*/ 159157 h 4790427"/>
              <a:gd name="connsiteX3" fmla="*/ 4858987 w 5774084"/>
              <a:gd name="connsiteY3" fmla="*/ 4662944 h 4790427"/>
              <a:gd name="connsiteX4" fmla="*/ 288525 w 5774084"/>
              <a:gd name="connsiteY4" fmla="*/ 4788307 h 4790427"/>
              <a:gd name="connsiteX0" fmla="*/ 266432 w 5751991"/>
              <a:gd name="connsiteY0" fmla="*/ 4788307 h 4790427"/>
              <a:gd name="connsiteX1" fmla="*/ 2046069 w 5751991"/>
              <a:gd name="connsiteY1" fmla="*/ 1370370 h 4790427"/>
              <a:gd name="connsiteX2" fmla="*/ 5492581 w 5751991"/>
              <a:gd name="connsiteY2" fmla="*/ 159157 h 4790427"/>
              <a:gd name="connsiteX3" fmla="*/ 4836894 w 5751991"/>
              <a:gd name="connsiteY3" fmla="*/ 4662944 h 4790427"/>
              <a:gd name="connsiteX4" fmla="*/ 266432 w 5751991"/>
              <a:gd name="connsiteY4" fmla="*/ 4788307 h 4790427"/>
              <a:gd name="connsiteX0" fmla="*/ 100218 w 5585777"/>
              <a:gd name="connsiteY0" fmla="*/ 4784455 h 5009244"/>
              <a:gd name="connsiteX1" fmla="*/ 1870330 w 5585777"/>
              <a:gd name="connsiteY1" fmla="*/ 1404618 h 5009244"/>
              <a:gd name="connsiteX2" fmla="*/ 5326367 w 5585777"/>
              <a:gd name="connsiteY2" fmla="*/ 155305 h 5009244"/>
              <a:gd name="connsiteX3" fmla="*/ 4670680 w 5585777"/>
              <a:gd name="connsiteY3" fmla="*/ 4659092 h 5009244"/>
              <a:gd name="connsiteX4" fmla="*/ 100218 w 5585777"/>
              <a:gd name="connsiteY4" fmla="*/ 4784455 h 5009244"/>
              <a:gd name="connsiteX0" fmla="*/ 100218 w 5585777"/>
              <a:gd name="connsiteY0" fmla="*/ 4752549 h 4977338"/>
              <a:gd name="connsiteX1" fmla="*/ 1870330 w 5585777"/>
              <a:gd name="connsiteY1" fmla="*/ 1372712 h 4977338"/>
              <a:gd name="connsiteX2" fmla="*/ 5326367 w 5585777"/>
              <a:gd name="connsiteY2" fmla="*/ 123399 h 4977338"/>
              <a:gd name="connsiteX3" fmla="*/ 4670680 w 5585777"/>
              <a:gd name="connsiteY3" fmla="*/ 4627186 h 4977338"/>
              <a:gd name="connsiteX4" fmla="*/ 100218 w 5585777"/>
              <a:gd name="connsiteY4" fmla="*/ 4752549 h 4977338"/>
              <a:gd name="connsiteX0" fmla="*/ 88662 w 5486702"/>
              <a:gd name="connsiteY0" fmla="*/ 4754905 h 5184983"/>
              <a:gd name="connsiteX1" fmla="*/ 2001649 w 5486702"/>
              <a:gd name="connsiteY1" fmla="*/ 1375068 h 5184983"/>
              <a:gd name="connsiteX2" fmla="*/ 5457686 w 5486702"/>
              <a:gd name="connsiteY2" fmla="*/ 125755 h 5184983"/>
              <a:gd name="connsiteX3" fmla="*/ 4801999 w 5486702"/>
              <a:gd name="connsiteY3" fmla="*/ 4629542 h 5184983"/>
              <a:gd name="connsiteX4" fmla="*/ 88662 w 5486702"/>
              <a:gd name="connsiteY4" fmla="*/ 4754905 h 5184983"/>
              <a:gd name="connsiteX0" fmla="*/ 94353 w 5492393"/>
              <a:gd name="connsiteY0" fmla="*/ 4754905 h 5240269"/>
              <a:gd name="connsiteX1" fmla="*/ 2007340 w 5492393"/>
              <a:gd name="connsiteY1" fmla="*/ 1375068 h 5240269"/>
              <a:gd name="connsiteX2" fmla="*/ 5463377 w 5492393"/>
              <a:gd name="connsiteY2" fmla="*/ 125755 h 5240269"/>
              <a:gd name="connsiteX3" fmla="*/ 4807690 w 5492393"/>
              <a:gd name="connsiteY3" fmla="*/ 4629542 h 5240269"/>
              <a:gd name="connsiteX4" fmla="*/ 94353 w 5492393"/>
              <a:gd name="connsiteY4" fmla="*/ 4754905 h 5240269"/>
              <a:gd name="connsiteX0" fmla="*/ 260919 w 5658959"/>
              <a:gd name="connsiteY0" fmla="*/ 4754905 h 5013168"/>
              <a:gd name="connsiteX1" fmla="*/ 2173906 w 5658959"/>
              <a:gd name="connsiteY1" fmla="*/ 1375068 h 5013168"/>
              <a:gd name="connsiteX2" fmla="*/ 5629943 w 5658959"/>
              <a:gd name="connsiteY2" fmla="*/ 125755 h 5013168"/>
              <a:gd name="connsiteX3" fmla="*/ 4974256 w 5658959"/>
              <a:gd name="connsiteY3" fmla="*/ 4629542 h 5013168"/>
              <a:gd name="connsiteX4" fmla="*/ 260919 w 5658959"/>
              <a:gd name="connsiteY4" fmla="*/ 4754905 h 5013168"/>
              <a:gd name="connsiteX0" fmla="*/ 273470 w 5513318"/>
              <a:gd name="connsiteY0" fmla="*/ 4745248 h 5009301"/>
              <a:gd name="connsiteX1" fmla="*/ 2034057 w 5513318"/>
              <a:gd name="connsiteY1" fmla="*/ 1374936 h 5009301"/>
              <a:gd name="connsiteX2" fmla="*/ 5490094 w 5513318"/>
              <a:gd name="connsiteY2" fmla="*/ 125623 h 5009301"/>
              <a:gd name="connsiteX3" fmla="*/ 4834407 w 5513318"/>
              <a:gd name="connsiteY3" fmla="*/ 4629410 h 5009301"/>
              <a:gd name="connsiteX4" fmla="*/ 273470 w 5513318"/>
              <a:gd name="connsiteY4" fmla="*/ 4745248 h 5009301"/>
              <a:gd name="connsiteX0" fmla="*/ 279874 w 5519722"/>
              <a:gd name="connsiteY0" fmla="*/ 4736982 h 5001035"/>
              <a:gd name="connsiteX1" fmla="*/ 2040461 w 5519722"/>
              <a:gd name="connsiteY1" fmla="*/ 1366670 h 5001035"/>
              <a:gd name="connsiteX2" fmla="*/ 5496498 w 5519722"/>
              <a:gd name="connsiteY2" fmla="*/ 117357 h 5001035"/>
              <a:gd name="connsiteX3" fmla="*/ 4840811 w 5519722"/>
              <a:gd name="connsiteY3" fmla="*/ 4621144 h 5001035"/>
              <a:gd name="connsiteX4" fmla="*/ 279874 w 5519722"/>
              <a:gd name="connsiteY4" fmla="*/ 4736982 h 5001035"/>
              <a:gd name="connsiteX0" fmla="*/ 263762 w 5168443"/>
              <a:gd name="connsiteY0" fmla="*/ 4815898 h 5085532"/>
              <a:gd name="connsiteX1" fmla="*/ 2024349 w 5168443"/>
              <a:gd name="connsiteY1" fmla="*/ 1445586 h 5085532"/>
              <a:gd name="connsiteX2" fmla="*/ 4842211 w 5168443"/>
              <a:gd name="connsiteY2" fmla="*/ 120073 h 5085532"/>
              <a:gd name="connsiteX3" fmla="*/ 4824699 w 5168443"/>
              <a:gd name="connsiteY3" fmla="*/ 4700060 h 5085532"/>
              <a:gd name="connsiteX4" fmla="*/ 263762 w 5168443"/>
              <a:gd name="connsiteY4" fmla="*/ 4815898 h 5085532"/>
              <a:gd name="connsiteX0" fmla="*/ 263762 w 5168443"/>
              <a:gd name="connsiteY0" fmla="*/ 4695825 h 4965459"/>
              <a:gd name="connsiteX1" fmla="*/ 2024349 w 5168443"/>
              <a:gd name="connsiteY1" fmla="*/ 1325513 h 4965459"/>
              <a:gd name="connsiteX2" fmla="*/ 4842211 w 5168443"/>
              <a:gd name="connsiteY2" fmla="*/ 0 h 4965459"/>
              <a:gd name="connsiteX3" fmla="*/ 4824699 w 5168443"/>
              <a:gd name="connsiteY3" fmla="*/ 4579987 h 4965459"/>
              <a:gd name="connsiteX4" fmla="*/ 263762 w 5168443"/>
              <a:gd name="connsiteY4" fmla="*/ 4695825 h 4965459"/>
              <a:gd name="connsiteX0" fmla="*/ 263762 w 5164152"/>
              <a:gd name="connsiteY0" fmla="*/ 4695825 h 4965459"/>
              <a:gd name="connsiteX1" fmla="*/ 2024349 w 5164152"/>
              <a:gd name="connsiteY1" fmla="*/ 1325513 h 4965459"/>
              <a:gd name="connsiteX2" fmla="*/ 4842211 w 5164152"/>
              <a:gd name="connsiteY2" fmla="*/ 0 h 4965459"/>
              <a:gd name="connsiteX3" fmla="*/ 4824699 w 5164152"/>
              <a:gd name="connsiteY3" fmla="*/ 4579987 h 4965459"/>
              <a:gd name="connsiteX4" fmla="*/ 263762 w 5164152"/>
              <a:gd name="connsiteY4" fmla="*/ 4695825 h 4965459"/>
              <a:gd name="connsiteX0" fmla="*/ 264324 w 5177753"/>
              <a:gd name="connsiteY0" fmla="*/ 4752975 h 5026797"/>
              <a:gd name="connsiteX1" fmla="*/ 2024911 w 5177753"/>
              <a:gd name="connsiteY1" fmla="*/ 1382663 h 5026797"/>
              <a:gd name="connsiteX2" fmla="*/ 4880873 w 5177753"/>
              <a:gd name="connsiteY2" fmla="*/ 0 h 5026797"/>
              <a:gd name="connsiteX3" fmla="*/ 4825261 w 5177753"/>
              <a:gd name="connsiteY3" fmla="*/ 4637137 h 5026797"/>
              <a:gd name="connsiteX4" fmla="*/ 264324 w 5177753"/>
              <a:gd name="connsiteY4" fmla="*/ 4752975 h 5026797"/>
              <a:gd name="connsiteX0" fmla="*/ 280342 w 5193771"/>
              <a:gd name="connsiteY0" fmla="*/ 4752975 h 5026797"/>
              <a:gd name="connsiteX1" fmla="*/ 2040929 w 5193771"/>
              <a:gd name="connsiteY1" fmla="*/ 1382663 h 5026797"/>
              <a:gd name="connsiteX2" fmla="*/ 4896891 w 5193771"/>
              <a:gd name="connsiteY2" fmla="*/ 0 h 5026797"/>
              <a:gd name="connsiteX3" fmla="*/ 4841279 w 5193771"/>
              <a:gd name="connsiteY3" fmla="*/ 4637137 h 5026797"/>
              <a:gd name="connsiteX4" fmla="*/ 280342 w 5193771"/>
              <a:gd name="connsiteY4" fmla="*/ 4752975 h 5026797"/>
              <a:gd name="connsiteX0" fmla="*/ 370353 w 5283782"/>
              <a:gd name="connsiteY0" fmla="*/ 4752975 h 5012184"/>
              <a:gd name="connsiteX1" fmla="*/ 2130940 w 5283782"/>
              <a:gd name="connsiteY1" fmla="*/ 1382663 h 5012184"/>
              <a:gd name="connsiteX2" fmla="*/ 4986902 w 5283782"/>
              <a:gd name="connsiteY2" fmla="*/ 0 h 5012184"/>
              <a:gd name="connsiteX3" fmla="*/ 4931290 w 5283782"/>
              <a:gd name="connsiteY3" fmla="*/ 4637137 h 5012184"/>
              <a:gd name="connsiteX4" fmla="*/ 370353 w 5283782"/>
              <a:gd name="connsiteY4" fmla="*/ 4752975 h 5012184"/>
              <a:gd name="connsiteX0" fmla="*/ 359353 w 5190943"/>
              <a:gd name="connsiteY0" fmla="*/ 4762500 h 5015722"/>
              <a:gd name="connsiteX1" fmla="*/ 2043740 w 5190943"/>
              <a:gd name="connsiteY1" fmla="*/ 1382663 h 5015722"/>
              <a:gd name="connsiteX2" fmla="*/ 4899702 w 5190943"/>
              <a:gd name="connsiteY2" fmla="*/ 0 h 5015722"/>
              <a:gd name="connsiteX3" fmla="*/ 4844090 w 5190943"/>
              <a:gd name="connsiteY3" fmla="*/ 4637137 h 5015722"/>
              <a:gd name="connsiteX4" fmla="*/ 359353 w 5190943"/>
              <a:gd name="connsiteY4" fmla="*/ 4762500 h 5015722"/>
              <a:gd name="connsiteX0" fmla="*/ 353829 w 5246798"/>
              <a:gd name="connsiteY0" fmla="*/ 4533900 h 4940790"/>
              <a:gd name="connsiteX1" fmla="*/ 2095366 w 5246798"/>
              <a:gd name="connsiteY1" fmla="*/ 1382663 h 4940790"/>
              <a:gd name="connsiteX2" fmla="*/ 4951328 w 5246798"/>
              <a:gd name="connsiteY2" fmla="*/ 0 h 4940790"/>
              <a:gd name="connsiteX3" fmla="*/ 4895716 w 5246798"/>
              <a:gd name="connsiteY3" fmla="*/ 4637137 h 4940790"/>
              <a:gd name="connsiteX4" fmla="*/ 353829 w 5246798"/>
              <a:gd name="connsiteY4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2060450 w 5211882"/>
              <a:gd name="connsiteY2" fmla="*/ 138266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336800 w 5211882"/>
              <a:gd name="connsiteY2" fmla="*/ 706388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181013 w 5073982"/>
              <a:gd name="connsiteY0" fmla="*/ 4533900 h 5070707"/>
              <a:gd name="connsiteX1" fmla="*/ 970475 w 5073982"/>
              <a:gd name="connsiteY1" fmla="*/ 2541659 h 5070707"/>
              <a:gd name="connsiteX2" fmla="*/ 1608649 w 5073982"/>
              <a:gd name="connsiteY2" fmla="*/ 1655834 h 5070707"/>
              <a:gd name="connsiteX3" fmla="*/ 3027450 w 5073982"/>
              <a:gd name="connsiteY3" fmla="*/ 639713 h 5070707"/>
              <a:gd name="connsiteX4" fmla="*/ 4778512 w 5073982"/>
              <a:gd name="connsiteY4" fmla="*/ 0 h 5070707"/>
              <a:gd name="connsiteX5" fmla="*/ 4722900 w 5073982"/>
              <a:gd name="connsiteY5" fmla="*/ 4637137 h 5070707"/>
              <a:gd name="connsiteX6" fmla="*/ 181013 w 5073982"/>
              <a:gd name="connsiteY6" fmla="*/ 4533900 h 5070707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10953 w 5103922"/>
              <a:gd name="connsiteY0" fmla="*/ 4533900 h 5026559"/>
              <a:gd name="connsiteX1" fmla="*/ 876590 w 5103922"/>
              <a:gd name="connsiteY1" fmla="*/ 2589284 h 5026559"/>
              <a:gd name="connsiteX2" fmla="*/ 1638589 w 5103922"/>
              <a:gd name="connsiteY2" fmla="*/ 1655834 h 5026559"/>
              <a:gd name="connsiteX3" fmla="*/ 3057390 w 5103922"/>
              <a:gd name="connsiteY3" fmla="*/ 639713 h 5026559"/>
              <a:gd name="connsiteX4" fmla="*/ 4808452 w 5103922"/>
              <a:gd name="connsiteY4" fmla="*/ 0 h 5026559"/>
              <a:gd name="connsiteX5" fmla="*/ 4752840 w 5103922"/>
              <a:gd name="connsiteY5" fmla="*/ 4637137 h 5026559"/>
              <a:gd name="connsiteX6" fmla="*/ 210953 w 5103922"/>
              <a:gd name="connsiteY6" fmla="*/ 4533900 h 5026559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54356 w 5147325"/>
              <a:gd name="connsiteY0" fmla="*/ 4533900 h 5025714"/>
              <a:gd name="connsiteX1" fmla="*/ 881893 w 5147325"/>
              <a:gd name="connsiteY1" fmla="*/ 2608334 h 5025714"/>
              <a:gd name="connsiteX2" fmla="*/ 1681992 w 5147325"/>
              <a:gd name="connsiteY2" fmla="*/ 1655834 h 5025714"/>
              <a:gd name="connsiteX3" fmla="*/ 3100793 w 5147325"/>
              <a:gd name="connsiteY3" fmla="*/ 639713 h 5025714"/>
              <a:gd name="connsiteX4" fmla="*/ 4851855 w 5147325"/>
              <a:gd name="connsiteY4" fmla="*/ 0 h 5025714"/>
              <a:gd name="connsiteX5" fmla="*/ 4796243 w 5147325"/>
              <a:gd name="connsiteY5" fmla="*/ 4637137 h 5025714"/>
              <a:gd name="connsiteX6" fmla="*/ 254356 w 5147325"/>
              <a:gd name="connsiteY6" fmla="*/ 4533900 h 5025714"/>
              <a:gd name="connsiteX0" fmla="*/ 406094 w 5299063"/>
              <a:gd name="connsiteY0" fmla="*/ 4533900 h 5025714"/>
              <a:gd name="connsiteX1" fmla="*/ 290682 w 5299063"/>
              <a:gd name="connsiteY1" fmla="*/ 3694184 h 5025714"/>
              <a:gd name="connsiteX2" fmla="*/ 1033631 w 5299063"/>
              <a:gd name="connsiteY2" fmla="*/ 2608334 h 5025714"/>
              <a:gd name="connsiteX3" fmla="*/ 1833730 w 5299063"/>
              <a:gd name="connsiteY3" fmla="*/ 1655834 h 5025714"/>
              <a:gd name="connsiteX4" fmla="*/ 3252531 w 5299063"/>
              <a:gd name="connsiteY4" fmla="*/ 639713 h 5025714"/>
              <a:gd name="connsiteX5" fmla="*/ 5003593 w 5299063"/>
              <a:gd name="connsiteY5" fmla="*/ 0 h 5025714"/>
              <a:gd name="connsiteX6" fmla="*/ 4947981 w 5299063"/>
              <a:gd name="connsiteY6" fmla="*/ 4637137 h 5025714"/>
              <a:gd name="connsiteX7" fmla="*/ 406094 w 5299063"/>
              <a:gd name="connsiteY7" fmla="*/ 4533900 h 5025714"/>
              <a:gd name="connsiteX0" fmla="*/ 375568 w 5268537"/>
              <a:gd name="connsiteY0" fmla="*/ 4533900 h 4978323"/>
              <a:gd name="connsiteX1" fmla="*/ 336356 w 5268537"/>
              <a:gd name="connsiteY1" fmla="*/ 3770384 h 4978323"/>
              <a:gd name="connsiteX2" fmla="*/ 1003105 w 5268537"/>
              <a:gd name="connsiteY2" fmla="*/ 2608334 h 4978323"/>
              <a:gd name="connsiteX3" fmla="*/ 1803204 w 5268537"/>
              <a:gd name="connsiteY3" fmla="*/ 1655834 h 4978323"/>
              <a:gd name="connsiteX4" fmla="*/ 3222005 w 5268537"/>
              <a:gd name="connsiteY4" fmla="*/ 639713 h 4978323"/>
              <a:gd name="connsiteX5" fmla="*/ 4973067 w 5268537"/>
              <a:gd name="connsiteY5" fmla="*/ 0 h 4978323"/>
              <a:gd name="connsiteX6" fmla="*/ 4917455 w 5268537"/>
              <a:gd name="connsiteY6" fmla="*/ 4637137 h 4978323"/>
              <a:gd name="connsiteX7" fmla="*/ 375568 w 5268537"/>
              <a:gd name="connsiteY7" fmla="*/ 4533900 h 4978323"/>
              <a:gd name="connsiteX0" fmla="*/ 383054 w 5276023"/>
              <a:gd name="connsiteY0" fmla="*/ 4533900 h 4978323"/>
              <a:gd name="connsiteX1" fmla="*/ 343842 w 5276023"/>
              <a:gd name="connsiteY1" fmla="*/ 3770384 h 4978323"/>
              <a:gd name="connsiteX2" fmla="*/ 1010591 w 5276023"/>
              <a:gd name="connsiteY2" fmla="*/ 2608334 h 4978323"/>
              <a:gd name="connsiteX3" fmla="*/ 1810690 w 5276023"/>
              <a:gd name="connsiteY3" fmla="*/ 1655834 h 4978323"/>
              <a:gd name="connsiteX4" fmla="*/ 3229491 w 5276023"/>
              <a:gd name="connsiteY4" fmla="*/ 639713 h 4978323"/>
              <a:gd name="connsiteX5" fmla="*/ 4980553 w 5276023"/>
              <a:gd name="connsiteY5" fmla="*/ 0 h 4978323"/>
              <a:gd name="connsiteX6" fmla="*/ 4924941 w 5276023"/>
              <a:gd name="connsiteY6" fmla="*/ 4637137 h 4978323"/>
              <a:gd name="connsiteX7" fmla="*/ 383054 w 5276023"/>
              <a:gd name="connsiteY7" fmla="*/ 4533900 h 4978323"/>
              <a:gd name="connsiteX0" fmla="*/ 727469 w 4945278"/>
              <a:gd name="connsiteY0" fmla="*/ 4695825 h 5037936"/>
              <a:gd name="connsiteX1" fmla="*/ 59607 w 4945278"/>
              <a:gd name="connsiteY1" fmla="*/ 3770384 h 5037936"/>
              <a:gd name="connsiteX2" fmla="*/ 726356 w 4945278"/>
              <a:gd name="connsiteY2" fmla="*/ 2608334 h 5037936"/>
              <a:gd name="connsiteX3" fmla="*/ 1526455 w 4945278"/>
              <a:gd name="connsiteY3" fmla="*/ 1655834 h 5037936"/>
              <a:gd name="connsiteX4" fmla="*/ 2945256 w 4945278"/>
              <a:gd name="connsiteY4" fmla="*/ 639713 h 5037936"/>
              <a:gd name="connsiteX5" fmla="*/ 4696318 w 4945278"/>
              <a:gd name="connsiteY5" fmla="*/ 0 h 5037936"/>
              <a:gd name="connsiteX6" fmla="*/ 4640706 w 4945278"/>
              <a:gd name="connsiteY6" fmla="*/ 4637137 h 5037936"/>
              <a:gd name="connsiteX7" fmla="*/ 727469 w 4945278"/>
              <a:gd name="connsiteY7" fmla="*/ 4695825 h 503793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25351 w 5143160"/>
              <a:gd name="connsiteY0" fmla="*/ 4695825 h 5013746"/>
              <a:gd name="connsiteX1" fmla="*/ 28889 w 5143160"/>
              <a:gd name="connsiteY1" fmla="*/ 4322834 h 5013746"/>
              <a:gd name="connsiteX2" fmla="*/ 924238 w 5143160"/>
              <a:gd name="connsiteY2" fmla="*/ 2608334 h 5013746"/>
              <a:gd name="connsiteX3" fmla="*/ 1724337 w 5143160"/>
              <a:gd name="connsiteY3" fmla="*/ 1655834 h 5013746"/>
              <a:gd name="connsiteX4" fmla="*/ 3143138 w 5143160"/>
              <a:gd name="connsiteY4" fmla="*/ 639713 h 5013746"/>
              <a:gd name="connsiteX5" fmla="*/ 4894200 w 5143160"/>
              <a:gd name="connsiteY5" fmla="*/ 0 h 5013746"/>
              <a:gd name="connsiteX6" fmla="*/ 4838588 w 5143160"/>
              <a:gd name="connsiteY6" fmla="*/ 4637137 h 5013746"/>
              <a:gd name="connsiteX7" fmla="*/ 925351 w 5143160"/>
              <a:gd name="connsiteY7" fmla="*/ 4695825 h 5013746"/>
              <a:gd name="connsiteX0" fmla="*/ 1096950 w 5120398"/>
              <a:gd name="connsiteY0" fmla="*/ 4467225 h 4938681"/>
              <a:gd name="connsiteX1" fmla="*/ 19513 w 5120398"/>
              <a:gd name="connsiteY1" fmla="*/ 4322834 h 4938681"/>
              <a:gd name="connsiteX2" fmla="*/ 914862 w 5120398"/>
              <a:gd name="connsiteY2" fmla="*/ 2608334 h 4938681"/>
              <a:gd name="connsiteX3" fmla="*/ 1714961 w 5120398"/>
              <a:gd name="connsiteY3" fmla="*/ 1655834 h 4938681"/>
              <a:gd name="connsiteX4" fmla="*/ 3133762 w 5120398"/>
              <a:gd name="connsiteY4" fmla="*/ 639713 h 4938681"/>
              <a:gd name="connsiteX5" fmla="*/ 4884824 w 5120398"/>
              <a:gd name="connsiteY5" fmla="*/ 0 h 4938681"/>
              <a:gd name="connsiteX6" fmla="*/ 4829212 w 5120398"/>
              <a:gd name="connsiteY6" fmla="*/ 4637137 h 4938681"/>
              <a:gd name="connsiteX7" fmla="*/ 1096950 w 5120398"/>
              <a:gd name="connsiteY7" fmla="*/ 4467225 h 4938681"/>
              <a:gd name="connsiteX0" fmla="*/ 1100826 w 5124274"/>
              <a:gd name="connsiteY0" fmla="*/ 4467225 h 4924886"/>
              <a:gd name="connsiteX1" fmla="*/ 23389 w 5124274"/>
              <a:gd name="connsiteY1" fmla="*/ 4322834 h 4924886"/>
              <a:gd name="connsiteX2" fmla="*/ 918738 w 5124274"/>
              <a:gd name="connsiteY2" fmla="*/ 2608334 h 4924886"/>
              <a:gd name="connsiteX3" fmla="*/ 1718837 w 5124274"/>
              <a:gd name="connsiteY3" fmla="*/ 1655834 h 4924886"/>
              <a:gd name="connsiteX4" fmla="*/ 3137638 w 5124274"/>
              <a:gd name="connsiteY4" fmla="*/ 639713 h 4924886"/>
              <a:gd name="connsiteX5" fmla="*/ 4888700 w 5124274"/>
              <a:gd name="connsiteY5" fmla="*/ 0 h 4924886"/>
              <a:gd name="connsiteX6" fmla="*/ 4833088 w 5124274"/>
              <a:gd name="connsiteY6" fmla="*/ 4637137 h 4924886"/>
              <a:gd name="connsiteX7" fmla="*/ 1100826 w 5124274"/>
              <a:gd name="connsiteY7" fmla="*/ 4467225 h 4924886"/>
              <a:gd name="connsiteX0" fmla="*/ 1102756 w 5126204"/>
              <a:gd name="connsiteY0" fmla="*/ 4467225 h 4929938"/>
              <a:gd name="connsiteX1" fmla="*/ 25319 w 5126204"/>
              <a:gd name="connsiteY1" fmla="*/ 4322834 h 4929938"/>
              <a:gd name="connsiteX2" fmla="*/ 920668 w 5126204"/>
              <a:gd name="connsiteY2" fmla="*/ 2608334 h 4929938"/>
              <a:gd name="connsiteX3" fmla="*/ 1720767 w 5126204"/>
              <a:gd name="connsiteY3" fmla="*/ 1655834 h 4929938"/>
              <a:gd name="connsiteX4" fmla="*/ 3139568 w 5126204"/>
              <a:gd name="connsiteY4" fmla="*/ 639713 h 4929938"/>
              <a:gd name="connsiteX5" fmla="*/ 4890630 w 5126204"/>
              <a:gd name="connsiteY5" fmla="*/ 0 h 4929938"/>
              <a:gd name="connsiteX6" fmla="*/ 4835018 w 5126204"/>
              <a:gd name="connsiteY6" fmla="*/ 4637137 h 4929938"/>
              <a:gd name="connsiteX7" fmla="*/ 1102756 w 5126204"/>
              <a:gd name="connsiteY7" fmla="*/ 4467225 h 4929938"/>
              <a:gd name="connsiteX0" fmla="*/ 1102756 w 5333455"/>
              <a:gd name="connsiteY0" fmla="*/ 4467225 h 4637380"/>
              <a:gd name="connsiteX1" fmla="*/ 25319 w 5333455"/>
              <a:gd name="connsiteY1" fmla="*/ 4322834 h 4637380"/>
              <a:gd name="connsiteX2" fmla="*/ 920668 w 5333455"/>
              <a:gd name="connsiteY2" fmla="*/ 2608334 h 4637380"/>
              <a:gd name="connsiteX3" fmla="*/ 1720767 w 5333455"/>
              <a:gd name="connsiteY3" fmla="*/ 1655834 h 4637380"/>
              <a:gd name="connsiteX4" fmla="*/ 3139568 w 5333455"/>
              <a:gd name="connsiteY4" fmla="*/ 639713 h 4637380"/>
              <a:gd name="connsiteX5" fmla="*/ 4890630 w 5333455"/>
              <a:gd name="connsiteY5" fmla="*/ 0 h 4637380"/>
              <a:gd name="connsiteX6" fmla="*/ 4835018 w 5333455"/>
              <a:gd name="connsiteY6" fmla="*/ 4637137 h 4637380"/>
              <a:gd name="connsiteX7" fmla="*/ 1102756 w 5333455"/>
              <a:gd name="connsiteY7" fmla="*/ 4467225 h 4637380"/>
              <a:gd name="connsiteX0" fmla="*/ 1097117 w 5348768"/>
              <a:gd name="connsiteY0" fmla="*/ 4467225 h 4532611"/>
              <a:gd name="connsiteX1" fmla="*/ 19680 w 5348768"/>
              <a:gd name="connsiteY1" fmla="*/ 4322834 h 4532611"/>
              <a:gd name="connsiteX2" fmla="*/ 915029 w 5348768"/>
              <a:gd name="connsiteY2" fmla="*/ 2608334 h 4532611"/>
              <a:gd name="connsiteX3" fmla="*/ 1715128 w 5348768"/>
              <a:gd name="connsiteY3" fmla="*/ 1655834 h 4532611"/>
              <a:gd name="connsiteX4" fmla="*/ 3133929 w 5348768"/>
              <a:gd name="connsiteY4" fmla="*/ 639713 h 4532611"/>
              <a:gd name="connsiteX5" fmla="*/ 4884991 w 5348768"/>
              <a:gd name="connsiteY5" fmla="*/ 0 h 4532611"/>
              <a:gd name="connsiteX6" fmla="*/ 4857954 w 5348768"/>
              <a:gd name="connsiteY6" fmla="*/ 4532362 h 4532611"/>
              <a:gd name="connsiteX7" fmla="*/ 1097117 w 5348768"/>
              <a:gd name="connsiteY7" fmla="*/ 4467225 h 4532611"/>
              <a:gd name="connsiteX0" fmla="*/ 1097117 w 5355144"/>
              <a:gd name="connsiteY0" fmla="*/ 4565516 h 4630653"/>
              <a:gd name="connsiteX1" fmla="*/ 19680 w 5355144"/>
              <a:gd name="connsiteY1" fmla="*/ 4421125 h 4630653"/>
              <a:gd name="connsiteX2" fmla="*/ 915029 w 5355144"/>
              <a:gd name="connsiteY2" fmla="*/ 2706625 h 4630653"/>
              <a:gd name="connsiteX3" fmla="*/ 1715128 w 5355144"/>
              <a:gd name="connsiteY3" fmla="*/ 1754125 h 4630653"/>
              <a:gd name="connsiteX4" fmla="*/ 3133929 w 5355144"/>
              <a:gd name="connsiteY4" fmla="*/ 738004 h 4630653"/>
              <a:gd name="connsiteX5" fmla="*/ 4884991 w 5355144"/>
              <a:gd name="connsiteY5" fmla="*/ 98291 h 4630653"/>
              <a:gd name="connsiteX6" fmla="*/ 5315578 w 5355144"/>
              <a:gd name="connsiteY6" fmla="*/ 2897127 h 4630653"/>
              <a:gd name="connsiteX7" fmla="*/ 4857954 w 5355144"/>
              <a:gd name="connsiteY7" fmla="*/ 4630653 h 4630653"/>
              <a:gd name="connsiteX8" fmla="*/ 1097117 w 5355144"/>
              <a:gd name="connsiteY8" fmla="*/ 4565516 h 4630653"/>
              <a:gd name="connsiteX0" fmla="*/ 1097117 w 5123363"/>
              <a:gd name="connsiteY0" fmla="*/ 4565516 h 4745138"/>
              <a:gd name="connsiteX1" fmla="*/ 19680 w 5123363"/>
              <a:gd name="connsiteY1" fmla="*/ 4421125 h 4745138"/>
              <a:gd name="connsiteX2" fmla="*/ 915029 w 5123363"/>
              <a:gd name="connsiteY2" fmla="*/ 2706625 h 4745138"/>
              <a:gd name="connsiteX3" fmla="*/ 1715128 w 5123363"/>
              <a:gd name="connsiteY3" fmla="*/ 1754125 h 4745138"/>
              <a:gd name="connsiteX4" fmla="*/ 3133929 w 5123363"/>
              <a:gd name="connsiteY4" fmla="*/ 738004 h 4745138"/>
              <a:gd name="connsiteX5" fmla="*/ 4884991 w 5123363"/>
              <a:gd name="connsiteY5" fmla="*/ 98291 h 4745138"/>
              <a:gd name="connsiteX6" fmla="*/ 4820278 w 5123363"/>
              <a:gd name="connsiteY6" fmla="*/ 2906652 h 4745138"/>
              <a:gd name="connsiteX7" fmla="*/ 4857954 w 5123363"/>
              <a:gd name="connsiteY7" fmla="*/ 4630653 h 4745138"/>
              <a:gd name="connsiteX8" fmla="*/ 1097117 w 5123363"/>
              <a:gd name="connsiteY8" fmla="*/ 4565516 h 4745138"/>
              <a:gd name="connsiteX0" fmla="*/ 1097117 w 5032215"/>
              <a:gd name="connsiteY0" fmla="*/ 4565516 h 4985969"/>
              <a:gd name="connsiteX1" fmla="*/ 19680 w 5032215"/>
              <a:gd name="connsiteY1" fmla="*/ 4421125 h 4985969"/>
              <a:gd name="connsiteX2" fmla="*/ 915029 w 5032215"/>
              <a:gd name="connsiteY2" fmla="*/ 2706625 h 4985969"/>
              <a:gd name="connsiteX3" fmla="*/ 1715128 w 5032215"/>
              <a:gd name="connsiteY3" fmla="*/ 1754125 h 4985969"/>
              <a:gd name="connsiteX4" fmla="*/ 3133929 w 5032215"/>
              <a:gd name="connsiteY4" fmla="*/ 738004 h 4985969"/>
              <a:gd name="connsiteX5" fmla="*/ 4884991 w 5032215"/>
              <a:gd name="connsiteY5" fmla="*/ 98291 h 4985969"/>
              <a:gd name="connsiteX6" fmla="*/ 4820278 w 5032215"/>
              <a:gd name="connsiteY6" fmla="*/ 2906652 h 4985969"/>
              <a:gd name="connsiteX7" fmla="*/ 4857954 w 5032215"/>
              <a:gd name="connsiteY7" fmla="*/ 4630653 h 4985969"/>
              <a:gd name="connsiteX8" fmla="*/ 1097117 w 5032215"/>
              <a:gd name="connsiteY8" fmla="*/ 4565516 h 4985969"/>
              <a:gd name="connsiteX0" fmla="*/ 1097117 w 5055975"/>
              <a:gd name="connsiteY0" fmla="*/ 4474935 h 4895388"/>
              <a:gd name="connsiteX1" fmla="*/ 19680 w 5055975"/>
              <a:gd name="connsiteY1" fmla="*/ 4330544 h 4895388"/>
              <a:gd name="connsiteX2" fmla="*/ 915029 w 5055975"/>
              <a:gd name="connsiteY2" fmla="*/ 2616044 h 4895388"/>
              <a:gd name="connsiteX3" fmla="*/ 1715128 w 5055975"/>
              <a:gd name="connsiteY3" fmla="*/ 1663544 h 4895388"/>
              <a:gd name="connsiteX4" fmla="*/ 3133929 w 5055975"/>
              <a:gd name="connsiteY4" fmla="*/ 647423 h 4895388"/>
              <a:gd name="connsiteX5" fmla="*/ 4884991 w 5055975"/>
              <a:gd name="connsiteY5" fmla="*/ 7710 h 4895388"/>
              <a:gd name="connsiteX6" fmla="*/ 4982204 w 5055975"/>
              <a:gd name="connsiteY6" fmla="*/ 1072996 h 4895388"/>
              <a:gd name="connsiteX7" fmla="*/ 4820278 w 5055975"/>
              <a:gd name="connsiteY7" fmla="*/ 2816071 h 4895388"/>
              <a:gd name="connsiteX8" fmla="*/ 4857954 w 5055975"/>
              <a:gd name="connsiteY8" fmla="*/ 4540072 h 4895388"/>
              <a:gd name="connsiteX9" fmla="*/ 1097117 w 5055975"/>
              <a:gd name="connsiteY9" fmla="*/ 4474935 h 4895388"/>
              <a:gd name="connsiteX0" fmla="*/ 1097117 w 5008908"/>
              <a:gd name="connsiteY0" fmla="*/ 4474935 h 4895388"/>
              <a:gd name="connsiteX1" fmla="*/ 19680 w 5008908"/>
              <a:gd name="connsiteY1" fmla="*/ 4330544 h 4895388"/>
              <a:gd name="connsiteX2" fmla="*/ 915029 w 5008908"/>
              <a:gd name="connsiteY2" fmla="*/ 2616044 h 4895388"/>
              <a:gd name="connsiteX3" fmla="*/ 1715128 w 5008908"/>
              <a:gd name="connsiteY3" fmla="*/ 1663544 h 4895388"/>
              <a:gd name="connsiteX4" fmla="*/ 3133929 w 5008908"/>
              <a:gd name="connsiteY4" fmla="*/ 647423 h 4895388"/>
              <a:gd name="connsiteX5" fmla="*/ 4884991 w 5008908"/>
              <a:gd name="connsiteY5" fmla="*/ 7710 h 4895388"/>
              <a:gd name="connsiteX6" fmla="*/ 4820279 w 5008908"/>
              <a:gd name="connsiteY6" fmla="*/ 1111096 h 4895388"/>
              <a:gd name="connsiteX7" fmla="*/ 4820278 w 5008908"/>
              <a:gd name="connsiteY7" fmla="*/ 2816071 h 4895388"/>
              <a:gd name="connsiteX8" fmla="*/ 4857954 w 5008908"/>
              <a:gd name="connsiteY8" fmla="*/ 4540072 h 4895388"/>
              <a:gd name="connsiteX9" fmla="*/ 1097117 w 5008908"/>
              <a:gd name="connsiteY9" fmla="*/ 4474935 h 4895388"/>
              <a:gd name="connsiteX0" fmla="*/ 1097117 w 4858032"/>
              <a:gd name="connsiteY0" fmla="*/ 4578551 h 4999004"/>
              <a:gd name="connsiteX1" fmla="*/ 19680 w 4858032"/>
              <a:gd name="connsiteY1" fmla="*/ 4434160 h 4999004"/>
              <a:gd name="connsiteX2" fmla="*/ 915029 w 4858032"/>
              <a:gd name="connsiteY2" fmla="*/ 2719660 h 4999004"/>
              <a:gd name="connsiteX3" fmla="*/ 1715128 w 4858032"/>
              <a:gd name="connsiteY3" fmla="*/ 1767160 h 4999004"/>
              <a:gd name="connsiteX4" fmla="*/ 3133929 w 4858032"/>
              <a:gd name="connsiteY4" fmla="*/ 751039 h 4999004"/>
              <a:gd name="connsiteX5" fmla="*/ 4637341 w 4858032"/>
              <a:gd name="connsiteY5" fmla="*/ 6551 h 4999004"/>
              <a:gd name="connsiteX6" fmla="*/ 4820279 w 4858032"/>
              <a:gd name="connsiteY6" fmla="*/ 1214712 h 4999004"/>
              <a:gd name="connsiteX7" fmla="*/ 4820278 w 4858032"/>
              <a:gd name="connsiteY7" fmla="*/ 2919687 h 4999004"/>
              <a:gd name="connsiteX8" fmla="*/ 4857954 w 4858032"/>
              <a:gd name="connsiteY8" fmla="*/ 4643688 h 4999004"/>
              <a:gd name="connsiteX9" fmla="*/ 1097117 w 4858032"/>
              <a:gd name="connsiteY9" fmla="*/ 4578551 h 4999004"/>
              <a:gd name="connsiteX0" fmla="*/ 1097117 w 4944445"/>
              <a:gd name="connsiteY0" fmla="*/ 4437363 h 4857816"/>
              <a:gd name="connsiteX1" fmla="*/ 19680 w 4944445"/>
              <a:gd name="connsiteY1" fmla="*/ 4292972 h 4857816"/>
              <a:gd name="connsiteX2" fmla="*/ 915029 w 4944445"/>
              <a:gd name="connsiteY2" fmla="*/ 2578472 h 4857816"/>
              <a:gd name="connsiteX3" fmla="*/ 1715128 w 4944445"/>
              <a:gd name="connsiteY3" fmla="*/ 1625972 h 4857816"/>
              <a:gd name="connsiteX4" fmla="*/ 3133929 w 4944445"/>
              <a:gd name="connsiteY4" fmla="*/ 609851 h 4857816"/>
              <a:gd name="connsiteX5" fmla="*/ 4799266 w 4944445"/>
              <a:gd name="connsiteY5" fmla="*/ 8238 h 4857816"/>
              <a:gd name="connsiteX6" fmla="*/ 4820279 w 4944445"/>
              <a:gd name="connsiteY6" fmla="*/ 1073524 h 4857816"/>
              <a:gd name="connsiteX7" fmla="*/ 4820278 w 4944445"/>
              <a:gd name="connsiteY7" fmla="*/ 2778499 h 4857816"/>
              <a:gd name="connsiteX8" fmla="*/ 4857954 w 4944445"/>
              <a:gd name="connsiteY8" fmla="*/ 4502500 h 4857816"/>
              <a:gd name="connsiteX9" fmla="*/ 1097117 w 4944445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79926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734054 w 4858032"/>
              <a:gd name="connsiteY2" fmla="*/ 255118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876929 w 4858032"/>
              <a:gd name="connsiteY2" fmla="*/ 2598809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7954"/>
              <a:gd name="connsiteY0" fmla="*/ 4429125 h 4494262"/>
              <a:gd name="connsiteX1" fmla="*/ 19680 w 4857954"/>
              <a:gd name="connsiteY1" fmla="*/ 4284734 h 4494262"/>
              <a:gd name="connsiteX2" fmla="*/ 876929 w 4857954"/>
              <a:gd name="connsiteY2" fmla="*/ 2598809 h 4494262"/>
              <a:gd name="connsiteX3" fmla="*/ 1715128 w 4857954"/>
              <a:gd name="connsiteY3" fmla="*/ 1617734 h 4494262"/>
              <a:gd name="connsiteX4" fmla="*/ 3133929 w 4857954"/>
              <a:gd name="connsiteY4" fmla="*/ 601613 h 4494262"/>
              <a:gd name="connsiteX5" fmla="*/ 4818316 w 4857954"/>
              <a:gd name="connsiteY5" fmla="*/ 0 h 4494262"/>
              <a:gd name="connsiteX6" fmla="*/ 4820279 w 4857954"/>
              <a:gd name="connsiteY6" fmla="*/ 1065286 h 4494262"/>
              <a:gd name="connsiteX7" fmla="*/ 4820278 w 4857954"/>
              <a:gd name="connsiteY7" fmla="*/ 2770261 h 4494262"/>
              <a:gd name="connsiteX8" fmla="*/ 4857954 w 4857954"/>
              <a:gd name="connsiteY8" fmla="*/ 4494262 h 4494262"/>
              <a:gd name="connsiteX9" fmla="*/ 1097117 w 4857954"/>
              <a:gd name="connsiteY9" fmla="*/ 4429125 h 4494262"/>
              <a:gd name="connsiteX0" fmla="*/ 1077438 w 4838275"/>
              <a:gd name="connsiteY0" fmla="*/ 4429125 h 4494262"/>
              <a:gd name="connsiteX1" fmla="*/ 1 w 4838275"/>
              <a:gd name="connsiteY1" fmla="*/ 4284734 h 4494262"/>
              <a:gd name="connsiteX2" fmla="*/ 857250 w 4838275"/>
              <a:gd name="connsiteY2" fmla="*/ 2598809 h 4494262"/>
              <a:gd name="connsiteX3" fmla="*/ 1695449 w 4838275"/>
              <a:gd name="connsiteY3" fmla="*/ 1617734 h 4494262"/>
              <a:gd name="connsiteX4" fmla="*/ 3114250 w 4838275"/>
              <a:gd name="connsiteY4" fmla="*/ 601613 h 4494262"/>
              <a:gd name="connsiteX5" fmla="*/ 4798637 w 4838275"/>
              <a:gd name="connsiteY5" fmla="*/ 0 h 4494262"/>
              <a:gd name="connsiteX6" fmla="*/ 4800600 w 4838275"/>
              <a:gd name="connsiteY6" fmla="*/ 1065286 h 4494262"/>
              <a:gd name="connsiteX7" fmla="*/ 4800599 w 4838275"/>
              <a:gd name="connsiteY7" fmla="*/ 2770261 h 4494262"/>
              <a:gd name="connsiteX8" fmla="*/ 4838275 w 4838275"/>
              <a:gd name="connsiteY8" fmla="*/ 4494262 h 4494262"/>
              <a:gd name="connsiteX9" fmla="*/ 1077438 w 4838275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47799"/>
              <a:gd name="connsiteY0" fmla="*/ 4429125 h 4494262"/>
              <a:gd name="connsiteX1" fmla="*/ 0 w 4847799"/>
              <a:gd name="connsiteY1" fmla="*/ 4427609 h 4494262"/>
              <a:gd name="connsiteX2" fmla="*/ 895349 w 4847799"/>
              <a:gd name="connsiteY2" fmla="*/ 2598809 h 4494262"/>
              <a:gd name="connsiteX3" fmla="*/ 1733548 w 4847799"/>
              <a:gd name="connsiteY3" fmla="*/ 1617734 h 4494262"/>
              <a:gd name="connsiteX4" fmla="*/ 3152349 w 4847799"/>
              <a:gd name="connsiteY4" fmla="*/ 601613 h 4494262"/>
              <a:gd name="connsiteX5" fmla="*/ 4836736 w 4847799"/>
              <a:gd name="connsiteY5" fmla="*/ 0 h 4494262"/>
              <a:gd name="connsiteX6" fmla="*/ 4838699 w 4847799"/>
              <a:gd name="connsiteY6" fmla="*/ 1065286 h 4494262"/>
              <a:gd name="connsiteX7" fmla="*/ 4838698 w 4847799"/>
              <a:gd name="connsiteY7" fmla="*/ 2770261 h 4494262"/>
              <a:gd name="connsiteX8" fmla="*/ 4847799 w 4847799"/>
              <a:gd name="connsiteY8" fmla="*/ 4494262 h 4494262"/>
              <a:gd name="connsiteX9" fmla="*/ 1115537 w 4847799"/>
              <a:gd name="connsiteY9" fmla="*/ 4429125 h 449426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8780"/>
              <a:gd name="connsiteY0" fmla="*/ 4448175 h 4513312"/>
              <a:gd name="connsiteX1" fmla="*/ 0 w 4848780"/>
              <a:gd name="connsiteY1" fmla="*/ 4446659 h 4513312"/>
              <a:gd name="connsiteX2" fmla="*/ 895349 w 4848780"/>
              <a:gd name="connsiteY2" fmla="*/ 2617859 h 4513312"/>
              <a:gd name="connsiteX3" fmla="*/ 1733548 w 4848780"/>
              <a:gd name="connsiteY3" fmla="*/ 1636784 h 4513312"/>
              <a:gd name="connsiteX4" fmla="*/ 3152349 w 4848780"/>
              <a:gd name="connsiteY4" fmla="*/ 620663 h 4513312"/>
              <a:gd name="connsiteX5" fmla="*/ 4846261 w 4848780"/>
              <a:gd name="connsiteY5" fmla="*/ 0 h 4513312"/>
              <a:gd name="connsiteX6" fmla="*/ 4848224 w 4848780"/>
              <a:gd name="connsiteY6" fmla="*/ 1112911 h 4513312"/>
              <a:gd name="connsiteX7" fmla="*/ 4838698 w 4848780"/>
              <a:gd name="connsiteY7" fmla="*/ 2789311 h 4513312"/>
              <a:gd name="connsiteX8" fmla="*/ 4847799 w 4848780"/>
              <a:gd name="connsiteY8" fmla="*/ 4513312 h 4513312"/>
              <a:gd name="connsiteX9" fmla="*/ 1115537 w 4848780"/>
              <a:gd name="connsiteY9" fmla="*/ 4448175 h 4513312"/>
              <a:gd name="connsiteX0" fmla="*/ 1115537 w 4848224"/>
              <a:gd name="connsiteY0" fmla="*/ 4448175 h 4513312"/>
              <a:gd name="connsiteX1" fmla="*/ 0 w 4848224"/>
              <a:gd name="connsiteY1" fmla="*/ 4446659 h 4513312"/>
              <a:gd name="connsiteX2" fmla="*/ 895349 w 4848224"/>
              <a:gd name="connsiteY2" fmla="*/ 2617859 h 4513312"/>
              <a:gd name="connsiteX3" fmla="*/ 1733548 w 4848224"/>
              <a:gd name="connsiteY3" fmla="*/ 1636784 h 4513312"/>
              <a:gd name="connsiteX4" fmla="*/ 3152349 w 4848224"/>
              <a:gd name="connsiteY4" fmla="*/ 620663 h 4513312"/>
              <a:gd name="connsiteX5" fmla="*/ 4846261 w 4848224"/>
              <a:gd name="connsiteY5" fmla="*/ 0 h 4513312"/>
              <a:gd name="connsiteX6" fmla="*/ 4848224 w 4848224"/>
              <a:gd name="connsiteY6" fmla="*/ 1112911 h 4513312"/>
              <a:gd name="connsiteX7" fmla="*/ 4838698 w 4848224"/>
              <a:gd name="connsiteY7" fmla="*/ 2789311 h 4513312"/>
              <a:gd name="connsiteX8" fmla="*/ 4847799 w 4848224"/>
              <a:gd name="connsiteY8" fmla="*/ 4513312 h 4513312"/>
              <a:gd name="connsiteX9" fmla="*/ 1115537 w 4848224"/>
              <a:gd name="connsiteY9" fmla="*/ 4448175 h 4513312"/>
              <a:gd name="connsiteX0" fmla="*/ 1115537 w 5121914"/>
              <a:gd name="connsiteY0" fmla="*/ 4448175 h 4623861"/>
              <a:gd name="connsiteX1" fmla="*/ 0 w 5121914"/>
              <a:gd name="connsiteY1" fmla="*/ 4446659 h 4623861"/>
              <a:gd name="connsiteX2" fmla="*/ 895349 w 5121914"/>
              <a:gd name="connsiteY2" fmla="*/ 2617859 h 4623861"/>
              <a:gd name="connsiteX3" fmla="*/ 1733548 w 5121914"/>
              <a:gd name="connsiteY3" fmla="*/ 1636784 h 4623861"/>
              <a:gd name="connsiteX4" fmla="*/ 3152349 w 5121914"/>
              <a:gd name="connsiteY4" fmla="*/ 620663 h 4623861"/>
              <a:gd name="connsiteX5" fmla="*/ 4846261 w 5121914"/>
              <a:gd name="connsiteY5" fmla="*/ 0 h 4623861"/>
              <a:gd name="connsiteX6" fmla="*/ 4848224 w 5121914"/>
              <a:gd name="connsiteY6" fmla="*/ 1112911 h 4623861"/>
              <a:gd name="connsiteX7" fmla="*/ 4838698 w 5121914"/>
              <a:gd name="connsiteY7" fmla="*/ 2808539 h 4623861"/>
              <a:gd name="connsiteX8" fmla="*/ 4847799 w 5121914"/>
              <a:gd name="connsiteY8" fmla="*/ 4513312 h 4623861"/>
              <a:gd name="connsiteX9" fmla="*/ 1115537 w 5121914"/>
              <a:gd name="connsiteY9" fmla="*/ 4448175 h 4623861"/>
              <a:gd name="connsiteX0" fmla="*/ 1115537 w 4848407"/>
              <a:gd name="connsiteY0" fmla="*/ 4448175 h 4623861"/>
              <a:gd name="connsiteX1" fmla="*/ 0 w 4848407"/>
              <a:gd name="connsiteY1" fmla="*/ 4446659 h 4623861"/>
              <a:gd name="connsiteX2" fmla="*/ 895349 w 4848407"/>
              <a:gd name="connsiteY2" fmla="*/ 2617859 h 4623861"/>
              <a:gd name="connsiteX3" fmla="*/ 1733548 w 4848407"/>
              <a:gd name="connsiteY3" fmla="*/ 1636784 h 4623861"/>
              <a:gd name="connsiteX4" fmla="*/ 3152349 w 4848407"/>
              <a:gd name="connsiteY4" fmla="*/ 620663 h 4623861"/>
              <a:gd name="connsiteX5" fmla="*/ 4846261 w 4848407"/>
              <a:gd name="connsiteY5" fmla="*/ 0 h 4623861"/>
              <a:gd name="connsiteX6" fmla="*/ 4848224 w 4848407"/>
              <a:gd name="connsiteY6" fmla="*/ 1112911 h 4623861"/>
              <a:gd name="connsiteX7" fmla="*/ 4838698 w 4848407"/>
              <a:gd name="connsiteY7" fmla="*/ 2808539 h 4623861"/>
              <a:gd name="connsiteX8" fmla="*/ 4847799 w 4848407"/>
              <a:gd name="connsiteY8" fmla="*/ 4513312 h 4623861"/>
              <a:gd name="connsiteX9" fmla="*/ 1115537 w 4848407"/>
              <a:gd name="connsiteY9" fmla="*/ 4448175 h 4623861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5084385"/>
              <a:gd name="connsiteY0" fmla="*/ 4448175 h 4645873"/>
              <a:gd name="connsiteX1" fmla="*/ 0 w 5084385"/>
              <a:gd name="connsiteY1" fmla="*/ 4446659 h 4645873"/>
              <a:gd name="connsiteX2" fmla="*/ 895349 w 5084385"/>
              <a:gd name="connsiteY2" fmla="*/ 2617859 h 4645873"/>
              <a:gd name="connsiteX3" fmla="*/ 1733548 w 5084385"/>
              <a:gd name="connsiteY3" fmla="*/ 1636784 h 4645873"/>
              <a:gd name="connsiteX4" fmla="*/ 3152349 w 5084385"/>
              <a:gd name="connsiteY4" fmla="*/ 620663 h 4645873"/>
              <a:gd name="connsiteX5" fmla="*/ 4846261 w 5084385"/>
              <a:gd name="connsiteY5" fmla="*/ 0 h 4645873"/>
              <a:gd name="connsiteX6" fmla="*/ 4848224 w 5084385"/>
              <a:gd name="connsiteY6" fmla="*/ 1112911 h 4645873"/>
              <a:gd name="connsiteX7" fmla="*/ 4838698 w 5084385"/>
              <a:gd name="connsiteY7" fmla="*/ 2808539 h 4645873"/>
              <a:gd name="connsiteX8" fmla="*/ 4857324 w 5084385"/>
              <a:gd name="connsiteY8" fmla="*/ 4542155 h 4645873"/>
              <a:gd name="connsiteX9" fmla="*/ 1115537 w 5084385"/>
              <a:gd name="connsiteY9" fmla="*/ 4448175 h 4645873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4857324"/>
              <a:gd name="connsiteY0" fmla="*/ 4448175 h 4542155"/>
              <a:gd name="connsiteX1" fmla="*/ 0 w 4857324"/>
              <a:gd name="connsiteY1" fmla="*/ 4446659 h 4542155"/>
              <a:gd name="connsiteX2" fmla="*/ 895349 w 4857324"/>
              <a:gd name="connsiteY2" fmla="*/ 2617859 h 4542155"/>
              <a:gd name="connsiteX3" fmla="*/ 1733548 w 4857324"/>
              <a:gd name="connsiteY3" fmla="*/ 1636784 h 4542155"/>
              <a:gd name="connsiteX4" fmla="*/ 3152349 w 4857324"/>
              <a:gd name="connsiteY4" fmla="*/ 620663 h 4542155"/>
              <a:gd name="connsiteX5" fmla="*/ 4846261 w 4857324"/>
              <a:gd name="connsiteY5" fmla="*/ 0 h 4542155"/>
              <a:gd name="connsiteX6" fmla="*/ 4848224 w 4857324"/>
              <a:gd name="connsiteY6" fmla="*/ 1112911 h 4542155"/>
              <a:gd name="connsiteX7" fmla="*/ 4838698 w 4857324"/>
              <a:gd name="connsiteY7" fmla="*/ 2808539 h 4542155"/>
              <a:gd name="connsiteX8" fmla="*/ 4857324 w 4857324"/>
              <a:gd name="connsiteY8" fmla="*/ 4542155 h 4542155"/>
              <a:gd name="connsiteX9" fmla="*/ 1115537 w 4857324"/>
              <a:gd name="connsiteY9" fmla="*/ 4448175 h 4542155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36185"/>
              <a:gd name="connsiteY0" fmla="*/ 4448175 h 4484469"/>
              <a:gd name="connsiteX1" fmla="*/ 0 w 5136185"/>
              <a:gd name="connsiteY1" fmla="*/ 4446659 h 4484469"/>
              <a:gd name="connsiteX2" fmla="*/ 895349 w 5136185"/>
              <a:gd name="connsiteY2" fmla="*/ 2617859 h 4484469"/>
              <a:gd name="connsiteX3" fmla="*/ 1733548 w 5136185"/>
              <a:gd name="connsiteY3" fmla="*/ 1636784 h 4484469"/>
              <a:gd name="connsiteX4" fmla="*/ 3152349 w 5136185"/>
              <a:gd name="connsiteY4" fmla="*/ 620663 h 4484469"/>
              <a:gd name="connsiteX5" fmla="*/ 4846261 w 5136185"/>
              <a:gd name="connsiteY5" fmla="*/ 0 h 4484469"/>
              <a:gd name="connsiteX6" fmla="*/ 4848224 w 5136185"/>
              <a:gd name="connsiteY6" fmla="*/ 1112911 h 4484469"/>
              <a:gd name="connsiteX7" fmla="*/ 4838698 w 5136185"/>
              <a:gd name="connsiteY7" fmla="*/ 2808539 h 4484469"/>
              <a:gd name="connsiteX8" fmla="*/ 4866849 w 5136185"/>
              <a:gd name="connsiteY8" fmla="*/ 4484469 h 4484469"/>
              <a:gd name="connsiteX9" fmla="*/ 1115537 w 5136185"/>
              <a:gd name="connsiteY9" fmla="*/ 4448175 h 4484469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44833"/>
              <a:gd name="connsiteY0" fmla="*/ 4448175 h 4599579"/>
              <a:gd name="connsiteX1" fmla="*/ 0 w 5144833"/>
              <a:gd name="connsiteY1" fmla="*/ 4446659 h 4599579"/>
              <a:gd name="connsiteX2" fmla="*/ 895349 w 5144833"/>
              <a:gd name="connsiteY2" fmla="*/ 2617859 h 4599579"/>
              <a:gd name="connsiteX3" fmla="*/ 1733548 w 5144833"/>
              <a:gd name="connsiteY3" fmla="*/ 1636784 h 4599579"/>
              <a:gd name="connsiteX4" fmla="*/ 3152349 w 5144833"/>
              <a:gd name="connsiteY4" fmla="*/ 620663 h 4599579"/>
              <a:gd name="connsiteX5" fmla="*/ 4846261 w 5144833"/>
              <a:gd name="connsiteY5" fmla="*/ 0 h 4599579"/>
              <a:gd name="connsiteX6" fmla="*/ 4848224 w 5144833"/>
              <a:gd name="connsiteY6" fmla="*/ 1112911 h 4599579"/>
              <a:gd name="connsiteX7" fmla="*/ 4867273 w 5144833"/>
              <a:gd name="connsiteY7" fmla="*/ 2808539 h 4599579"/>
              <a:gd name="connsiteX8" fmla="*/ 4866849 w 5144833"/>
              <a:gd name="connsiteY8" fmla="*/ 4484469 h 4599579"/>
              <a:gd name="connsiteX9" fmla="*/ 1115537 w 514483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93886"/>
              <a:gd name="connsiteY0" fmla="*/ 4448175 h 4599579"/>
              <a:gd name="connsiteX1" fmla="*/ 0 w 4893886"/>
              <a:gd name="connsiteY1" fmla="*/ 4446659 h 4599579"/>
              <a:gd name="connsiteX2" fmla="*/ 895349 w 4893886"/>
              <a:gd name="connsiteY2" fmla="*/ 2617859 h 4599579"/>
              <a:gd name="connsiteX3" fmla="*/ 1733548 w 4893886"/>
              <a:gd name="connsiteY3" fmla="*/ 1636784 h 4599579"/>
              <a:gd name="connsiteX4" fmla="*/ 3152349 w 4893886"/>
              <a:gd name="connsiteY4" fmla="*/ 620663 h 4599579"/>
              <a:gd name="connsiteX5" fmla="*/ 4893886 w 4893886"/>
              <a:gd name="connsiteY5" fmla="*/ 0 h 4599579"/>
              <a:gd name="connsiteX6" fmla="*/ 4867274 w 4893886"/>
              <a:gd name="connsiteY6" fmla="*/ 1112911 h 4599579"/>
              <a:gd name="connsiteX7" fmla="*/ 4867273 w 4893886"/>
              <a:gd name="connsiteY7" fmla="*/ 2808539 h 4599579"/>
              <a:gd name="connsiteX8" fmla="*/ 4866849 w 4893886"/>
              <a:gd name="connsiteY8" fmla="*/ 4484469 h 4599579"/>
              <a:gd name="connsiteX9" fmla="*/ 1115537 w 4893886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985424"/>
              <a:gd name="connsiteY0" fmla="*/ 4448175 h 4599579"/>
              <a:gd name="connsiteX1" fmla="*/ 0 w 4985424"/>
              <a:gd name="connsiteY1" fmla="*/ 4446659 h 4599579"/>
              <a:gd name="connsiteX2" fmla="*/ 895349 w 4985424"/>
              <a:gd name="connsiteY2" fmla="*/ 2617859 h 4599579"/>
              <a:gd name="connsiteX3" fmla="*/ 1733548 w 4985424"/>
              <a:gd name="connsiteY3" fmla="*/ 1636784 h 4599579"/>
              <a:gd name="connsiteX4" fmla="*/ 3152349 w 4985424"/>
              <a:gd name="connsiteY4" fmla="*/ 620663 h 4599579"/>
              <a:gd name="connsiteX5" fmla="*/ 4855786 w 4985424"/>
              <a:gd name="connsiteY5" fmla="*/ 0 h 4599579"/>
              <a:gd name="connsiteX6" fmla="*/ 4867274 w 4985424"/>
              <a:gd name="connsiteY6" fmla="*/ 1112911 h 4599579"/>
              <a:gd name="connsiteX7" fmla="*/ 4867273 w 4985424"/>
              <a:gd name="connsiteY7" fmla="*/ 2808539 h 4599579"/>
              <a:gd name="connsiteX8" fmla="*/ 4866849 w 4985424"/>
              <a:gd name="connsiteY8" fmla="*/ 4484469 h 4599579"/>
              <a:gd name="connsiteX9" fmla="*/ 1115537 w 498542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55626"/>
              <a:gd name="connsiteX1" fmla="*/ 0 w 4867274"/>
              <a:gd name="connsiteY1" fmla="*/ 4446659 h 4455626"/>
              <a:gd name="connsiteX2" fmla="*/ 895349 w 4867274"/>
              <a:gd name="connsiteY2" fmla="*/ 2617859 h 4455626"/>
              <a:gd name="connsiteX3" fmla="*/ 1733548 w 4867274"/>
              <a:gd name="connsiteY3" fmla="*/ 1636784 h 4455626"/>
              <a:gd name="connsiteX4" fmla="*/ 3152349 w 4867274"/>
              <a:gd name="connsiteY4" fmla="*/ 620663 h 4455626"/>
              <a:gd name="connsiteX5" fmla="*/ 4855786 w 4867274"/>
              <a:gd name="connsiteY5" fmla="*/ 0 h 4455626"/>
              <a:gd name="connsiteX6" fmla="*/ 4867274 w 4867274"/>
              <a:gd name="connsiteY6" fmla="*/ 1112911 h 4455626"/>
              <a:gd name="connsiteX7" fmla="*/ 4867273 w 4867274"/>
              <a:gd name="connsiteY7" fmla="*/ 2808539 h 4455626"/>
              <a:gd name="connsiteX8" fmla="*/ 4866849 w 4867274"/>
              <a:gd name="connsiteY8" fmla="*/ 4455626 h 4455626"/>
              <a:gd name="connsiteX9" fmla="*/ 1115537 w 4867274"/>
              <a:gd name="connsiteY9" fmla="*/ 4448175 h 4455626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55786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46012 h 4485182"/>
              <a:gd name="connsiteX9" fmla="*/ 1115537 w 4867274"/>
              <a:gd name="connsiteY9" fmla="*/ 4448175 h 4485182"/>
              <a:gd name="connsiteX0" fmla="*/ 1125062 w 5144128"/>
              <a:gd name="connsiteY0" fmla="*/ 4477067 h 4575663"/>
              <a:gd name="connsiteX1" fmla="*/ 0 w 5144128"/>
              <a:gd name="connsiteY1" fmla="*/ 4485182 h 4575663"/>
              <a:gd name="connsiteX2" fmla="*/ 895349 w 5144128"/>
              <a:gd name="connsiteY2" fmla="*/ 2617859 h 4575663"/>
              <a:gd name="connsiteX3" fmla="*/ 1733548 w 5144128"/>
              <a:gd name="connsiteY3" fmla="*/ 1636784 h 4575663"/>
              <a:gd name="connsiteX4" fmla="*/ 3152349 w 5144128"/>
              <a:gd name="connsiteY4" fmla="*/ 620663 h 4575663"/>
              <a:gd name="connsiteX5" fmla="*/ 4865311 w 5144128"/>
              <a:gd name="connsiteY5" fmla="*/ 0 h 4575663"/>
              <a:gd name="connsiteX6" fmla="*/ 4867274 w 5144128"/>
              <a:gd name="connsiteY6" fmla="*/ 1112911 h 4575663"/>
              <a:gd name="connsiteX7" fmla="*/ 4867273 w 5144128"/>
              <a:gd name="connsiteY7" fmla="*/ 2808539 h 4575663"/>
              <a:gd name="connsiteX8" fmla="*/ 4866849 w 5144128"/>
              <a:gd name="connsiteY8" fmla="*/ 4446012 h 4575663"/>
              <a:gd name="connsiteX9" fmla="*/ 1125062 w 5144128"/>
              <a:gd name="connsiteY9" fmla="*/ 4477067 h 4575663"/>
              <a:gd name="connsiteX0" fmla="*/ 1125062 w 5144128"/>
              <a:gd name="connsiteY0" fmla="*/ 4477067 h 4606198"/>
              <a:gd name="connsiteX1" fmla="*/ 0 w 5144128"/>
              <a:gd name="connsiteY1" fmla="*/ 4485182 h 4606198"/>
              <a:gd name="connsiteX2" fmla="*/ 895349 w 5144128"/>
              <a:gd name="connsiteY2" fmla="*/ 2617859 h 4606198"/>
              <a:gd name="connsiteX3" fmla="*/ 1733548 w 5144128"/>
              <a:gd name="connsiteY3" fmla="*/ 1636784 h 4606198"/>
              <a:gd name="connsiteX4" fmla="*/ 3152349 w 5144128"/>
              <a:gd name="connsiteY4" fmla="*/ 620663 h 4606198"/>
              <a:gd name="connsiteX5" fmla="*/ 4865311 w 5144128"/>
              <a:gd name="connsiteY5" fmla="*/ 0 h 4606198"/>
              <a:gd name="connsiteX6" fmla="*/ 4867274 w 5144128"/>
              <a:gd name="connsiteY6" fmla="*/ 1112911 h 4606198"/>
              <a:gd name="connsiteX7" fmla="*/ 4867273 w 5144128"/>
              <a:gd name="connsiteY7" fmla="*/ 2808539 h 4606198"/>
              <a:gd name="connsiteX8" fmla="*/ 4866849 w 5144128"/>
              <a:gd name="connsiteY8" fmla="*/ 4484534 h 4606198"/>
              <a:gd name="connsiteX9" fmla="*/ 1125062 w 5144128"/>
              <a:gd name="connsiteY9" fmla="*/ 4477067 h 4606198"/>
              <a:gd name="connsiteX0" fmla="*/ 1125062 w 5144128"/>
              <a:gd name="connsiteY0" fmla="*/ 4477067 h 4485182"/>
              <a:gd name="connsiteX1" fmla="*/ 0 w 5144128"/>
              <a:gd name="connsiteY1" fmla="*/ 4485182 h 4485182"/>
              <a:gd name="connsiteX2" fmla="*/ 895349 w 5144128"/>
              <a:gd name="connsiteY2" fmla="*/ 2617859 h 4485182"/>
              <a:gd name="connsiteX3" fmla="*/ 1733548 w 5144128"/>
              <a:gd name="connsiteY3" fmla="*/ 1636784 h 4485182"/>
              <a:gd name="connsiteX4" fmla="*/ 3152349 w 5144128"/>
              <a:gd name="connsiteY4" fmla="*/ 620663 h 4485182"/>
              <a:gd name="connsiteX5" fmla="*/ 4865311 w 5144128"/>
              <a:gd name="connsiteY5" fmla="*/ 0 h 4485182"/>
              <a:gd name="connsiteX6" fmla="*/ 4867274 w 5144128"/>
              <a:gd name="connsiteY6" fmla="*/ 1112911 h 4485182"/>
              <a:gd name="connsiteX7" fmla="*/ 4867273 w 5144128"/>
              <a:gd name="connsiteY7" fmla="*/ 2808539 h 4485182"/>
              <a:gd name="connsiteX8" fmla="*/ 4866849 w 5144128"/>
              <a:gd name="connsiteY8" fmla="*/ 4484534 h 4485182"/>
              <a:gd name="connsiteX9" fmla="*/ 1125062 w 5144128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23924 w 4895849"/>
              <a:gd name="connsiteY2" fmla="*/ 261785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885824 w 4895849"/>
              <a:gd name="connsiteY2" fmla="*/ 260822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14399 w 4895849"/>
              <a:gd name="connsiteY2" fmla="*/ 2627491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912953"/>
              <a:gd name="connsiteY0" fmla="*/ 4496328 h 4504443"/>
              <a:gd name="connsiteX1" fmla="*/ 0 w 4912953"/>
              <a:gd name="connsiteY1" fmla="*/ 4504443 h 4504443"/>
              <a:gd name="connsiteX2" fmla="*/ 914399 w 4912953"/>
              <a:gd name="connsiteY2" fmla="*/ 2646752 h 4504443"/>
              <a:gd name="connsiteX3" fmla="*/ 1762123 w 4912953"/>
              <a:gd name="connsiteY3" fmla="*/ 1656045 h 4504443"/>
              <a:gd name="connsiteX4" fmla="*/ 3180924 w 4912953"/>
              <a:gd name="connsiteY4" fmla="*/ 639924 h 4504443"/>
              <a:gd name="connsiteX5" fmla="*/ 4912936 w 4912953"/>
              <a:gd name="connsiteY5" fmla="*/ 0 h 4504443"/>
              <a:gd name="connsiteX6" fmla="*/ 4895849 w 4912953"/>
              <a:gd name="connsiteY6" fmla="*/ 1132172 h 4504443"/>
              <a:gd name="connsiteX7" fmla="*/ 4895848 w 4912953"/>
              <a:gd name="connsiteY7" fmla="*/ 2827800 h 4504443"/>
              <a:gd name="connsiteX8" fmla="*/ 4895424 w 4912953"/>
              <a:gd name="connsiteY8" fmla="*/ 4503795 h 4504443"/>
              <a:gd name="connsiteX9" fmla="*/ 1153637 w 4912953"/>
              <a:gd name="connsiteY9" fmla="*/ 4496328 h 4504443"/>
              <a:gd name="connsiteX0" fmla="*/ 1153637 w 4895849"/>
              <a:gd name="connsiteY0" fmla="*/ 4496328 h 4504443"/>
              <a:gd name="connsiteX1" fmla="*/ 0 w 4895849"/>
              <a:gd name="connsiteY1" fmla="*/ 4504443 h 4504443"/>
              <a:gd name="connsiteX2" fmla="*/ 914399 w 4895849"/>
              <a:gd name="connsiteY2" fmla="*/ 2646752 h 4504443"/>
              <a:gd name="connsiteX3" fmla="*/ 1762123 w 4895849"/>
              <a:gd name="connsiteY3" fmla="*/ 1656045 h 4504443"/>
              <a:gd name="connsiteX4" fmla="*/ 3180924 w 4895849"/>
              <a:gd name="connsiteY4" fmla="*/ 639924 h 4504443"/>
              <a:gd name="connsiteX5" fmla="*/ 4893886 w 4895849"/>
              <a:gd name="connsiteY5" fmla="*/ 0 h 4504443"/>
              <a:gd name="connsiteX6" fmla="*/ 4895849 w 4895849"/>
              <a:gd name="connsiteY6" fmla="*/ 1132172 h 4504443"/>
              <a:gd name="connsiteX7" fmla="*/ 4895848 w 4895849"/>
              <a:gd name="connsiteY7" fmla="*/ 2827800 h 4504443"/>
              <a:gd name="connsiteX8" fmla="*/ 4895424 w 4895849"/>
              <a:gd name="connsiteY8" fmla="*/ 4503795 h 4504443"/>
              <a:gd name="connsiteX9" fmla="*/ 1153637 w 4895849"/>
              <a:gd name="connsiteY9" fmla="*/ 4496328 h 4504443"/>
              <a:gd name="connsiteX0" fmla="*/ 1136480 w 4895849"/>
              <a:gd name="connsiteY0" fmla="*/ 4533568 h 4533719"/>
              <a:gd name="connsiteX1" fmla="*/ 0 w 4895849"/>
              <a:gd name="connsiteY1" fmla="*/ 4504443 h 4533719"/>
              <a:gd name="connsiteX2" fmla="*/ 914399 w 4895849"/>
              <a:gd name="connsiteY2" fmla="*/ 2646752 h 4533719"/>
              <a:gd name="connsiteX3" fmla="*/ 1762123 w 4895849"/>
              <a:gd name="connsiteY3" fmla="*/ 1656045 h 4533719"/>
              <a:gd name="connsiteX4" fmla="*/ 3180924 w 4895849"/>
              <a:gd name="connsiteY4" fmla="*/ 639924 h 4533719"/>
              <a:gd name="connsiteX5" fmla="*/ 4893886 w 4895849"/>
              <a:gd name="connsiteY5" fmla="*/ 0 h 4533719"/>
              <a:gd name="connsiteX6" fmla="*/ 4895849 w 4895849"/>
              <a:gd name="connsiteY6" fmla="*/ 1132172 h 4533719"/>
              <a:gd name="connsiteX7" fmla="*/ 4895848 w 4895849"/>
              <a:gd name="connsiteY7" fmla="*/ 2827800 h 4533719"/>
              <a:gd name="connsiteX8" fmla="*/ 4895424 w 4895849"/>
              <a:gd name="connsiteY8" fmla="*/ 4503795 h 4533719"/>
              <a:gd name="connsiteX9" fmla="*/ 1136480 w 4895849"/>
              <a:gd name="connsiteY9" fmla="*/ 4533568 h 4533719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03795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58534"/>
              <a:gd name="connsiteX1" fmla="*/ 0 w 4904427"/>
              <a:gd name="connsiteY1" fmla="*/ 4532373 h 4658534"/>
              <a:gd name="connsiteX2" fmla="*/ 922977 w 4904427"/>
              <a:gd name="connsiteY2" fmla="*/ 2646752 h 4658534"/>
              <a:gd name="connsiteX3" fmla="*/ 1770701 w 4904427"/>
              <a:gd name="connsiteY3" fmla="*/ 1656045 h 4658534"/>
              <a:gd name="connsiteX4" fmla="*/ 3189502 w 4904427"/>
              <a:gd name="connsiteY4" fmla="*/ 639924 h 4658534"/>
              <a:gd name="connsiteX5" fmla="*/ 4902464 w 4904427"/>
              <a:gd name="connsiteY5" fmla="*/ 0 h 4658534"/>
              <a:gd name="connsiteX6" fmla="*/ 4904427 w 4904427"/>
              <a:gd name="connsiteY6" fmla="*/ 1132172 h 4658534"/>
              <a:gd name="connsiteX7" fmla="*/ 4904426 w 4904427"/>
              <a:gd name="connsiteY7" fmla="*/ 2827800 h 4658534"/>
              <a:gd name="connsiteX8" fmla="*/ 4904002 w 4904427"/>
              <a:gd name="connsiteY8" fmla="*/ 4531726 h 4658534"/>
              <a:gd name="connsiteX9" fmla="*/ 1145058 w 4904427"/>
              <a:gd name="connsiteY9" fmla="*/ 4533568 h 4658534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72471"/>
              <a:gd name="connsiteX1" fmla="*/ 0 w 4904427"/>
              <a:gd name="connsiteY1" fmla="*/ 4532373 h 4672471"/>
              <a:gd name="connsiteX2" fmla="*/ 922977 w 4904427"/>
              <a:gd name="connsiteY2" fmla="*/ 2646752 h 4672471"/>
              <a:gd name="connsiteX3" fmla="*/ 1770701 w 4904427"/>
              <a:gd name="connsiteY3" fmla="*/ 1656045 h 4672471"/>
              <a:gd name="connsiteX4" fmla="*/ 3189502 w 4904427"/>
              <a:gd name="connsiteY4" fmla="*/ 639924 h 4672471"/>
              <a:gd name="connsiteX5" fmla="*/ 4902464 w 4904427"/>
              <a:gd name="connsiteY5" fmla="*/ 0 h 4672471"/>
              <a:gd name="connsiteX6" fmla="*/ 4904427 w 4904427"/>
              <a:gd name="connsiteY6" fmla="*/ 1132172 h 4672471"/>
              <a:gd name="connsiteX7" fmla="*/ 4904426 w 4904427"/>
              <a:gd name="connsiteY7" fmla="*/ 2827800 h 4672471"/>
              <a:gd name="connsiteX8" fmla="*/ 4904002 w 4904427"/>
              <a:gd name="connsiteY8" fmla="*/ 4531726 h 4672471"/>
              <a:gd name="connsiteX9" fmla="*/ 1145058 w 4904427"/>
              <a:gd name="connsiteY9" fmla="*/ 4533568 h 4672471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36786"/>
              <a:gd name="connsiteY0" fmla="*/ 4561498 h 4561498"/>
              <a:gd name="connsiteX1" fmla="*/ 0 w 4936786"/>
              <a:gd name="connsiteY1" fmla="*/ 4560303 h 4561498"/>
              <a:gd name="connsiteX2" fmla="*/ 922977 w 4936786"/>
              <a:gd name="connsiteY2" fmla="*/ 2674682 h 4561498"/>
              <a:gd name="connsiteX3" fmla="*/ 1770701 w 4936786"/>
              <a:gd name="connsiteY3" fmla="*/ 1683975 h 4561498"/>
              <a:gd name="connsiteX4" fmla="*/ 3189502 w 4936786"/>
              <a:gd name="connsiteY4" fmla="*/ 667854 h 4561498"/>
              <a:gd name="connsiteX5" fmla="*/ 4936777 w 4936786"/>
              <a:gd name="connsiteY5" fmla="*/ 0 h 4561498"/>
              <a:gd name="connsiteX6" fmla="*/ 4904427 w 4936786"/>
              <a:gd name="connsiteY6" fmla="*/ 1160102 h 4561498"/>
              <a:gd name="connsiteX7" fmla="*/ 4904426 w 4936786"/>
              <a:gd name="connsiteY7" fmla="*/ 2855730 h 4561498"/>
              <a:gd name="connsiteX8" fmla="*/ 4904002 w 4936786"/>
              <a:gd name="connsiteY8" fmla="*/ 4559656 h 4561498"/>
              <a:gd name="connsiteX9" fmla="*/ 1145058 w 4936786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11042"/>
              <a:gd name="connsiteY0" fmla="*/ 4561498 h 4561498"/>
              <a:gd name="connsiteX1" fmla="*/ 0 w 4911042"/>
              <a:gd name="connsiteY1" fmla="*/ 4560303 h 4561498"/>
              <a:gd name="connsiteX2" fmla="*/ 922977 w 4911042"/>
              <a:gd name="connsiteY2" fmla="*/ 2674682 h 4561498"/>
              <a:gd name="connsiteX3" fmla="*/ 1770701 w 4911042"/>
              <a:gd name="connsiteY3" fmla="*/ 1683975 h 4561498"/>
              <a:gd name="connsiteX4" fmla="*/ 3189502 w 4911042"/>
              <a:gd name="connsiteY4" fmla="*/ 667854 h 4561498"/>
              <a:gd name="connsiteX5" fmla="*/ 4911042 w 4911042"/>
              <a:gd name="connsiteY5" fmla="*/ 0 h 4561498"/>
              <a:gd name="connsiteX6" fmla="*/ 4904427 w 4911042"/>
              <a:gd name="connsiteY6" fmla="*/ 1160102 h 4561498"/>
              <a:gd name="connsiteX7" fmla="*/ 4904426 w 4911042"/>
              <a:gd name="connsiteY7" fmla="*/ 2855730 h 4561498"/>
              <a:gd name="connsiteX8" fmla="*/ 4904002 w 4911042"/>
              <a:gd name="connsiteY8" fmla="*/ 4559656 h 4561498"/>
              <a:gd name="connsiteX9" fmla="*/ 1145058 w 4911042"/>
              <a:gd name="connsiteY9" fmla="*/ 4561498 h 456149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5023304"/>
              <a:gd name="connsiteY0" fmla="*/ 4552188 h 4552188"/>
              <a:gd name="connsiteX1" fmla="*/ 0 w 5023304"/>
              <a:gd name="connsiteY1" fmla="*/ 4550993 h 4552188"/>
              <a:gd name="connsiteX2" fmla="*/ 922977 w 5023304"/>
              <a:gd name="connsiteY2" fmla="*/ 2665372 h 4552188"/>
              <a:gd name="connsiteX3" fmla="*/ 1770701 w 5023304"/>
              <a:gd name="connsiteY3" fmla="*/ 1674665 h 4552188"/>
              <a:gd name="connsiteX4" fmla="*/ 3189502 w 5023304"/>
              <a:gd name="connsiteY4" fmla="*/ 658544 h 4552188"/>
              <a:gd name="connsiteX5" fmla="*/ 4893885 w 5023304"/>
              <a:gd name="connsiteY5" fmla="*/ 0 h 4552188"/>
              <a:gd name="connsiteX6" fmla="*/ 4904427 w 5023304"/>
              <a:gd name="connsiteY6" fmla="*/ 1150792 h 4552188"/>
              <a:gd name="connsiteX7" fmla="*/ 4904426 w 5023304"/>
              <a:gd name="connsiteY7" fmla="*/ 2846420 h 4552188"/>
              <a:gd name="connsiteX8" fmla="*/ 4904002 w 5023304"/>
              <a:gd name="connsiteY8" fmla="*/ 4550346 h 4552188"/>
              <a:gd name="connsiteX9" fmla="*/ 1145058 w 5023304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55188 w 4904427"/>
              <a:gd name="connsiteY4" fmla="*/ 63061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63767 w 4904427"/>
              <a:gd name="connsiteY4" fmla="*/ 65854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4427" h="4533568">
                <a:moveTo>
                  <a:pt x="1145058" y="4533568"/>
                </a:moveTo>
                <a:lnTo>
                  <a:pt x="0" y="4532373"/>
                </a:lnTo>
                <a:cubicBezTo>
                  <a:pt x="85540" y="4106313"/>
                  <a:pt x="608652" y="3072202"/>
                  <a:pt x="922977" y="2646752"/>
                </a:cubicBezTo>
                <a:cubicBezTo>
                  <a:pt x="1275216" y="2148024"/>
                  <a:pt x="1427872" y="2021189"/>
                  <a:pt x="1770701" y="1656045"/>
                </a:cubicBezTo>
                <a:cubicBezTo>
                  <a:pt x="2289557" y="1187777"/>
                  <a:pt x="2643236" y="915933"/>
                  <a:pt x="3163767" y="639925"/>
                </a:cubicBezTo>
                <a:cubicBezTo>
                  <a:pt x="3684298" y="363918"/>
                  <a:pt x="4271515" y="110363"/>
                  <a:pt x="4893886" y="0"/>
                </a:cubicBezTo>
                <a:cubicBezTo>
                  <a:pt x="4897400" y="377391"/>
                  <a:pt x="4900913" y="754781"/>
                  <a:pt x="4904427" y="1132172"/>
                </a:cubicBezTo>
                <a:cubicBezTo>
                  <a:pt x="4904427" y="1697381"/>
                  <a:pt x="4904426" y="2262591"/>
                  <a:pt x="4904426" y="2827800"/>
                </a:cubicBezTo>
                <a:cubicBezTo>
                  <a:pt x="4904285" y="3386465"/>
                  <a:pt x="4904143" y="3973061"/>
                  <a:pt x="4904002" y="4531726"/>
                </a:cubicBezTo>
                <a:lnTo>
                  <a:pt x="1145058" y="4533568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89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Gry Bckgr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381"/>
            <a:ext cx="9142983" cy="6857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8"/>
          <a:stretch/>
        </p:blipFill>
        <p:spPr>
          <a:xfrm>
            <a:off x="0" y="6353092"/>
            <a:ext cx="9144000" cy="504908"/>
          </a:xfrm>
          <a:prstGeom prst="rect">
            <a:avLst/>
          </a:prstGeom>
        </p:spPr>
      </p:pic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5590964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9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828000"/>
            <a:ext cx="5616575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48FD8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696790" y="1628800"/>
            <a:ext cx="5408095" cy="4638310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016224 w 2016224"/>
              <a:gd name="connsiteY2" fmla="*/ 1008112 h 2016224"/>
              <a:gd name="connsiteX3" fmla="*/ 1008112 w 2016224"/>
              <a:gd name="connsiteY3" fmla="*/ 2016224 h 2016224"/>
              <a:gd name="connsiteX4" fmla="*/ 0 w 2016224"/>
              <a:gd name="connsiteY4" fmla="*/ 1008112 h 2016224"/>
              <a:gd name="connsiteX0" fmla="*/ 4399 w 2020623"/>
              <a:gd name="connsiteY0" fmla="*/ 1541512 h 2549624"/>
              <a:gd name="connsiteX1" fmla="*/ 1355411 w 2020623"/>
              <a:gd name="connsiteY1" fmla="*/ 0 h 2549624"/>
              <a:gd name="connsiteX2" fmla="*/ 2020623 w 2020623"/>
              <a:gd name="connsiteY2" fmla="*/ 1541512 h 2549624"/>
              <a:gd name="connsiteX3" fmla="*/ 1012511 w 2020623"/>
              <a:gd name="connsiteY3" fmla="*/ 2549624 h 2549624"/>
              <a:gd name="connsiteX4" fmla="*/ 4399 w 2020623"/>
              <a:gd name="connsiteY4" fmla="*/ 1541512 h 2549624"/>
              <a:gd name="connsiteX0" fmla="*/ 932 w 4246488"/>
              <a:gd name="connsiteY0" fmla="*/ 3257702 h 3378198"/>
              <a:gd name="connsiteX1" fmla="*/ 3580794 w 4246488"/>
              <a:gd name="connsiteY1" fmla="*/ 39790 h 3378198"/>
              <a:gd name="connsiteX2" fmla="*/ 4246006 w 4246488"/>
              <a:gd name="connsiteY2" fmla="*/ 1581302 h 3378198"/>
              <a:gd name="connsiteX3" fmla="*/ 3237894 w 4246488"/>
              <a:gd name="connsiteY3" fmla="*/ 2589414 h 3378198"/>
              <a:gd name="connsiteX4" fmla="*/ 932 w 4246488"/>
              <a:gd name="connsiteY4" fmla="*/ 3257702 h 3378198"/>
              <a:gd name="connsiteX0" fmla="*/ 14661 w 4921720"/>
              <a:gd name="connsiteY0" fmla="*/ 4411721 h 4609806"/>
              <a:gd name="connsiteX1" fmla="*/ 4689898 w 4921720"/>
              <a:gd name="connsiteY1" fmla="*/ 22234 h 4609806"/>
              <a:gd name="connsiteX2" fmla="*/ 4259735 w 4921720"/>
              <a:gd name="connsiteY2" fmla="*/ 2735321 h 4609806"/>
              <a:gd name="connsiteX3" fmla="*/ 3251623 w 4921720"/>
              <a:gd name="connsiteY3" fmla="*/ 3743433 h 4609806"/>
              <a:gd name="connsiteX4" fmla="*/ 14661 w 4921720"/>
              <a:gd name="connsiteY4" fmla="*/ 4411721 h 4609806"/>
              <a:gd name="connsiteX0" fmla="*/ 14661 w 4957429"/>
              <a:gd name="connsiteY0" fmla="*/ 4404495 h 4602580"/>
              <a:gd name="connsiteX1" fmla="*/ 4689898 w 4957429"/>
              <a:gd name="connsiteY1" fmla="*/ 15008 h 4602580"/>
              <a:gd name="connsiteX2" fmla="*/ 4259735 w 4957429"/>
              <a:gd name="connsiteY2" fmla="*/ 2728095 h 4602580"/>
              <a:gd name="connsiteX3" fmla="*/ 3251623 w 4957429"/>
              <a:gd name="connsiteY3" fmla="*/ 3736207 h 4602580"/>
              <a:gd name="connsiteX4" fmla="*/ 14661 w 4957429"/>
              <a:gd name="connsiteY4" fmla="*/ 4404495 h 4602580"/>
              <a:gd name="connsiteX0" fmla="*/ 64533 w 5007301"/>
              <a:gd name="connsiteY0" fmla="*/ 4404627 h 4618299"/>
              <a:gd name="connsiteX1" fmla="*/ 4739770 w 5007301"/>
              <a:gd name="connsiteY1" fmla="*/ 15140 h 4618299"/>
              <a:gd name="connsiteX2" fmla="*/ 4309607 w 5007301"/>
              <a:gd name="connsiteY2" fmla="*/ 2728227 h 4618299"/>
              <a:gd name="connsiteX3" fmla="*/ 3301495 w 5007301"/>
              <a:gd name="connsiteY3" fmla="*/ 3736339 h 4618299"/>
              <a:gd name="connsiteX4" fmla="*/ 64533 w 5007301"/>
              <a:gd name="connsiteY4" fmla="*/ 4404627 h 4618299"/>
              <a:gd name="connsiteX0" fmla="*/ 64380 w 4879805"/>
              <a:gd name="connsiteY0" fmla="*/ 4558150 h 4756446"/>
              <a:gd name="connsiteX1" fmla="*/ 4653892 w 4879805"/>
              <a:gd name="connsiteY1" fmla="*/ 25788 h 4756446"/>
              <a:gd name="connsiteX2" fmla="*/ 4223729 w 4879805"/>
              <a:gd name="connsiteY2" fmla="*/ 2738875 h 4756446"/>
              <a:gd name="connsiteX3" fmla="*/ 3215617 w 4879805"/>
              <a:gd name="connsiteY3" fmla="*/ 3746987 h 4756446"/>
              <a:gd name="connsiteX4" fmla="*/ 64380 w 4879805"/>
              <a:gd name="connsiteY4" fmla="*/ 4558150 h 4756446"/>
              <a:gd name="connsiteX0" fmla="*/ 65737 w 5073909"/>
              <a:gd name="connsiteY0" fmla="*/ 4536594 h 4718337"/>
              <a:gd name="connsiteX1" fmla="*/ 4655249 w 5073909"/>
              <a:gd name="connsiteY1" fmla="*/ 4232 h 4718337"/>
              <a:gd name="connsiteX2" fmla="*/ 4863261 w 5073909"/>
              <a:gd name="connsiteY2" fmla="*/ 3707919 h 4718337"/>
              <a:gd name="connsiteX3" fmla="*/ 3216974 w 5073909"/>
              <a:gd name="connsiteY3" fmla="*/ 3725431 h 4718337"/>
              <a:gd name="connsiteX4" fmla="*/ 65737 w 5073909"/>
              <a:gd name="connsiteY4" fmla="*/ 4536594 h 4718337"/>
              <a:gd name="connsiteX0" fmla="*/ 11587 w 5019759"/>
              <a:gd name="connsiteY0" fmla="*/ 4536594 h 4877233"/>
              <a:gd name="connsiteX1" fmla="*/ 4601099 w 5019759"/>
              <a:gd name="connsiteY1" fmla="*/ 4232 h 4877233"/>
              <a:gd name="connsiteX2" fmla="*/ 4809111 w 5019759"/>
              <a:gd name="connsiteY2" fmla="*/ 3707919 h 4877233"/>
              <a:gd name="connsiteX3" fmla="*/ 3334274 w 5019759"/>
              <a:gd name="connsiteY3" fmla="*/ 4458856 h 4877233"/>
              <a:gd name="connsiteX4" fmla="*/ 11587 w 5019759"/>
              <a:gd name="connsiteY4" fmla="*/ 4536594 h 4877233"/>
              <a:gd name="connsiteX0" fmla="*/ 11276 w 5121542"/>
              <a:gd name="connsiteY0" fmla="*/ 4334814 h 4728779"/>
              <a:gd name="connsiteX1" fmla="*/ 4696038 w 5121542"/>
              <a:gd name="connsiteY1" fmla="*/ 2477 h 4728779"/>
              <a:gd name="connsiteX2" fmla="*/ 4904050 w 5121542"/>
              <a:gd name="connsiteY2" fmla="*/ 3706164 h 4728779"/>
              <a:gd name="connsiteX3" fmla="*/ 3429213 w 5121542"/>
              <a:gd name="connsiteY3" fmla="*/ 4457101 h 4728779"/>
              <a:gd name="connsiteX4" fmla="*/ 11276 w 5121542"/>
              <a:gd name="connsiteY4" fmla="*/ 4334814 h 4728779"/>
              <a:gd name="connsiteX0" fmla="*/ 2988 w 4895762"/>
              <a:gd name="connsiteY0" fmla="*/ 3497447 h 3831681"/>
              <a:gd name="connsiteX1" fmla="*/ 2858950 w 4895762"/>
              <a:gd name="connsiteY1" fmla="*/ 3310 h 3831681"/>
              <a:gd name="connsiteX2" fmla="*/ 4895762 w 4895762"/>
              <a:gd name="connsiteY2" fmla="*/ 2868797 h 3831681"/>
              <a:gd name="connsiteX3" fmla="*/ 3420925 w 4895762"/>
              <a:gd name="connsiteY3" fmla="*/ 3619734 h 3831681"/>
              <a:gd name="connsiteX4" fmla="*/ 2988 w 4895762"/>
              <a:gd name="connsiteY4" fmla="*/ 3497447 h 3831681"/>
              <a:gd name="connsiteX0" fmla="*/ 3031 w 4857705"/>
              <a:gd name="connsiteY0" fmla="*/ 3632277 h 3927290"/>
              <a:gd name="connsiteX1" fmla="*/ 2820893 w 4857705"/>
              <a:gd name="connsiteY1" fmla="*/ 4790 h 3927290"/>
              <a:gd name="connsiteX2" fmla="*/ 4857705 w 4857705"/>
              <a:gd name="connsiteY2" fmla="*/ 2870277 h 3927290"/>
              <a:gd name="connsiteX3" fmla="*/ 3382868 w 4857705"/>
              <a:gd name="connsiteY3" fmla="*/ 3621214 h 3927290"/>
              <a:gd name="connsiteX4" fmla="*/ 3031 w 4857705"/>
              <a:gd name="connsiteY4" fmla="*/ 3632277 h 3927290"/>
              <a:gd name="connsiteX0" fmla="*/ 16422 w 4871096"/>
              <a:gd name="connsiteY0" fmla="*/ 3166635 h 3427343"/>
              <a:gd name="connsiteX1" fmla="*/ 2224684 w 4871096"/>
              <a:gd name="connsiteY1" fmla="*/ 5873 h 3427343"/>
              <a:gd name="connsiteX2" fmla="*/ 4871096 w 4871096"/>
              <a:gd name="connsiteY2" fmla="*/ 2404635 h 3427343"/>
              <a:gd name="connsiteX3" fmla="*/ 3396259 w 4871096"/>
              <a:gd name="connsiteY3" fmla="*/ 3155572 h 3427343"/>
              <a:gd name="connsiteX4" fmla="*/ 16422 w 4871096"/>
              <a:gd name="connsiteY4" fmla="*/ 3166635 h 3427343"/>
              <a:gd name="connsiteX0" fmla="*/ 16779 w 4871453"/>
              <a:gd name="connsiteY0" fmla="*/ 3177428 h 3438136"/>
              <a:gd name="connsiteX1" fmla="*/ 2225041 w 4871453"/>
              <a:gd name="connsiteY1" fmla="*/ 16666 h 3438136"/>
              <a:gd name="connsiteX2" fmla="*/ 4871453 w 4871453"/>
              <a:gd name="connsiteY2" fmla="*/ 2415428 h 3438136"/>
              <a:gd name="connsiteX3" fmla="*/ 3396616 w 4871453"/>
              <a:gd name="connsiteY3" fmla="*/ 3166365 h 3438136"/>
              <a:gd name="connsiteX4" fmla="*/ 16779 w 4871453"/>
              <a:gd name="connsiteY4" fmla="*/ 3177428 h 3438136"/>
              <a:gd name="connsiteX0" fmla="*/ 2574 w 4857248"/>
              <a:gd name="connsiteY0" fmla="*/ 3177428 h 3471741"/>
              <a:gd name="connsiteX1" fmla="*/ 2210836 w 4857248"/>
              <a:gd name="connsiteY1" fmla="*/ 16666 h 3471741"/>
              <a:gd name="connsiteX2" fmla="*/ 4857248 w 4857248"/>
              <a:gd name="connsiteY2" fmla="*/ 2415428 h 3471741"/>
              <a:gd name="connsiteX3" fmla="*/ 3382411 w 4857248"/>
              <a:gd name="connsiteY3" fmla="*/ 3166365 h 3471741"/>
              <a:gd name="connsiteX4" fmla="*/ 2574 w 4857248"/>
              <a:gd name="connsiteY4" fmla="*/ 3177428 h 3471741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692 w 5486016"/>
              <a:gd name="connsiteY0" fmla="*/ 4538484 h 5033030"/>
              <a:gd name="connsiteX1" fmla="*/ 2210954 w 5486016"/>
              <a:gd name="connsiteY1" fmla="*/ 1377722 h 5033030"/>
              <a:gd name="connsiteX2" fmla="*/ 5486016 w 5486016"/>
              <a:gd name="connsiteY2" fmla="*/ 156984 h 5033030"/>
              <a:gd name="connsiteX3" fmla="*/ 3382529 w 5486016"/>
              <a:gd name="connsiteY3" fmla="*/ 4527421 h 5033030"/>
              <a:gd name="connsiteX4" fmla="*/ 2692 w 5486016"/>
              <a:gd name="connsiteY4" fmla="*/ 4538484 h 5033030"/>
              <a:gd name="connsiteX0" fmla="*/ 22074 w 5505398"/>
              <a:gd name="connsiteY0" fmla="*/ 4540428 h 5009174"/>
              <a:gd name="connsiteX1" fmla="*/ 2116036 w 5505398"/>
              <a:gd name="connsiteY1" fmla="*/ 1360616 h 5009174"/>
              <a:gd name="connsiteX2" fmla="*/ 5505398 w 5505398"/>
              <a:gd name="connsiteY2" fmla="*/ 158928 h 5009174"/>
              <a:gd name="connsiteX3" fmla="*/ 3401911 w 5505398"/>
              <a:gd name="connsiteY3" fmla="*/ 4529365 h 5009174"/>
              <a:gd name="connsiteX4" fmla="*/ 22074 w 5505398"/>
              <a:gd name="connsiteY4" fmla="*/ 4540428 h 5009174"/>
              <a:gd name="connsiteX0" fmla="*/ 23803 w 5507127"/>
              <a:gd name="connsiteY0" fmla="*/ 4542418 h 5012267"/>
              <a:gd name="connsiteX1" fmla="*/ 2079665 w 5507127"/>
              <a:gd name="connsiteY1" fmla="*/ 1343556 h 5012267"/>
              <a:gd name="connsiteX2" fmla="*/ 5507127 w 5507127"/>
              <a:gd name="connsiteY2" fmla="*/ 160918 h 5012267"/>
              <a:gd name="connsiteX3" fmla="*/ 3403640 w 5507127"/>
              <a:gd name="connsiteY3" fmla="*/ 4531355 h 5012267"/>
              <a:gd name="connsiteX4" fmla="*/ 23803 w 5507127"/>
              <a:gd name="connsiteY4" fmla="*/ 4542418 h 5012267"/>
              <a:gd name="connsiteX0" fmla="*/ 904 w 5484228"/>
              <a:gd name="connsiteY0" fmla="*/ 4542418 h 5128960"/>
              <a:gd name="connsiteX1" fmla="*/ 2056766 w 5484228"/>
              <a:gd name="connsiteY1" fmla="*/ 1343556 h 5128960"/>
              <a:gd name="connsiteX2" fmla="*/ 5484228 w 5484228"/>
              <a:gd name="connsiteY2" fmla="*/ 160918 h 5128960"/>
              <a:gd name="connsiteX3" fmla="*/ 3380741 w 5484228"/>
              <a:gd name="connsiteY3" fmla="*/ 4531355 h 5128960"/>
              <a:gd name="connsiteX4" fmla="*/ 904 w 5484228"/>
              <a:gd name="connsiteY4" fmla="*/ 4542418 h 5128960"/>
              <a:gd name="connsiteX0" fmla="*/ 24704 w 5508028"/>
              <a:gd name="connsiteY0" fmla="*/ 4539451 h 5007647"/>
              <a:gd name="connsiteX1" fmla="*/ 2061516 w 5508028"/>
              <a:gd name="connsiteY1" fmla="*/ 1369164 h 5007647"/>
              <a:gd name="connsiteX2" fmla="*/ 5508028 w 5508028"/>
              <a:gd name="connsiteY2" fmla="*/ 157951 h 5007647"/>
              <a:gd name="connsiteX3" fmla="*/ 3404541 w 5508028"/>
              <a:gd name="connsiteY3" fmla="*/ 4528388 h 5007647"/>
              <a:gd name="connsiteX4" fmla="*/ 24704 w 5508028"/>
              <a:gd name="connsiteY4" fmla="*/ 4539451 h 5007647"/>
              <a:gd name="connsiteX0" fmla="*/ 107368 w 5876219"/>
              <a:gd name="connsiteY0" fmla="*/ 4539451 h 4699434"/>
              <a:gd name="connsiteX1" fmla="*/ 2144180 w 5876219"/>
              <a:gd name="connsiteY1" fmla="*/ 1369164 h 4699434"/>
              <a:gd name="connsiteX2" fmla="*/ 5590692 w 5876219"/>
              <a:gd name="connsiteY2" fmla="*/ 157951 h 4699434"/>
              <a:gd name="connsiteX3" fmla="*/ 5420780 w 5876219"/>
              <a:gd name="connsiteY3" fmla="*/ 3804488 h 4699434"/>
              <a:gd name="connsiteX4" fmla="*/ 107368 w 5876219"/>
              <a:gd name="connsiteY4" fmla="*/ 4539451 h 4699434"/>
              <a:gd name="connsiteX0" fmla="*/ 30083 w 5513407"/>
              <a:gd name="connsiteY0" fmla="*/ 4539451 h 5132005"/>
              <a:gd name="connsiteX1" fmla="*/ 2066895 w 5513407"/>
              <a:gd name="connsiteY1" fmla="*/ 1369164 h 5132005"/>
              <a:gd name="connsiteX2" fmla="*/ 5513407 w 5513407"/>
              <a:gd name="connsiteY2" fmla="*/ 157951 h 5132005"/>
              <a:gd name="connsiteX3" fmla="*/ 3571845 w 5513407"/>
              <a:gd name="connsiteY3" fmla="*/ 4718888 h 5132005"/>
              <a:gd name="connsiteX4" fmla="*/ 30083 w 5513407"/>
              <a:gd name="connsiteY4" fmla="*/ 4539451 h 5132005"/>
              <a:gd name="connsiteX0" fmla="*/ 30083 w 5513407"/>
              <a:gd name="connsiteY0" fmla="*/ 4539451 h 4858664"/>
              <a:gd name="connsiteX1" fmla="*/ 2066895 w 5513407"/>
              <a:gd name="connsiteY1" fmla="*/ 1369164 h 4858664"/>
              <a:gd name="connsiteX2" fmla="*/ 5513407 w 5513407"/>
              <a:gd name="connsiteY2" fmla="*/ 157951 h 4858664"/>
              <a:gd name="connsiteX3" fmla="*/ 3571845 w 5513407"/>
              <a:gd name="connsiteY3" fmla="*/ 4718888 h 4858664"/>
              <a:gd name="connsiteX4" fmla="*/ 30083 w 5513407"/>
              <a:gd name="connsiteY4" fmla="*/ 4539451 h 4858664"/>
              <a:gd name="connsiteX0" fmla="*/ 38283 w 5521607"/>
              <a:gd name="connsiteY0" fmla="*/ 4539451 h 4843046"/>
              <a:gd name="connsiteX1" fmla="*/ 2075095 w 5521607"/>
              <a:gd name="connsiteY1" fmla="*/ 1369164 h 4843046"/>
              <a:gd name="connsiteX2" fmla="*/ 5521607 w 5521607"/>
              <a:gd name="connsiteY2" fmla="*/ 157951 h 4843046"/>
              <a:gd name="connsiteX3" fmla="*/ 3580045 w 5521607"/>
              <a:gd name="connsiteY3" fmla="*/ 4718888 h 4843046"/>
              <a:gd name="connsiteX4" fmla="*/ 38283 w 5521607"/>
              <a:gd name="connsiteY4" fmla="*/ 4539451 h 4843046"/>
              <a:gd name="connsiteX0" fmla="*/ 38842 w 5493591"/>
              <a:gd name="connsiteY0" fmla="*/ 4655564 h 5173456"/>
              <a:gd name="connsiteX1" fmla="*/ 2047079 w 5493591"/>
              <a:gd name="connsiteY1" fmla="*/ 1370977 h 5173456"/>
              <a:gd name="connsiteX2" fmla="*/ 5493591 w 5493591"/>
              <a:gd name="connsiteY2" fmla="*/ 159764 h 5173456"/>
              <a:gd name="connsiteX3" fmla="*/ 3552029 w 5493591"/>
              <a:gd name="connsiteY3" fmla="*/ 4720701 h 5173456"/>
              <a:gd name="connsiteX4" fmla="*/ 38842 w 5493591"/>
              <a:gd name="connsiteY4" fmla="*/ 4655564 h 5173456"/>
              <a:gd name="connsiteX0" fmla="*/ 279290 w 5734039"/>
              <a:gd name="connsiteY0" fmla="*/ 4655564 h 5038830"/>
              <a:gd name="connsiteX1" fmla="*/ 2287527 w 5734039"/>
              <a:gd name="connsiteY1" fmla="*/ 1370977 h 5038830"/>
              <a:gd name="connsiteX2" fmla="*/ 5734039 w 5734039"/>
              <a:gd name="connsiteY2" fmla="*/ 159764 h 5038830"/>
              <a:gd name="connsiteX3" fmla="*/ 3792477 w 5734039"/>
              <a:gd name="connsiteY3" fmla="*/ 4720701 h 5038830"/>
              <a:gd name="connsiteX4" fmla="*/ 279290 w 5734039"/>
              <a:gd name="connsiteY4" fmla="*/ 4655564 h 5038830"/>
              <a:gd name="connsiteX0" fmla="*/ 289954 w 5744703"/>
              <a:gd name="connsiteY0" fmla="*/ 4655564 h 5038830"/>
              <a:gd name="connsiteX1" fmla="*/ 2298191 w 5744703"/>
              <a:gd name="connsiteY1" fmla="*/ 1370977 h 5038830"/>
              <a:gd name="connsiteX2" fmla="*/ 5744703 w 5744703"/>
              <a:gd name="connsiteY2" fmla="*/ 159764 h 5038830"/>
              <a:gd name="connsiteX3" fmla="*/ 3803141 w 5744703"/>
              <a:gd name="connsiteY3" fmla="*/ 4720701 h 5038830"/>
              <a:gd name="connsiteX4" fmla="*/ 289954 w 5744703"/>
              <a:gd name="connsiteY4" fmla="*/ 4655564 h 5038830"/>
              <a:gd name="connsiteX0" fmla="*/ 313014 w 5501063"/>
              <a:gd name="connsiteY0" fmla="*/ 4839483 h 5104397"/>
              <a:gd name="connsiteX1" fmla="*/ 2054551 w 5501063"/>
              <a:gd name="connsiteY1" fmla="*/ 1373921 h 5104397"/>
              <a:gd name="connsiteX2" fmla="*/ 5501063 w 5501063"/>
              <a:gd name="connsiteY2" fmla="*/ 162708 h 5104397"/>
              <a:gd name="connsiteX3" fmla="*/ 3559501 w 5501063"/>
              <a:gd name="connsiteY3" fmla="*/ 4723645 h 5104397"/>
              <a:gd name="connsiteX4" fmla="*/ 313014 w 5501063"/>
              <a:gd name="connsiteY4" fmla="*/ 4839483 h 5104397"/>
              <a:gd name="connsiteX0" fmla="*/ 320895 w 5508944"/>
              <a:gd name="connsiteY0" fmla="*/ 4833981 h 5098895"/>
              <a:gd name="connsiteX1" fmla="*/ 2062432 w 5508944"/>
              <a:gd name="connsiteY1" fmla="*/ 1368419 h 5098895"/>
              <a:gd name="connsiteX2" fmla="*/ 5508944 w 5508944"/>
              <a:gd name="connsiteY2" fmla="*/ 157206 h 5098895"/>
              <a:gd name="connsiteX3" fmla="*/ 3567382 w 5508944"/>
              <a:gd name="connsiteY3" fmla="*/ 4718143 h 5098895"/>
              <a:gd name="connsiteX4" fmla="*/ 320895 w 5508944"/>
              <a:gd name="connsiteY4" fmla="*/ 4833981 h 5098895"/>
              <a:gd name="connsiteX0" fmla="*/ 320895 w 5508944"/>
              <a:gd name="connsiteY0" fmla="*/ 4833981 h 4834341"/>
              <a:gd name="connsiteX1" fmla="*/ 2062432 w 5508944"/>
              <a:gd name="connsiteY1" fmla="*/ 1368419 h 4834341"/>
              <a:gd name="connsiteX2" fmla="*/ 5508944 w 5508944"/>
              <a:gd name="connsiteY2" fmla="*/ 157206 h 4834341"/>
              <a:gd name="connsiteX3" fmla="*/ 3567382 w 5508944"/>
              <a:gd name="connsiteY3" fmla="*/ 4718143 h 4834341"/>
              <a:gd name="connsiteX4" fmla="*/ 320895 w 5508944"/>
              <a:gd name="connsiteY4" fmla="*/ 4833981 h 4834341"/>
              <a:gd name="connsiteX0" fmla="*/ 320895 w 5508944"/>
              <a:gd name="connsiteY0" fmla="*/ 4833981 h 4834468"/>
              <a:gd name="connsiteX1" fmla="*/ 2062432 w 5508944"/>
              <a:gd name="connsiteY1" fmla="*/ 1368419 h 4834468"/>
              <a:gd name="connsiteX2" fmla="*/ 5508944 w 5508944"/>
              <a:gd name="connsiteY2" fmla="*/ 157206 h 4834468"/>
              <a:gd name="connsiteX3" fmla="*/ 3567382 w 5508944"/>
              <a:gd name="connsiteY3" fmla="*/ 4718143 h 4834468"/>
              <a:gd name="connsiteX4" fmla="*/ 320895 w 5508944"/>
              <a:gd name="connsiteY4" fmla="*/ 4833981 h 4834468"/>
              <a:gd name="connsiteX0" fmla="*/ 99446 w 5613863"/>
              <a:gd name="connsiteY0" fmla="*/ 4833981 h 5052824"/>
              <a:gd name="connsiteX1" fmla="*/ 1840983 w 5613863"/>
              <a:gd name="connsiteY1" fmla="*/ 1368419 h 5052824"/>
              <a:gd name="connsiteX2" fmla="*/ 5287495 w 5613863"/>
              <a:gd name="connsiteY2" fmla="*/ 157206 h 5052824"/>
              <a:gd name="connsiteX3" fmla="*/ 4631808 w 5613863"/>
              <a:gd name="connsiteY3" fmla="*/ 4660993 h 5052824"/>
              <a:gd name="connsiteX4" fmla="*/ 99446 w 5613863"/>
              <a:gd name="connsiteY4" fmla="*/ 4833981 h 5052824"/>
              <a:gd name="connsiteX0" fmla="*/ 86655 w 5514408"/>
              <a:gd name="connsiteY0" fmla="*/ 4791075 h 5223556"/>
              <a:gd name="connsiteX1" fmla="*/ 2037742 w 5514408"/>
              <a:gd name="connsiteY1" fmla="*/ 1373138 h 5223556"/>
              <a:gd name="connsiteX2" fmla="*/ 5484254 w 5514408"/>
              <a:gd name="connsiteY2" fmla="*/ 161925 h 5223556"/>
              <a:gd name="connsiteX3" fmla="*/ 4828567 w 5514408"/>
              <a:gd name="connsiteY3" fmla="*/ 4665712 h 5223556"/>
              <a:gd name="connsiteX4" fmla="*/ 86655 w 5514408"/>
              <a:gd name="connsiteY4" fmla="*/ 4791075 h 5223556"/>
              <a:gd name="connsiteX0" fmla="*/ 271378 w 5699131"/>
              <a:gd name="connsiteY0" fmla="*/ 4791075 h 5038524"/>
              <a:gd name="connsiteX1" fmla="*/ 2222465 w 5699131"/>
              <a:gd name="connsiteY1" fmla="*/ 1373138 h 5038524"/>
              <a:gd name="connsiteX2" fmla="*/ 5668977 w 5699131"/>
              <a:gd name="connsiteY2" fmla="*/ 161925 h 5038524"/>
              <a:gd name="connsiteX3" fmla="*/ 5013290 w 5699131"/>
              <a:gd name="connsiteY3" fmla="*/ 4665712 h 5038524"/>
              <a:gd name="connsiteX4" fmla="*/ 271378 w 5699131"/>
              <a:gd name="connsiteY4" fmla="*/ 4791075 h 5038524"/>
              <a:gd name="connsiteX0" fmla="*/ 285636 w 5535357"/>
              <a:gd name="connsiteY0" fmla="*/ 4791075 h 5038524"/>
              <a:gd name="connsiteX1" fmla="*/ 2065273 w 5535357"/>
              <a:gd name="connsiteY1" fmla="*/ 1373138 h 5038524"/>
              <a:gd name="connsiteX2" fmla="*/ 5511785 w 5535357"/>
              <a:gd name="connsiteY2" fmla="*/ 161925 h 5038524"/>
              <a:gd name="connsiteX3" fmla="*/ 4856098 w 5535357"/>
              <a:gd name="connsiteY3" fmla="*/ 4665712 h 5038524"/>
              <a:gd name="connsiteX4" fmla="*/ 285636 w 5535357"/>
              <a:gd name="connsiteY4" fmla="*/ 4791075 h 5038524"/>
              <a:gd name="connsiteX0" fmla="*/ 285636 w 5771195"/>
              <a:gd name="connsiteY0" fmla="*/ 4791075 h 4791219"/>
              <a:gd name="connsiteX1" fmla="*/ 2065273 w 5771195"/>
              <a:gd name="connsiteY1" fmla="*/ 1373138 h 4791219"/>
              <a:gd name="connsiteX2" fmla="*/ 5511785 w 5771195"/>
              <a:gd name="connsiteY2" fmla="*/ 161925 h 4791219"/>
              <a:gd name="connsiteX3" fmla="*/ 4856098 w 5771195"/>
              <a:gd name="connsiteY3" fmla="*/ 4665712 h 4791219"/>
              <a:gd name="connsiteX4" fmla="*/ 285636 w 5771195"/>
              <a:gd name="connsiteY4" fmla="*/ 4791075 h 4791219"/>
              <a:gd name="connsiteX0" fmla="*/ 295940 w 5781499"/>
              <a:gd name="connsiteY0" fmla="*/ 4788307 h 4788449"/>
              <a:gd name="connsiteX1" fmla="*/ 2075577 w 5781499"/>
              <a:gd name="connsiteY1" fmla="*/ 1370370 h 4788449"/>
              <a:gd name="connsiteX2" fmla="*/ 5522089 w 5781499"/>
              <a:gd name="connsiteY2" fmla="*/ 159157 h 4788449"/>
              <a:gd name="connsiteX3" fmla="*/ 4866402 w 5781499"/>
              <a:gd name="connsiteY3" fmla="*/ 4662944 h 4788449"/>
              <a:gd name="connsiteX4" fmla="*/ 295940 w 5781499"/>
              <a:gd name="connsiteY4" fmla="*/ 4788307 h 4788449"/>
              <a:gd name="connsiteX0" fmla="*/ 288525 w 5774084"/>
              <a:gd name="connsiteY0" fmla="*/ 4788307 h 4790427"/>
              <a:gd name="connsiteX1" fmla="*/ 2068162 w 5774084"/>
              <a:gd name="connsiteY1" fmla="*/ 1370370 h 4790427"/>
              <a:gd name="connsiteX2" fmla="*/ 5514674 w 5774084"/>
              <a:gd name="connsiteY2" fmla="*/ 159157 h 4790427"/>
              <a:gd name="connsiteX3" fmla="*/ 4858987 w 5774084"/>
              <a:gd name="connsiteY3" fmla="*/ 4662944 h 4790427"/>
              <a:gd name="connsiteX4" fmla="*/ 288525 w 5774084"/>
              <a:gd name="connsiteY4" fmla="*/ 4788307 h 4790427"/>
              <a:gd name="connsiteX0" fmla="*/ 266432 w 5751991"/>
              <a:gd name="connsiteY0" fmla="*/ 4788307 h 4790427"/>
              <a:gd name="connsiteX1" fmla="*/ 2046069 w 5751991"/>
              <a:gd name="connsiteY1" fmla="*/ 1370370 h 4790427"/>
              <a:gd name="connsiteX2" fmla="*/ 5492581 w 5751991"/>
              <a:gd name="connsiteY2" fmla="*/ 159157 h 4790427"/>
              <a:gd name="connsiteX3" fmla="*/ 4836894 w 5751991"/>
              <a:gd name="connsiteY3" fmla="*/ 4662944 h 4790427"/>
              <a:gd name="connsiteX4" fmla="*/ 266432 w 5751991"/>
              <a:gd name="connsiteY4" fmla="*/ 4788307 h 4790427"/>
              <a:gd name="connsiteX0" fmla="*/ 100218 w 5585777"/>
              <a:gd name="connsiteY0" fmla="*/ 4784455 h 5009244"/>
              <a:gd name="connsiteX1" fmla="*/ 1870330 w 5585777"/>
              <a:gd name="connsiteY1" fmla="*/ 1404618 h 5009244"/>
              <a:gd name="connsiteX2" fmla="*/ 5326367 w 5585777"/>
              <a:gd name="connsiteY2" fmla="*/ 155305 h 5009244"/>
              <a:gd name="connsiteX3" fmla="*/ 4670680 w 5585777"/>
              <a:gd name="connsiteY3" fmla="*/ 4659092 h 5009244"/>
              <a:gd name="connsiteX4" fmla="*/ 100218 w 5585777"/>
              <a:gd name="connsiteY4" fmla="*/ 4784455 h 5009244"/>
              <a:gd name="connsiteX0" fmla="*/ 100218 w 5585777"/>
              <a:gd name="connsiteY0" fmla="*/ 4752549 h 4977338"/>
              <a:gd name="connsiteX1" fmla="*/ 1870330 w 5585777"/>
              <a:gd name="connsiteY1" fmla="*/ 1372712 h 4977338"/>
              <a:gd name="connsiteX2" fmla="*/ 5326367 w 5585777"/>
              <a:gd name="connsiteY2" fmla="*/ 123399 h 4977338"/>
              <a:gd name="connsiteX3" fmla="*/ 4670680 w 5585777"/>
              <a:gd name="connsiteY3" fmla="*/ 4627186 h 4977338"/>
              <a:gd name="connsiteX4" fmla="*/ 100218 w 5585777"/>
              <a:gd name="connsiteY4" fmla="*/ 4752549 h 4977338"/>
              <a:gd name="connsiteX0" fmla="*/ 88662 w 5486702"/>
              <a:gd name="connsiteY0" fmla="*/ 4754905 h 5184983"/>
              <a:gd name="connsiteX1" fmla="*/ 2001649 w 5486702"/>
              <a:gd name="connsiteY1" fmla="*/ 1375068 h 5184983"/>
              <a:gd name="connsiteX2" fmla="*/ 5457686 w 5486702"/>
              <a:gd name="connsiteY2" fmla="*/ 125755 h 5184983"/>
              <a:gd name="connsiteX3" fmla="*/ 4801999 w 5486702"/>
              <a:gd name="connsiteY3" fmla="*/ 4629542 h 5184983"/>
              <a:gd name="connsiteX4" fmla="*/ 88662 w 5486702"/>
              <a:gd name="connsiteY4" fmla="*/ 4754905 h 5184983"/>
              <a:gd name="connsiteX0" fmla="*/ 94353 w 5492393"/>
              <a:gd name="connsiteY0" fmla="*/ 4754905 h 5240269"/>
              <a:gd name="connsiteX1" fmla="*/ 2007340 w 5492393"/>
              <a:gd name="connsiteY1" fmla="*/ 1375068 h 5240269"/>
              <a:gd name="connsiteX2" fmla="*/ 5463377 w 5492393"/>
              <a:gd name="connsiteY2" fmla="*/ 125755 h 5240269"/>
              <a:gd name="connsiteX3" fmla="*/ 4807690 w 5492393"/>
              <a:gd name="connsiteY3" fmla="*/ 4629542 h 5240269"/>
              <a:gd name="connsiteX4" fmla="*/ 94353 w 5492393"/>
              <a:gd name="connsiteY4" fmla="*/ 4754905 h 5240269"/>
              <a:gd name="connsiteX0" fmla="*/ 260919 w 5658959"/>
              <a:gd name="connsiteY0" fmla="*/ 4754905 h 5013168"/>
              <a:gd name="connsiteX1" fmla="*/ 2173906 w 5658959"/>
              <a:gd name="connsiteY1" fmla="*/ 1375068 h 5013168"/>
              <a:gd name="connsiteX2" fmla="*/ 5629943 w 5658959"/>
              <a:gd name="connsiteY2" fmla="*/ 125755 h 5013168"/>
              <a:gd name="connsiteX3" fmla="*/ 4974256 w 5658959"/>
              <a:gd name="connsiteY3" fmla="*/ 4629542 h 5013168"/>
              <a:gd name="connsiteX4" fmla="*/ 260919 w 5658959"/>
              <a:gd name="connsiteY4" fmla="*/ 4754905 h 5013168"/>
              <a:gd name="connsiteX0" fmla="*/ 273470 w 5513318"/>
              <a:gd name="connsiteY0" fmla="*/ 4745248 h 5009301"/>
              <a:gd name="connsiteX1" fmla="*/ 2034057 w 5513318"/>
              <a:gd name="connsiteY1" fmla="*/ 1374936 h 5009301"/>
              <a:gd name="connsiteX2" fmla="*/ 5490094 w 5513318"/>
              <a:gd name="connsiteY2" fmla="*/ 125623 h 5009301"/>
              <a:gd name="connsiteX3" fmla="*/ 4834407 w 5513318"/>
              <a:gd name="connsiteY3" fmla="*/ 4629410 h 5009301"/>
              <a:gd name="connsiteX4" fmla="*/ 273470 w 5513318"/>
              <a:gd name="connsiteY4" fmla="*/ 4745248 h 5009301"/>
              <a:gd name="connsiteX0" fmla="*/ 279874 w 5519722"/>
              <a:gd name="connsiteY0" fmla="*/ 4736982 h 5001035"/>
              <a:gd name="connsiteX1" fmla="*/ 2040461 w 5519722"/>
              <a:gd name="connsiteY1" fmla="*/ 1366670 h 5001035"/>
              <a:gd name="connsiteX2" fmla="*/ 5496498 w 5519722"/>
              <a:gd name="connsiteY2" fmla="*/ 117357 h 5001035"/>
              <a:gd name="connsiteX3" fmla="*/ 4840811 w 5519722"/>
              <a:gd name="connsiteY3" fmla="*/ 4621144 h 5001035"/>
              <a:gd name="connsiteX4" fmla="*/ 279874 w 5519722"/>
              <a:gd name="connsiteY4" fmla="*/ 4736982 h 5001035"/>
              <a:gd name="connsiteX0" fmla="*/ 263762 w 5168443"/>
              <a:gd name="connsiteY0" fmla="*/ 4815898 h 5085532"/>
              <a:gd name="connsiteX1" fmla="*/ 2024349 w 5168443"/>
              <a:gd name="connsiteY1" fmla="*/ 1445586 h 5085532"/>
              <a:gd name="connsiteX2" fmla="*/ 4842211 w 5168443"/>
              <a:gd name="connsiteY2" fmla="*/ 120073 h 5085532"/>
              <a:gd name="connsiteX3" fmla="*/ 4824699 w 5168443"/>
              <a:gd name="connsiteY3" fmla="*/ 4700060 h 5085532"/>
              <a:gd name="connsiteX4" fmla="*/ 263762 w 5168443"/>
              <a:gd name="connsiteY4" fmla="*/ 4815898 h 5085532"/>
              <a:gd name="connsiteX0" fmla="*/ 263762 w 5168443"/>
              <a:gd name="connsiteY0" fmla="*/ 4695825 h 4965459"/>
              <a:gd name="connsiteX1" fmla="*/ 2024349 w 5168443"/>
              <a:gd name="connsiteY1" fmla="*/ 1325513 h 4965459"/>
              <a:gd name="connsiteX2" fmla="*/ 4842211 w 5168443"/>
              <a:gd name="connsiteY2" fmla="*/ 0 h 4965459"/>
              <a:gd name="connsiteX3" fmla="*/ 4824699 w 5168443"/>
              <a:gd name="connsiteY3" fmla="*/ 4579987 h 4965459"/>
              <a:gd name="connsiteX4" fmla="*/ 263762 w 5168443"/>
              <a:gd name="connsiteY4" fmla="*/ 4695825 h 4965459"/>
              <a:gd name="connsiteX0" fmla="*/ 263762 w 5164152"/>
              <a:gd name="connsiteY0" fmla="*/ 4695825 h 4965459"/>
              <a:gd name="connsiteX1" fmla="*/ 2024349 w 5164152"/>
              <a:gd name="connsiteY1" fmla="*/ 1325513 h 4965459"/>
              <a:gd name="connsiteX2" fmla="*/ 4842211 w 5164152"/>
              <a:gd name="connsiteY2" fmla="*/ 0 h 4965459"/>
              <a:gd name="connsiteX3" fmla="*/ 4824699 w 5164152"/>
              <a:gd name="connsiteY3" fmla="*/ 4579987 h 4965459"/>
              <a:gd name="connsiteX4" fmla="*/ 263762 w 5164152"/>
              <a:gd name="connsiteY4" fmla="*/ 4695825 h 4965459"/>
              <a:gd name="connsiteX0" fmla="*/ 264324 w 5177753"/>
              <a:gd name="connsiteY0" fmla="*/ 4752975 h 5026797"/>
              <a:gd name="connsiteX1" fmla="*/ 2024911 w 5177753"/>
              <a:gd name="connsiteY1" fmla="*/ 1382663 h 5026797"/>
              <a:gd name="connsiteX2" fmla="*/ 4880873 w 5177753"/>
              <a:gd name="connsiteY2" fmla="*/ 0 h 5026797"/>
              <a:gd name="connsiteX3" fmla="*/ 4825261 w 5177753"/>
              <a:gd name="connsiteY3" fmla="*/ 4637137 h 5026797"/>
              <a:gd name="connsiteX4" fmla="*/ 264324 w 5177753"/>
              <a:gd name="connsiteY4" fmla="*/ 4752975 h 5026797"/>
              <a:gd name="connsiteX0" fmla="*/ 280342 w 5193771"/>
              <a:gd name="connsiteY0" fmla="*/ 4752975 h 5026797"/>
              <a:gd name="connsiteX1" fmla="*/ 2040929 w 5193771"/>
              <a:gd name="connsiteY1" fmla="*/ 1382663 h 5026797"/>
              <a:gd name="connsiteX2" fmla="*/ 4896891 w 5193771"/>
              <a:gd name="connsiteY2" fmla="*/ 0 h 5026797"/>
              <a:gd name="connsiteX3" fmla="*/ 4841279 w 5193771"/>
              <a:gd name="connsiteY3" fmla="*/ 4637137 h 5026797"/>
              <a:gd name="connsiteX4" fmla="*/ 280342 w 5193771"/>
              <a:gd name="connsiteY4" fmla="*/ 4752975 h 5026797"/>
              <a:gd name="connsiteX0" fmla="*/ 370353 w 5283782"/>
              <a:gd name="connsiteY0" fmla="*/ 4752975 h 5012184"/>
              <a:gd name="connsiteX1" fmla="*/ 2130940 w 5283782"/>
              <a:gd name="connsiteY1" fmla="*/ 1382663 h 5012184"/>
              <a:gd name="connsiteX2" fmla="*/ 4986902 w 5283782"/>
              <a:gd name="connsiteY2" fmla="*/ 0 h 5012184"/>
              <a:gd name="connsiteX3" fmla="*/ 4931290 w 5283782"/>
              <a:gd name="connsiteY3" fmla="*/ 4637137 h 5012184"/>
              <a:gd name="connsiteX4" fmla="*/ 370353 w 5283782"/>
              <a:gd name="connsiteY4" fmla="*/ 4752975 h 5012184"/>
              <a:gd name="connsiteX0" fmla="*/ 359353 w 5190943"/>
              <a:gd name="connsiteY0" fmla="*/ 4762500 h 5015722"/>
              <a:gd name="connsiteX1" fmla="*/ 2043740 w 5190943"/>
              <a:gd name="connsiteY1" fmla="*/ 1382663 h 5015722"/>
              <a:gd name="connsiteX2" fmla="*/ 4899702 w 5190943"/>
              <a:gd name="connsiteY2" fmla="*/ 0 h 5015722"/>
              <a:gd name="connsiteX3" fmla="*/ 4844090 w 5190943"/>
              <a:gd name="connsiteY3" fmla="*/ 4637137 h 5015722"/>
              <a:gd name="connsiteX4" fmla="*/ 359353 w 5190943"/>
              <a:gd name="connsiteY4" fmla="*/ 4762500 h 5015722"/>
              <a:gd name="connsiteX0" fmla="*/ 353829 w 5246798"/>
              <a:gd name="connsiteY0" fmla="*/ 4533900 h 4940790"/>
              <a:gd name="connsiteX1" fmla="*/ 2095366 w 5246798"/>
              <a:gd name="connsiteY1" fmla="*/ 1382663 h 4940790"/>
              <a:gd name="connsiteX2" fmla="*/ 4951328 w 5246798"/>
              <a:gd name="connsiteY2" fmla="*/ 0 h 4940790"/>
              <a:gd name="connsiteX3" fmla="*/ 4895716 w 5246798"/>
              <a:gd name="connsiteY3" fmla="*/ 4637137 h 4940790"/>
              <a:gd name="connsiteX4" fmla="*/ 353829 w 5246798"/>
              <a:gd name="connsiteY4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2060450 w 5211882"/>
              <a:gd name="connsiteY2" fmla="*/ 138266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336800 w 5211882"/>
              <a:gd name="connsiteY2" fmla="*/ 706388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181013 w 5073982"/>
              <a:gd name="connsiteY0" fmla="*/ 4533900 h 5070707"/>
              <a:gd name="connsiteX1" fmla="*/ 970475 w 5073982"/>
              <a:gd name="connsiteY1" fmla="*/ 2541659 h 5070707"/>
              <a:gd name="connsiteX2" fmla="*/ 1608649 w 5073982"/>
              <a:gd name="connsiteY2" fmla="*/ 1655834 h 5070707"/>
              <a:gd name="connsiteX3" fmla="*/ 3027450 w 5073982"/>
              <a:gd name="connsiteY3" fmla="*/ 639713 h 5070707"/>
              <a:gd name="connsiteX4" fmla="*/ 4778512 w 5073982"/>
              <a:gd name="connsiteY4" fmla="*/ 0 h 5070707"/>
              <a:gd name="connsiteX5" fmla="*/ 4722900 w 5073982"/>
              <a:gd name="connsiteY5" fmla="*/ 4637137 h 5070707"/>
              <a:gd name="connsiteX6" fmla="*/ 181013 w 5073982"/>
              <a:gd name="connsiteY6" fmla="*/ 4533900 h 5070707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10953 w 5103922"/>
              <a:gd name="connsiteY0" fmla="*/ 4533900 h 5026559"/>
              <a:gd name="connsiteX1" fmla="*/ 876590 w 5103922"/>
              <a:gd name="connsiteY1" fmla="*/ 2589284 h 5026559"/>
              <a:gd name="connsiteX2" fmla="*/ 1638589 w 5103922"/>
              <a:gd name="connsiteY2" fmla="*/ 1655834 h 5026559"/>
              <a:gd name="connsiteX3" fmla="*/ 3057390 w 5103922"/>
              <a:gd name="connsiteY3" fmla="*/ 639713 h 5026559"/>
              <a:gd name="connsiteX4" fmla="*/ 4808452 w 5103922"/>
              <a:gd name="connsiteY4" fmla="*/ 0 h 5026559"/>
              <a:gd name="connsiteX5" fmla="*/ 4752840 w 5103922"/>
              <a:gd name="connsiteY5" fmla="*/ 4637137 h 5026559"/>
              <a:gd name="connsiteX6" fmla="*/ 210953 w 5103922"/>
              <a:gd name="connsiteY6" fmla="*/ 4533900 h 5026559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54356 w 5147325"/>
              <a:gd name="connsiteY0" fmla="*/ 4533900 h 5025714"/>
              <a:gd name="connsiteX1" fmla="*/ 881893 w 5147325"/>
              <a:gd name="connsiteY1" fmla="*/ 2608334 h 5025714"/>
              <a:gd name="connsiteX2" fmla="*/ 1681992 w 5147325"/>
              <a:gd name="connsiteY2" fmla="*/ 1655834 h 5025714"/>
              <a:gd name="connsiteX3" fmla="*/ 3100793 w 5147325"/>
              <a:gd name="connsiteY3" fmla="*/ 639713 h 5025714"/>
              <a:gd name="connsiteX4" fmla="*/ 4851855 w 5147325"/>
              <a:gd name="connsiteY4" fmla="*/ 0 h 5025714"/>
              <a:gd name="connsiteX5" fmla="*/ 4796243 w 5147325"/>
              <a:gd name="connsiteY5" fmla="*/ 4637137 h 5025714"/>
              <a:gd name="connsiteX6" fmla="*/ 254356 w 5147325"/>
              <a:gd name="connsiteY6" fmla="*/ 4533900 h 5025714"/>
              <a:gd name="connsiteX0" fmla="*/ 406094 w 5299063"/>
              <a:gd name="connsiteY0" fmla="*/ 4533900 h 5025714"/>
              <a:gd name="connsiteX1" fmla="*/ 290682 w 5299063"/>
              <a:gd name="connsiteY1" fmla="*/ 3694184 h 5025714"/>
              <a:gd name="connsiteX2" fmla="*/ 1033631 w 5299063"/>
              <a:gd name="connsiteY2" fmla="*/ 2608334 h 5025714"/>
              <a:gd name="connsiteX3" fmla="*/ 1833730 w 5299063"/>
              <a:gd name="connsiteY3" fmla="*/ 1655834 h 5025714"/>
              <a:gd name="connsiteX4" fmla="*/ 3252531 w 5299063"/>
              <a:gd name="connsiteY4" fmla="*/ 639713 h 5025714"/>
              <a:gd name="connsiteX5" fmla="*/ 5003593 w 5299063"/>
              <a:gd name="connsiteY5" fmla="*/ 0 h 5025714"/>
              <a:gd name="connsiteX6" fmla="*/ 4947981 w 5299063"/>
              <a:gd name="connsiteY6" fmla="*/ 4637137 h 5025714"/>
              <a:gd name="connsiteX7" fmla="*/ 406094 w 5299063"/>
              <a:gd name="connsiteY7" fmla="*/ 4533900 h 5025714"/>
              <a:gd name="connsiteX0" fmla="*/ 375568 w 5268537"/>
              <a:gd name="connsiteY0" fmla="*/ 4533900 h 4978323"/>
              <a:gd name="connsiteX1" fmla="*/ 336356 w 5268537"/>
              <a:gd name="connsiteY1" fmla="*/ 3770384 h 4978323"/>
              <a:gd name="connsiteX2" fmla="*/ 1003105 w 5268537"/>
              <a:gd name="connsiteY2" fmla="*/ 2608334 h 4978323"/>
              <a:gd name="connsiteX3" fmla="*/ 1803204 w 5268537"/>
              <a:gd name="connsiteY3" fmla="*/ 1655834 h 4978323"/>
              <a:gd name="connsiteX4" fmla="*/ 3222005 w 5268537"/>
              <a:gd name="connsiteY4" fmla="*/ 639713 h 4978323"/>
              <a:gd name="connsiteX5" fmla="*/ 4973067 w 5268537"/>
              <a:gd name="connsiteY5" fmla="*/ 0 h 4978323"/>
              <a:gd name="connsiteX6" fmla="*/ 4917455 w 5268537"/>
              <a:gd name="connsiteY6" fmla="*/ 4637137 h 4978323"/>
              <a:gd name="connsiteX7" fmla="*/ 375568 w 5268537"/>
              <a:gd name="connsiteY7" fmla="*/ 4533900 h 4978323"/>
              <a:gd name="connsiteX0" fmla="*/ 383054 w 5276023"/>
              <a:gd name="connsiteY0" fmla="*/ 4533900 h 4978323"/>
              <a:gd name="connsiteX1" fmla="*/ 343842 w 5276023"/>
              <a:gd name="connsiteY1" fmla="*/ 3770384 h 4978323"/>
              <a:gd name="connsiteX2" fmla="*/ 1010591 w 5276023"/>
              <a:gd name="connsiteY2" fmla="*/ 2608334 h 4978323"/>
              <a:gd name="connsiteX3" fmla="*/ 1810690 w 5276023"/>
              <a:gd name="connsiteY3" fmla="*/ 1655834 h 4978323"/>
              <a:gd name="connsiteX4" fmla="*/ 3229491 w 5276023"/>
              <a:gd name="connsiteY4" fmla="*/ 639713 h 4978323"/>
              <a:gd name="connsiteX5" fmla="*/ 4980553 w 5276023"/>
              <a:gd name="connsiteY5" fmla="*/ 0 h 4978323"/>
              <a:gd name="connsiteX6" fmla="*/ 4924941 w 5276023"/>
              <a:gd name="connsiteY6" fmla="*/ 4637137 h 4978323"/>
              <a:gd name="connsiteX7" fmla="*/ 383054 w 5276023"/>
              <a:gd name="connsiteY7" fmla="*/ 4533900 h 4978323"/>
              <a:gd name="connsiteX0" fmla="*/ 727469 w 4945278"/>
              <a:gd name="connsiteY0" fmla="*/ 4695825 h 5037936"/>
              <a:gd name="connsiteX1" fmla="*/ 59607 w 4945278"/>
              <a:gd name="connsiteY1" fmla="*/ 3770384 h 5037936"/>
              <a:gd name="connsiteX2" fmla="*/ 726356 w 4945278"/>
              <a:gd name="connsiteY2" fmla="*/ 2608334 h 5037936"/>
              <a:gd name="connsiteX3" fmla="*/ 1526455 w 4945278"/>
              <a:gd name="connsiteY3" fmla="*/ 1655834 h 5037936"/>
              <a:gd name="connsiteX4" fmla="*/ 2945256 w 4945278"/>
              <a:gd name="connsiteY4" fmla="*/ 639713 h 5037936"/>
              <a:gd name="connsiteX5" fmla="*/ 4696318 w 4945278"/>
              <a:gd name="connsiteY5" fmla="*/ 0 h 5037936"/>
              <a:gd name="connsiteX6" fmla="*/ 4640706 w 4945278"/>
              <a:gd name="connsiteY6" fmla="*/ 4637137 h 5037936"/>
              <a:gd name="connsiteX7" fmla="*/ 727469 w 4945278"/>
              <a:gd name="connsiteY7" fmla="*/ 4695825 h 503793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25351 w 5143160"/>
              <a:gd name="connsiteY0" fmla="*/ 4695825 h 5013746"/>
              <a:gd name="connsiteX1" fmla="*/ 28889 w 5143160"/>
              <a:gd name="connsiteY1" fmla="*/ 4322834 h 5013746"/>
              <a:gd name="connsiteX2" fmla="*/ 924238 w 5143160"/>
              <a:gd name="connsiteY2" fmla="*/ 2608334 h 5013746"/>
              <a:gd name="connsiteX3" fmla="*/ 1724337 w 5143160"/>
              <a:gd name="connsiteY3" fmla="*/ 1655834 h 5013746"/>
              <a:gd name="connsiteX4" fmla="*/ 3143138 w 5143160"/>
              <a:gd name="connsiteY4" fmla="*/ 639713 h 5013746"/>
              <a:gd name="connsiteX5" fmla="*/ 4894200 w 5143160"/>
              <a:gd name="connsiteY5" fmla="*/ 0 h 5013746"/>
              <a:gd name="connsiteX6" fmla="*/ 4838588 w 5143160"/>
              <a:gd name="connsiteY6" fmla="*/ 4637137 h 5013746"/>
              <a:gd name="connsiteX7" fmla="*/ 925351 w 5143160"/>
              <a:gd name="connsiteY7" fmla="*/ 4695825 h 5013746"/>
              <a:gd name="connsiteX0" fmla="*/ 1096950 w 5120398"/>
              <a:gd name="connsiteY0" fmla="*/ 4467225 h 4938681"/>
              <a:gd name="connsiteX1" fmla="*/ 19513 w 5120398"/>
              <a:gd name="connsiteY1" fmla="*/ 4322834 h 4938681"/>
              <a:gd name="connsiteX2" fmla="*/ 914862 w 5120398"/>
              <a:gd name="connsiteY2" fmla="*/ 2608334 h 4938681"/>
              <a:gd name="connsiteX3" fmla="*/ 1714961 w 5120398"/>
              <a:gd name="connsiteY3" fmla="*/ 1655834 h 4938681"/>
              <a:gd name="connsiteX4" fmla="*/ 3133762 w 5120398"/>
              <a:gd name="connsiteY4" fmla="*/ 639713 h 4938681"/>
              <a:gd name="connsiteX5" fmla="*/ 4884824 w 5120398"/>
              <a:gd name="connsiteY5" fmla="*/ 0 h 4938681"/>
              <a:gd name="connsiteX6" fmla="*/ 4829212 w 5120398"/>
              <a:gd name="connsiteY6" fmla="*/ 4637137 h 4938681"/>
              <a:gd name="connsiteX7" fmla="*/ 1096950 w 5120398"/>
              <a:gd name="connsiteY7" fmla="*/ 4467225 h 4938681"/>
              <a:gd name="connsiteX0" fmla="*/ 1100826 w 5124274"/>
              <a:gd name="connsiteY0" fmla="*/ 4467225 h 4924886"/>
              <a:gd name="connsiteX1" fmla="*/ 23389 w 5124274"/>
              <a:gd name="connsiteY1" fmla="*/ 4322834 h 4924886"/>
              <a:gd name="connsiteX2" fmla="*/ 918738 w 5124274"/>
              <a:gd name="connsiteY2" fmla="*/ 2608334 h 4924886"/>
              <a:gd name="connsiteX3" fmla="*/ 1718837 w 5124274"/>
              <a:gd name="connsiteY3" fmla="*/ 1655834 h 4924886"/>
              <a:gd name="connsiteX4" fmla="*/ 3137638 w 5124274"/>
              <a:gd name="connsiteY4" fmla="*/ 639713 h 4924886"/>
              <a:gd name="connsiteX5" fmla="*/ 4888700 w 5124274"/>
              <a:gd name="connsiteY5" fmla="*/ 0 h 4924886"/>
              <a:gd name="connsiteX6" fmla="*/ 4833088 w 5124274"/>
              <a:gd name="connsiteY6" fmla="*/ 4637137 h 4924886"/>
              <a:gd name="connsiteX7" fmla="*/ 1100826 w 5124274"/>
              <a:gd name="connsiteY7" fmla="*/ 4467225 h 4924886"/>
              <a:gd name="connsiteX0" fmla="*/ 1102756 w 5126204"/>
              <a:gd name="connsiteY0" fmla="*/ 4467225 h 4929938"/>
              <a:gd name="connsiteX1" fmla="*/ 25319 w 5126204"/>
              <a:gd name="connsiteY1" fmla="*/ 4322834 h 4929938"/>
              <a:gd name="connsiteX2" fmla="*/ 920668 w 5126204"/>
              <a:gd name="connsiteY2" fmla="*/ 2608334 h 4929938"/>
              <a:gd name="connsiteX3" fmla="*/ 1720767 w 5126204"/>
              <a:gd name="connsiteY3" fmla="*/ 1655834 h 4929938"/>
              <a:gd name="connsiteX4" fmla="*/ 3139568 w 5126204"/>
              <a:gd name="connsiteY4" fmla="*/ 639713 h 4929938"/>
              <a:gd name="connsiteX5" fmla="*/ 4890630 w 5126204"/>
              <a:gd name="connsiteY5" fmla="*/ 0 h 4929938"/>
              <a:gd name="connsiteX6" fmla="*/ 4835018 w 5126204"/>
              <a:gd name="connsiteY6" fmla="*/ 4637137 h 4929938"/>
              <a:gd name="connsiteX7" fmla="*/ 1102756 w 5126204"/>
              <a:gd name="connsiteY7" fmla="*/ 4467225 h 4929938"/>
              <a:gd name="connsiteX0" fmla="*/ 1102756 w 5333455"/>
              <a:gd name="connsiteY0" fmla="*/ 4467225 h 4637380"/>
              <a:gd name="connsiteX1" fmla="*/ 25319 w 5333455"/>
              <a:gd name="connsiteY1" fmla="*/ 4322834 h 4637380"/>
              <a:gd name="connsiteX2" fmla="*/ 920668 w 5333455"/>
              <a:gd name="connsiteY2" fmla="*/ 2608334 h 4637380"/>
              <a:gd name="connsiteX3" fmla="*/ 1720767 w 5333455"/>
              <a:gd name="connsiteY3" fmla="*/ 1655834 h 4637380"/>
              <a:gd name="connsiteX4" fmla="*/ 3139568 w 5333455"/>
              <a:gd name="connsiteY4" fmla="*/ 639713 h 4637380"/>
              <a:gd name="connsiteX5" fmla="*/ 4890630 w 5333455"/>
              <a:gd name="connsiteY5" fmla="*/ 0 h 4637380"/>
              <a:gd name="connsiteX6" fmla="*/ 4835018 w 5333455"/>
              <a:gd name="connsiteY6" fmla="*/ 4637137 h 4637380"/>
              <a:gd name="connsiteX7" fmla="*/ 1102756 w 5333455"/>
              <a:gd name="connsiteY7" fmla="*/ 4467225 h 4637380"/>
              <a:gd name="connsiteX0" fmla="*/ 1097117 w 5348768"/>
              <a:gd name="connsiteY0" fmla="*/ 4467225 h 4532611"/>
              <a:gd name="connsiteX1" fmla="*/ 19680 w 5348768"/>
              <a:gd name="connsiteY1" fmla="*/ 4322834 h 4532611"/>
              <a:gd name="connsiteX2" fmla="*/ 915029 w 5348768"/>
              <a:gd name="connsiteY2" fmla="*/ 2608334 h 4532611"/>
              <a:gd name="connsiteX3" fmla="*/ 1715128 w 5348768"/>
              <a:gd name="connsiteY3" fmla="*/ 1655834 h 4532611"/>
              <a:gd name="connsiteX4" fmla="*/ 3133929 w 5348768"/>
              <a:gd name="connsiteY4" fmla="*/ 639713 h 4532611"/>
              <a:gd name="connsiteX5" fmla="*/ 4884991 w 5348768"/>
              <a:gd name="connsiteY5" fmla="*/ 0 h 4532611"/>
              <a:gd name="connsiteX6" fmla="*/ 4857954 w 5348768"/>
              <a:gd name="connsiteY6" fmla="*/ 4532362 h 4532611"/>
              <a:gd name="connsiteX7" fmla="*/ 1097117 w 5348768"/>
              <a:gd name="connsiteY7" fmla="*/ 4467225 h 4532611"/>
              <a:gd name="connsiteX0" fmla="*/ 1097117 w 5355144"/>
              <a:gd name="connsiteY0" fmla="*/ 4565516 h 4630653"/>
              <a:gd name="connsiteX1" fmla="*/ 19680 w 5355144"/>
              <a:gd name="connsiteY1" fmla="*/ 4421125 h 4630653"/>
              <a:gd name="connsiteX2" fmla="*/ 915029 w 5355144"/>
              <a:gd name="connsiteY2" fmla="*/ 2706625 h 4630653"/>
              <a:gd name="connsiteX3" fmla="*/ 1715128 w 5355144"/>
              <a:gd name="connsiteY3" fmla="*/ 1754125 h 4630653"/>
              <a:gd name="connsiteX4" fmla="*/ 3133929 w 5355144"/>
              <a:gd name="connsiteY4" fmla="*/ 738004 h 4630653"/>
              <a:gd name="connsiteX5" fmla="*/ 4884991 w 5355144"/>
              <a:gd name="connsiteY5" fmla="*/ 98291 h 4630653"/>
              <a:gd name="connsiteX6" fmla="*/ 5315578 w 5355144"/>
              <a:gd name="connsiteY6" fmla="*/ 2897127 h 4630653"/>
              <a:gd name="connsiteX7" fmla="*/ 4857954 w 5355144"/>
              <a:gd name="connsiteY7" fmla="*/ 4630653 h 4630653"/>
              <a:gd name="connsiteX8" fmla="*/ 1097117 w 5355144"/>
              <a:gd name="connsiteY8" fmla="*/ 4565516 h 4630653"/>
              <a:gd name="connsiteX0" fmla="*/ 1097117 w 5123363"/>
              <a:gd name="connsiteY0" fmla="*/ 4565516 h 4745138"/>
              <a:gd name="connsiteX1" fmla="*/ 19680 w 5123363"/>
              <a:gd name="connsiteY1" fmla="*/ 4421125 h 4745138"/>
              <a:gd name="connsiteX2" fmla="*/ 915029 w 5123363"/>
              <a:gd name="connsiteY2" fmla="*/ 2706625 h 4745138"/>
              <a:gd name="connsiteX3" fmla="*/ 1715128 w 5123363"/>
              <a:gd name="connsiteY3" fmla="*/ 1754125 h 4745138"/>
              <a:gd name="connsiteX4" fmla="*/ 3133929 w 5123363"/>
              <a:gd name="connsiteY4" fmla="*/ 738004 h 4745138"/>
              <a:gd name="connsiteX5" fmla="*/ 4884991 w 5123363"/>
              <a:gd name="connsiteY5" fmla="*/ 98291 h 4745138"/>
              <a:gd name="connsiteX6" fmla="*/ 4820278 w 5123363"/>
              <a:gd name="connsiteY6" fmla="*/ 2906652 h 4745138"/>
              <a:gd name="connsiteX7" fmla="*/ 4857954 w 5123363"/>
              <a:gd name="connsiteY7" fmla="*/ 4630653 h 4745138"/>
              <a:gd name="connsiteX8" fmla="*/ 1097117 w 5123363"/>
              <a:gd name="connsiteY8" fmla="*/ 4565516 h 4745138"/>
              <a:gd name="connsiteX0" fmla="*/ 1097117 w 5032215"/>
              <a:gd name="connsiteY0" fmla="*/ 4565516 h 4985969"/>
              <a:gd name="connsiteX1" fmla="*/ 19680 w 5032215"/>
              <a:gd name="connsiteY1" fmla="*/ 4421125 h 4985969"/>
              <a:gd name="connsiteX2" fmla="*/ 915029 w 5032215"/>
              <a:gd name="connsiteY2" fmla="*/ 2706625 h 4985969"/>
              <a:gd name="connsiteX3" fmla="*/ 1715128 w 5032215"/>
              <a:gd name="connsiteY3" fmla="*/ 1754125 h 4985969"/>
              <a:gd name="connsiteX4" fmla="*/ 3133929 w 5032215"/>
              <a:gd name="connsiteY4" fmla="*/ 738004 h 4985969"/>
              <a:gd name="connsiteX5" fmla="*/ 4884991 w 5032215"/>
              <a:gd name="connsiteY5" fmla="*/ 98291 h 4985969"/>
              <a:gd name="connsiteX6" fmla="*/ 4820278 w 5032215"/>
              <a:gd name="connsiteY6" fmla="*/ 2906652 h 4985969"/>
              <a:gd name="connsiteX7" fmla="*/ 4857954 w 5032215"/>
              <a:gd name="connsiteY7" fmla="*/ 4630653 h 4985969"/>
              <a:gd name="connsiteX8" fmla="*/ 1097117 w 5032215"/>
              <a:gd name="connsiteY8" fmla="*/ 4565516 h 4985969"/>
              <a:gd name="connsiteX0" fmla="*/ 1097117 w 5055975"/>
              <a:gd name="connsiteY0" fmla="*/ 4474935 h 4895388"/>
              <a:gd name="connsiteX1" fmla="*/ 19680 w 5055975"/>
              <a:gd name="connsiteY1" fmla="*/ 4330544 h 4895388"/>
              <a:gd name="connsiteX2" fmla="*/ 915029 w 5055975"/>
              <a:gd name="connsiteY2" fmla="*/ 2616044 h 4895388"/>
              <a:gd name="connsiteX3" fmla="*/ 1715128 w 5055975"/>
              <a:gd name="connsiteY3" fmla="*/ 1663544 h 4895388"/>
              <a:gd name="connsiteX4" fmla="*/ 3133929 w 5055975"/>
              <a:gd name="connsiteY4" fmla="*/ 647423 h 4895388"/>
              <a:gd name="connsiteX5" fmla="*/ 4884991 w 5055975"/>
              <a:gd name="connsiteY5" fmla="*/ 7710 h 4895388"/>
              <a:gd name="connsiteX6" fmla="*/ 4982204 w 5055975"/>
              <a:gd name="connsiteY6" fmla="*/ 1072996 h 4895388"/>
              <a:gd name="connsiteX7" fmla="*/ 4820278 w 5055975"/>
              <a:gd name="connsiteY7" fmla="*/ 2816071 h 4895388"/>
              <a:gd name="connsiteX8" fmla="*/ 4857954 w 5055975"/>
              <a:gd name="connsiteY8" fmla="*/ 4540072 h 4895388"/>
              <a:gd name="connsiteX9" fmla="*/ 1097117 w 5055975"/>
              <a:gd name="connsiteY9" fmla="*/ 4474935 h 4895388"/>
              <a:gd name="connsiteX0" fmla="*/ 1097117 w 5008908"/>
              <a:gd name="connsiteY0" fmla="*/ 4474935 h 4895388"/>
              <a:gd name="connsiteX1" fmla="*/ 19680 w 5008908"/>
              <a:gd name="connsiteY1" fmla="*/ 4330544 h 4895388"/>
              <a:gd name="connsiteX2" fmla="*/ 915029 w 5008908"/>
              <a:gd name="connsiteY2" fmla="*/ 2616044 h 4895388"/>
              <a:gd name="connsiteX3" fmla="*/ 1715128 w 5008908"/>
              <a:gd name="connsiteY3" fmla="*/ 1663544 h 4895388"/>
              <a:gd name="connsiteX4" fmla="*/ 3133929 w 5008908"/>
              <a:gd name="connsiteY4" fmla="*/ 647423 h 4895388"/>
              <a:gd name="connsiteX5" fmla="*/ 4884991 w 5008908"/>
              <a:gd name="connsiteY5" fmla="*/ 7710 h 4895388"/>
              <a:gd name="connsiteX6" fmla="*/ 4820279 w 5008908"/>
              <a:gd name="connsiteY6" fmla="*/ 1111096 h 4895388"/>
              <a:gd name="connsiteX7" fmla="*/ 4820278 w 5008908"/>
              <a:gd name="connsiteY7" fmla="*/ 2816071 h 4895388"/>
              <a:gd name="connsiteX8" fmla="*/ 4857954 w 5008908"/>
              <a:gd name="connsiteY8" fmla="*/ 4540072 h 4895388"/>
              <a:gd name="connsiteX9" fmla="*/ 1097117 w 5008908"/>
              <a:gd name="connsiteY9" fmla="*/ 4474935 h 4895388"/>
              <a:gd name="connsiteX0" fmla="*/ 1097117 w 4858032"/>
              <a:gd name="connsiteY0" fmla="*/ 4578551 h 4999004"/>
              <a:gd name="connsiteX1" fmla="*/ 19680 w 4858032"/>
              <a:gd name="connsiteY1" fmla="*/ 4434160 h 4999004"/>
              <a:gd name="connsiteX2" fmla="*/ 915029 w 4858032"/>
              <a:gd name="connsiteY2" fmla="*/ 2719660 h 4999004"/>
              <a:gd name="connsiteX3" fmla="*/ 1715128 w 4858032"/>
              <a:gd name="connsiteY3" fmla="*/ 1767160 h 4999004"/>
              <a:gd name="connsiteX4" fmla="*/ 3133929 w 4858032"/>
              <a:gd name="connsiteY4" fmla="*/ 751039 h 4999004"/>
              <a:gd name="connsiteX5" fmla="*/ 4637341 w 4858032"/>
              <a:gd name="connsiteY5" fmla="*/ 6551 h 4999004"/>
              <a:gd name="connsiteX6" fmla="*/ 4820279 w 4858032"/>
              <a:gd name="connsiteY6" fmla="*/ 1214712 h 4999004"/>
              <a:gd name="connsiteX7" fmla="*/ 4820278 w 4858032"/>
              <a:gd name="connsiteY7" fmla="*/ 2919687 h 4999004"/>
              <a:gd name="connsiteX8" fmla="*/ 4857954 w 4858032"/>
              <a:gd name="connsiteY8" fmla="*/ 4643688 h 4999004"/>
              <a:gd name="connsiteX9" fmla="*/ 1097117 w 4858032"/>
              <a:gd name="connsiteY9" fmla="*/ 4578551 h 4999004"/>
              <a:gd name="connsiteX0" fmla="*/ 1097117 w 4944445"/>
              <a:gd name="connsiteY0" fmla="*/ 4437363 h 4857816"/>
              <a:gd name="connsiteX1" fmla="*/ 19680 w 4944445"/>
              <a:gd name="connsiteY1" fmla="*/ 4292972 h 4857816"/>
              <a:gd name="connsiteX2" fmla="*/ 915029 w 4944445"/>
              <a:gd name="connsiteY2" fmla="*/ 2578472 h 4857816"/>
              <a:gd name="connsiteX3" fmla="*/ 1715128 w 4944445"/>
              <a:gd name="connsiteY3" fmla="*/ 1625972 h 4857816"/>
              <a:gd name="connsiteX4" fmla="*/ 3133929 w 4944445"/>
              <a:gd name="connsiteY4" fmla="*/ 609851 h 4857816"/>
              <a:gd name="connsiteX5" fmla="*/ 4799266 w 4944445"/>
              <a:gd name="connsiteY5" fmla="*/ 8238 h 4857816"/>
              <a:gd name="connsiteX6" fmla="*/ 4820279 w 4944445"/>
              <a:gd name="connsiteY6" fmla="*/ 1073524 h 4857816"/>
              <a:gd name="connsiteX7" fmla="*/ 4820278 w 4944445"/>
              <a:gd name="connsiteY7" fmla="*/ 2778499 h 4857816"/>
              <a:gd name="connsiteX8" fmla="*/ 4857954 w 4944445"/>
              <a:gd name="connsiteY8" fmla="*/ 4502500 h 4857816"/>
              <a:gd name="connsiteX9" fmla="*/ 1097117 w 4944445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79926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734054 w 4858032"/>
              <a:gd name="connsiteY2" fmla="*/ 255118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876929 w 4858032"/>
              <a:gd name="connsiteY2" fmla="*/ 2598809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7954"/>
              <a:gd name="connsiteY0" fmla="*/ 4429125 h 4494262"/>
              <a:gd name="connsiteX1" fmla="*/ 19680 w 4857954"/>
              <a:gd name="connsiteY1" fmla="*/ 4284734 h 4494262"/>
              <a:gd name="connsiteX2" fmla="*/ 876929 w 4857954"/>
              <a:gd name="connsiteY2" fmla="*/ 2598809 h 4494262"/>
              <a:gd name="connsiteX3" fmla="*/ 1715128 w 4857954"/>
              <a:gd name="connsiteY3" fmla="*/ 1617734 h 4494262"/>
              <a:gd name="connsiteX4" fmla="*/ 3133929 w 4857954"/>
              <a:gd name="connsiteY4" fmla="*/ 601613 h 4494262"/>
              <a:gd name="connsiteX5" fmla="*/ 4818316 w 4857954"/>
              <a:gd name="connsiteY5" fmla="*/ 0 h 4494262"/>
              <a:gd name="connsiteX6" fmla="*/ 4820279 w 4857954"/>
              <a:gd name="connsiteY6" fmla="*/ 1065286 h 4494262"/>
              <a:gd name="connsiteX7" fmla="*/ 4820278 w 4857954"/>
              <a:gd name="connsiteY7" fmla="*/ 2770261 h 4494262"/>
              <a:gd name="connsiteX8" fmla="*/ 4857954 w 4857954"/>
              <a:gd name="connsiteY8" fmla="*/ 4494262 h 4494262"/>
              <a:gd name="connsiteX9" fmla="*/ 1097117 w 4857954"/>
              <a:gd name="connsiteY9" fmla="*/ 4429125 h 4494262"/>
              <a:gd name="connsiteX0" fmla="*/ 1077438 w 4838275"/>
              <a:gd name="connsiteY0" fmla="*/ 4429125 h 4494262"/>
              <a:gd name="connsiteX1" fmla="*/ 1 w 4838275"/>
              <a:gd name="connsiteY1" fmla="*/ 4284734 h 4494262"/>
              <a:gd name="connsiteX2" fmla="*/ 857250 w 4838275"/>
              <a:gd name="connsiteY2" fmla="*/ 2598809 h 4494262"/>
              <a:gd name="connsiteX3" fmla="*/ 1695449 w 4838275"/>
              <a:gd name="connsiteY3" fmla="*/ 1617734 h 4494262"/>
              <a:gd name="connsiteX4" fmla="*/ 3114250 w 4838275"/>
              <a:gd name="connsiteY4" fmla="*/ 601613 h 4494262"/>
              <a:gd name="connsiteX5" fmla="*/ 4798637 w 4838275"/>
              <a:gd name="connsiteY5" fmla="*/ 0 h 4494262"/>
              <a:gd name="connsiteX6" fmla="*/ 4800600 w 4838275"/>
              <a:gd name="connsiteY6" fmla="*/ 1065286 h 4494262"/>
              <a:gd name="connsiteX7" fmla="*/ 4800599 w 4838275"/>
              <a:gd name="connsiteY7" fmla="*/ 2770261 h 4494262"/>
              <a:gd name="connsiteX8" fmla="*/ 4838275 w 4838275"/>
              <a:gd name="connsiteY8" fmla="*/ 4494262 h 4494262"/>
              <a:gd name="connsiteX9" fmla="*/ 1077438 w 4838275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47799"/>
              <a:gd name="connsiteY0" fmla="*/ 4429125 h 4494262"/>
              <a:gd name="connsiteX1" fmla="*/ 0 w 4847799"/>
              <a:gd name="connsiteY1" fmla="*/ 4427609 h 4494262"/>
              <a:gd name="connsiteX2" fmla="*/ 895349 w 4847799"/>
              <a:gd name="connsiteY2" fmla="*/ 2598809 h 4494262"/>
              <a:gd name="connsiteX3" fmla="*/ 1733548 w 4847799"/>
              <a:gd name="connsiteY3" fmla="*/ 1617734 h 4494262"/>
              <a:gd name="connsiteX4" fmla="*/ 3152349 w 4847799"/>
              <a:gd name="connsiteY4" fmla="*/ 601613 h 4494262"/>
              <a:gd name="connsiteX5" fmla="*/ 4836736 w 4847799"/>
              <a:gd name="connsiteY5" fmla="*/ 0 h 4494262"/>
              <a:gd name="connsiteX6" fmla="*/ 4838699 w 4847799"/>
              <a:gd name="connsiteY6" fmla="*/ 1065286 h 4494262"/>
              <a:gd name="connsiteX7" fmla="*/ 4838698 w 4847799"/>
              <a:gd name="connsiteY7" fmla="*/ 2770261 h 4494262"/>
              <a:gd name="connsiteX8" fmla="*/ 4847799 w 4847799"/>
              <a:gd name="connsiteY8" fmla="*/ 4494262 h 4494262"/>
              <a:gd name="connsiteX9" fmla="*/ 1115537 w 4847799"/>
              <a:gd name="connsiteY9" fmla="*/ 4429125 h 449426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8780"/>
              <a:gd name="connsiteY0" fmla="*/ 4448175 h 4513312"/>
              <a:gd name="connsiteX1" fmla="*/ 0 w 4848780"/>
              <a:gd name="connsiteY1" fmla="*/ 4446659 h 4513312"/>
              <a:gd name="connsiteX2" fmla="*/ 895349 w 4848780"/>
              <a:gd name="connsiteY2" fmla="*/ 2617859 h 4513312"/>
              <a:gd name="connsiteX3" fmla="*/ 1733548 w 4848780"/>
              <a:gd name="connsiteY3" fmla="*/ 1636784 h 4513312"/>
              <a:gd name="connsiteX4" fmla="*/ 3152349 w 4848780"/>
              <a:gd name="connsiteY4" fmla="*/ 620663 h 4513312"/>
              <a:gd name="connsiteX5" fmla="*/ 4846261 w 4848780"/>
              <a:gd name="connsiteY5" fmla="*/ 0 h 4513312"/>
              <a:gd name="connsiteX6" fmla="*/ 4848224 w 4848780"/>
              <a:gd name="connsiteY6" fmla="*/ 1112911 h 4513312"/>
              <a:gd name="connsiteX7" fmla="*/ 4838698 w 4848780"/>
              <a:gd name="connsiteY7" fmla="*/ 2789311 h 4513312"/>
              <a:gd name="connsiteX8" fmla="*/ 4847799 w 4848780"/>
              <a:gd name="connsiteY8" fmla="*/ 4513312 h 4513312"/>
              <a:gd name="connsiteX9" fmla="*/ 1115537 w 4848780"/>
              <a:gd name="connsiteY9" fmla="*/ 4448175 h 4513312"/>
              <a:gd name="connsiteX0" fmla="*/ 1115537 w 4848224"/>
              <a:gd name="connsiteY0" fmla="*/ 4448175 h 4513312"/>
              <a:gd name="connsiteX1" fmla="*/ 0 w 4848224"/>
              <a:gd name="connsiteY1" fmla="*/ 4446659 h 4513312"/>
              <a:gd name="connsiteX2" fmla="*/ 895349 w 4848224"/>
              <a:gd name="connsiteY2" fmla="*/ 2617859 h 4513312"/>
              <a:gd name="connsiteX3" fmla="*/ 1733548 w 4848224"/>
              <a:gd name="connsiteY3" fmla="*/ 1636784 h 4513312"/>
              <a:gd name="connsiteX4" fmla="*/ 3152349 w 4848224"/>
              <a:gd name="connsiteY4" fmla="*/ 620663 h 4513312"/>
              <a:gd name="connsiteX5" fmla="*/ 4846261 w 4848224"/>
              <a:gd name="connsiteY5" fmla="*/ 0 h 4513312"/>
              <a:gd name="connsiteX6" fmla="*/ 4848224 w 4848224"/>
              <a:gd name="connsiteY6" fmla="*/ 1112911 h 4513312"/>
              <a:gd name="connsiteX7" fmla="*/ 4838698 w 4848224"/>
              <a:gd name="connsiteY7" fmla="*/ 2789311 h 4513312"/>
              <a:gd name="connsiteX8" fmla="*/ 4847799 w 4848224"/>
              <a:gd name="connsiteY8" fmla="*/ 4513312 h 4513312"/>
              <a:gd name="connsiteX9" fmla="*/ 1115537 w 4848224"/>
              <a:gd name="connsiteY9" fmla="*/ 4448175 h 4513312"/>
              <a:gd name="connsiteX0" fmla="*/ 1115537 w 5121914"/>
              <a:gd name="connsiteY0" fmla="*/ 4448175 h 4623861"/>
              <a:gd name="connsiteX1" fmla="*/ 0 w 5121914"/>
              <a:gd name="connsiteY1" fmla="*/ 4446659 h 4623861"/>
              <a:gd name="connsiteX2" fmla="*/ 895349 w 5121914"/>
              <a:gd name="connsiteY2" fmla="*/ 2617859 h 4623861"/>
              <a:gd name="connsiteX3" fmla="*/ 1733548 w 5121914"/>
              <a:gd name="connsiteY3" fmla="*/ 1636784 h 4623861"/>
              <a:gd name="connsiteX4" fmla="*/ 3152349 w 5121914"/>
              <a:gd name="connsiteY4" fmla="*/ 620663 h 4623861"/>
              <a:gd name="connsiteX5" fmla="*/ 4846261 w 5121914"/>
              <a:gd name="connsiteY5" fmla="*/ 0 h 4623861"/>
              <a:gd name="connsiteX6" fmla="*/ 4848224 w 5121914"/>
              <a:gd name="connsiteY6" fmla="*/ 1112911 h 4623861"/>
              <a:gd name="connsiteX7" fmla="*/ 4838698 w 5121914"/>
              <a:gd name="connsiteY7" fmla="*/ 2808539 h 4623861"/>
              <a:gd name="connsiteX8" fmla="*/ 4847799 w 5121914"/>
              <a:gd name="connsiteY8" fmla="*/ 4513312 h 4623861"/>
              <a:gd name="connsiteX9" fmla="*/ 1115537 w 5121914"/>
              <a:gd name="connsiteY9" fmla="*/ 4448175 h 4623861"/>
              <a:gd name="connsiteX0" fmla="*/ 1115537 w 4848407"/>
              <a:gd name="connsiteY0" fmla="*/ 4448175 h 4623861"/>
              <a:gd name="connsiteX1" fmla="*/ 0 w 4848407"/>
              <a:gd name="connsiteY1" fmla="*/ 4446659 h 4623861"/>
              <a:gd name="connsiteX2" fmla="*/ 895349 w 4848407"/>
              <a:gd name="connsiteY2" fmla="*/ 2617859 h 4623861"/>
              <a:gd name="connsiteX3" fmla="*/ 1733548 w 4848407"/>
              <a:gd name="connsiteY3" fmla="*/ 1636784 h 4623861"/>
              <a:gd name="connsiteX4" fmla="*/ 3152349 w 4848407"/>
              <a:gd name="connsiteY4" fmla="*/ 620663 h 4623861"/>
              <a:gd name="connsiteX5" fmla="*/ 4846261 w 4848407"/>
              <a:gd name="connsiteY5" fmla="*/ 0 h 4623861"/>
              <a:gd name="connsiteX6" fmla="*/ 4848224 w 4848407"/>
              <a:gd name="connsiteY6" fmla="*/ 1112911 h 4623861"/>
              <a:gd name="connsiteX7" fmla="*/ 4838698 w 4848407"/>
              <a:gd name="connsiteY7" fmla="*/ 2808539 h 4623861"/>
              <a:gd name="connsiteX8" fmla="*/ 4847799 w 4848407"/>
              <a:gd name="connsiteY8" fmla="*/ 4513312 h 4623861"/>
              <a:gd name="connsiteX9" fmla="*/ 1115537 w 4848407"/>
              <a:gd name="connsiteY9" fmla="*/ 4448175 h 4623861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5084385"/>
              <a:gd name="connsiteY0" fmla="*/ 4448175 h 4645873"/>
              <a:gd name="connsiteX1" fmla="*/ 0 w 5084385"/>
              <a:gd name="connsiteY1" fmla="*/ 4446659 h 4645873"/>
              <a:gd name="connsiteX2" fmla="*/ 895349 w 5084385"/>
              <a:gd name="connsiteY2" fmla="*/ 2617859 h 4645873"/>
              <a:gd name="connsiteX3" fmla="*/ 1733548 w 5084385"/>
              <a:gd name="connsiteY3" fmla="*/ 1636784 h 4645873"/>
              <a:gd name="connsiteX4" fmla="*/ 3152349 w 5084385"/>
              <a:gd name="connsiteY4" fmla="*/ 620663 h 4645873"/>
              <a:gd name="connsiteX5" fmla="*/ 4846261 w 5084385"/>
              <a:gd name="connsiteY5" fmla="*/ 0 h 4645873"/>
              <a:gd name="connsiteX6" fmla="*/ 4848224 w 5084385"/>
              <a:gd name="connsiteY6" fmla="*/ 1112911 h 4645873"/>
              <a:gd name="connsiteX7" fmla="*/ 4838698 w 5084385"/>
              <a:gd name="connsiteY7" fmla="*/ 2808539 h 4645873"/>
              <a:gd name="connsiteX8" fmla="*/ 4857324 w 5084385"/>
              <a:gd name="connsiteY8" fmla="*/ 4542155 h 4645873"/>
              <a:gd name="connsiteX9" fmla="*/ 1115537 w 5084385"/>
              <a:gd name="connsiteY9" fmla="*/ 4448175 h 4645873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4857324"/>
              <a:gd name="connsiteY0" fmla="*/ 4448175 h 4542155"/>
              <a:gd name="connsiteX1" fmla="*/ 0 w 4857324"/>
              <a:gd name="connsiteY1" fmla="*/ 4446659 h 4542155"/>
              <a:gd name="connsiteX2" fmla="*/ 895349 w 4857324"/>
              <a:gd name="connsiteY2" fmla="*/ 2617859 h 4542155"/>
              <a:gd name="connsiteX3" fmla="*/ 1733548 w 4857324"/>
              <a:gd name="connsiteY3" fmla="*/ 1636784 h 4542155"/>
              <a:gd name="connsiteX4" fmla="*/ 3152349 w 4857324"/>
              <a:gd name="connsiteY4" fmla="*/ 620663 h 4542155"/>
              <a:gd name="connsiteX5" fmla="*/ 4846261 w 4857324"/>
              <a:gd name="connsiteY5" fmla="*/ 0 h 4542155"/>
              <a:gd name="connsiteX6" fmla="*/ 4848224 w 4857324"/>
              <a:gd name="connsiteY6" fmla="*/ 1112911 h 4542155"/>
              <a:gd name="connsiteX7" fmla="*/ 4838698 w 4857324"/>
              <a:gd name="connsiteY7" fmla="*/ 2808539 h 4542155"/>
              <a:gd name="connsiteX8" fmla="*/ 4857324 w 4857324"/>
              <a:gd name="connsiteY8" fmla="*/ 4542155 h 4542155"/>
              <a:gd name="connsiteX9" fmla="*/ 1115537 w 4857324"/>
              <a:gd name="connsiteY9" fmla="*/ 4448175 h 4542155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36185"/>
              <a:gd name="connsiteY0" fmla="*/ 4448175 h 4484469"/>
              <a:gd name="connsiteX1" fmla="*/ 0 w 5136185"/>
              <a:gd name="connsiteY1" fmla="*/ 4446659 h 4484469"/>
              <a:gd name="connsiteX2" fmla="*/ 895349 w 5136185"/>
              <a:gd name="connsiteY2" fmla="*/ 2617859 h 4484469"/>
              <a:gd name="connsiteX3" fmla="*/ 1733548 w 5136185"/>
              <a:gd name="connsiteY3" fmla="*/ 1636784 h 4484469"/>
              <a:gd name="connsiteX4" fmla="*/ 3152349 w 5136185"/>
              <a:gd name="connsiteY4" fmla="*/ 620663 h 4484469"/>
              <a:gd name="connsiteX5" fmla="*/ 4846261 w 5136185"/>
              <a:gd name="connsiteY5" fmla="*/ 0 h 4484469"/>
              <a:gd name="connsiteX6" fmla="*/ 4848224 w 5136185"/>
              <a:gd name="connsiteY6" fmla="*/ 1112911 h 4484469"/>
              <a:gd name="connsiteX7" fmla="*/ 4838698 w 5136185"/>
              <a:gd name="connsiteY7" fmla="*/ 2808539 h 4484469"/>
              <a:gd name="connsiteX8" fmla="*/ 4866849 w 5136185"/>
              <a:gd name="connsiteY8" fmla="*/ 4484469 h 4484469"/>
              <a:gd name="connsiteX9" fmla="*/ 1115537 w 5136185"/>
              <a:gd name="connsiteY9" fmla="*/ 4448175 h 4484469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44833"/>
              <a:gd name="connsiteY0" fmla="*/ 4448175 h 4599579"/>
              <a:gd name="connsiteX1" fmla="*/ 0 w 5144833"/>
              <a:gd name="connsiteY1" fmla="*/ 4446659 h 4599579"/>
              <a:gd name="connsiteX2" fmla="*/ 895349 w 5144833"/>
              <a:gd name="connsiteY2" fmla="*/ 2617859 h 4599579"/>
              <a:gd name="connsiteX3" fmla="*/ 1733548 w 5144833"/>
              <a:gd name="connsiteY3" fmla="*/ 1636784 h 4599579"/>
              <a:gd name="connsiteX4" fmla="*/ 3152349 w 5144833"/>
              <a:gd name="connsiteY4" fmla="*/ 620663 h 4599579"/>
              <a:gd name="connsiteX5" fmla="*/ 4846261 w 5144833"/>
              <a:gd name="connsiteY5" fmla="*/ 0 h 4599579"/>
              <a:gd name="connsiteX6" fmla="*/ 4848224 w 5144833"/>
              <a:gd name="connsiteY6" fmla="*/ 1112911 h 4599579"/>
              <a:gd name="connsiteX7" fmla="*/ 4867273 w 5144833"/>
              <a:gd name="connsiteY7" fmla="*/ 2808539 h 4599579"/>
              <a:gd name="connsiteX8" fmla="*/ 4866849 w 5144833"/>
              <a:gd name="connsiteY8" fmla="*/ 4484469 h 4599579"/>
              <a:gd name="connsiteX9" fmla="*/ 1115537 w 514483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93886"/>
              <a:gd name="connsiteY0" fmla="*/ 4448175 h 4599579"/>
              <a:gd name="connsiteX1" fmla="*/ 0 w 4893886"/>
              <a:gd name="connsiteY1" fmla="*/ 4446659 h 4599579"/>
              <a:gd name="connsiteX2" fmla="*/ 895349 w 4893886"/>
              <a:gd name="connsiteY2" fmla="*/ 2617859 h 4599579"/>
              <a:gd name="connsiteX3" fmla="*/ 1733548 w 4893886"/>
              <a:gd name="connsiteY3" fmla="*/ 1636784 h 4599579"/>
              <a:gd name="connsiteX4" fmla="*/ 3152349 w 4893886"/>
              <a:gd name="connsiteY4" fmla="*/ 620663 h 4599579"/>
              <a:gd name="connsiteX5" fmla="*/ 4893886 w 4893886"/>
              <a:gd name="connsiteY5" fmla="*/ 0 h 4599579"/>
              <a:gd name="connsiteX6" fmla="*/ 4867274 w 4893886"/>
              <a:gd name="connsiteY6" fmla="*/ 1112911 h 4599579"/>
              <a:gd name="connsiteX7" fmla="*/ 4867273 w 4893886"/>
              <a:gd name="connsiteY7" fmla="*/ 2808539 h 4599579"/>
              <a:gd name="connsiteX8" fmla="*/ 4866849 w 4893886"/>
              <a:gd name="connsiteY8" fmla="*/ 4484469 h 4599579"/>
              <a:gd name="connsiteX9" fmla="*/ 1115537 w 4893886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985424"/>
              <a:gd name="connsiteY0" fmla="*/ 4448175 h 4599579"/>
              <a:gd name="connsiteX1" fmla="*/ 0 w 4985424"/>
              <a:gd name="connsiteY1" fmla="*/ 4446659 h 4599579"/>
              <a:gd name="connsiteX2" fmla="*/ 895349 w 4985424"/>
              <a:gd name="connsiteY2" fmla="*/ 2617859 h 4599579"/>
              <a:gd name="connsiteX3" fmla="*/ 1733548 w 4985424"/>
              <a:gd name="connsiteY3" fmla="*/ 1636784 h 4599579"/>
              <a:gd name="connsiteX4" fmla="*/ 3152349 w 4985424"/>
              <a:gd name="connsiteY4" fmla="*/ 620663 h 4599579"/>
              <a:gd name="connsiteX5" fmla="*/ 4855786 w 4985424"/>
              <a:gd name="connsiteY5" fmla="*/ 0 h 4599579"/>
              <a:gd name="connsiteX6" fmla="*/ 4867274 w 4985424"/>
              <a:gd name="connsiteY6" fmla="*/ 1112911 h 4599579"/>
              <a:gd name="connsiteX7" fmla="*/ 4867273 w 4985424"/>
              <a:gd name="connsiteY7" fmla="*/ 2808539 h 4599579"/>
              <a:gd name="connsiteX8" fmla="*/ 4866849 w 4985424"/>
              <a:gd name="connsiteY8" fmla="*/ 4484469 h 4599579"/>
              <a:gd name="connsiteX9" fmla="*/ 1115537 w 498542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55626"/>
              <a:gd name="connsiteX1" fmla="*/ 0 w 4867274"/>
              <a:gd name="connsiteY1" fmla="*/ 4446659 h 4455626"/>
              <a:gd name="connsiteX2" fmla="*/ 895349 w 4867274"/>
              <a:gd name="connsiteY2" fmla="*/ 2617859 h 4455626"/>
              <a:gd name="connsiteX3" fmla="*/ 1733548 w 4867274"/>
              <a:gd name="connsiteY3" fmla="*/ 1636784 h 4455626"/>
              <a:gd name="connsiteX4" fmla="*/ 3152349 w 4867274"/>
              <a:gd name="connsiteY4" fmla="*/ 620663 h 4455626"/>
              <a:gd name="connsiteX5" fmla="*/ 4855786 w 4867274"/>
              <a:gd name="connsiteY5" fmla="*/ 0 h 4455626"/>
              <a:gd name="connsiteX6" fmla="*/ 4867274 w 4867274"/>
              <a:gd name="connsiteY6" fmla="*/ 1112911 h 4455626"/>
              <a:gd name="connsiteX7" fmla="*/ 4867273 w 4867274"/>
              <a:gd name="connsiteY7" fmla="*/ 2808539 h 4455626"/>
              <a:gd name="connsiteX8" fmla="*/ 4866849 w 4867274"/>
              <a:gd name="connsiteY8" fmla="*/ 4455626 h 4455626"/>
              <a:gd name="connsiteX9" fmla="*/ 1115537 w 4867274"/>
              <a:gd name="connsiteY9" fmla="*/ 4448175 h 4455626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55786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46012 h 4485182"/>
              <a:gd name="connsiteX9" fmla="*/ 1115537 w 4867274"/>
              <a:gd name="connsiteY9" fmla="*/ 4448175 h 4485182"/>
              <a:gd name="connsiteX0" fmla="*/ 1125062 w 5144128"/>
              <a:gd name="connsiteY0" fmla="*/ 4477067 h 4575663"/>
              <a:gd name="connsiteX1" fmla="*/ 0 w 5144128"/>
              <a:gd name="connsiteY1" fmla="*/ 4485182 h 4575663"/>
              <a:gd name="connsiteX2" fmla="*/ 895349 w 5144128"/>
              <a:gd name="connsiteY2" fmla="*/ 2617859 h 4575663"/>
              <a:gd name="connsiteX3" fmla="*/ 1733548 w 5144128"/>
              <a:gd name="connsiteY3" fmla="*/ 1636784 h 4575663"/>
              <a:gd name="connsiteX4" fmla="*/ 3152349 w 5144128"/>
              <a:gd name="connsiteY4" fmla="*/ 620663 h 4575663"/>
              <a:gd name="connsiteX5" fmla="*/ 4865311 w 5144128"/>
              <a:gd name="connsiteY5" fmla="*/ 0 h 4575663"/>
              <a:gd name="connsiteX6" fmla="*/ 4867274 w 5144128"/>
              <a:gd name="connsiteY6" fmla="*/ 1112911 h 4575663"/>
              <a:gd name="connsiteX7" fmla="*/ 4867273 w 5144128"/>
              <a:gd name="connsiteY7" fmla="*/ 2808539 h 4575663"/>
              <a:gd name="connsiteX8" fmla="*/ 4866849 w 5144128"/>
              <a:gd name="connsiteY8" fmla="*/ 4446012 h 4575663"/>
              <a:gd name="connsiteX9" fmla="*/ 1125062 w 5144128"/>
              <a:gd name="connsiteY9" fmla="*/ 4477067 h 4575663"/>
              <a:gd name="connsiteX0" fmla="*/ 1125062 w 5144128"/>
              <a:gd name="connsiteY0" fmla="*/ 4477067 h 4606198"/>
              <a:gd name="connsiteX1" fmla="*/ 0 w 5144128"/>
              <a:gd name="connsiteY1" fmla="*/ 4485182 h 4606198"/>
              <a:gd name="connsiteX2" fmla="*/ 895349 w 5144128"/>
              <a:gd name="connsiteY2" fmla="*/ 2617859 h 4606198"/>
              <a:gd name="connsiteX3" fmla="*/ 1733548 w 5144128"/>
              <a:gd name="connsiteY3" fmla="*/ 1636784 h 4606198"/>
              <a:gd name="connsiteX4" fmla="*/ 3152349 w 5144128"/>
              <a:gd name="connsiteY4" fmla="*/ 620663 h 4606198"/>
              <a:gd name="connsiteX5" fmla="*/ 4865311 w 5144128"/>
              <a:gd name="connsiteY5" fmla="*/ 0 h 4606198"/>
              <a:gd name="connsiteX6" fmla="*/ 4867274 w 5144128"/>
              <a:gd name="connsiteY6" fmla="*/ 1112911 h 4606198"/>
              <a:gd name="connsiteX7" fmla="*/ 4867273 w 5144128"/>
              <a:gd name="connsiteY7" fmla="*/ 2808539 h 4606198"/>
              <a:gd name="connsiteX8" fmla="*/ 4866849 w 5144128"/>
              <a:gd name="connsiteY8" fmla="*/ 4484534 h 4606198"/>
              <a:gd name="connsiteX9" fmla="*/ 1125062 w 5144128"/>
              <a:gd name="connsiteY9" fmla="*/ 4477067 h 4606198"/>
              <a:gd name="connsiteX0" fmla="*/ 1125062 w 5144128"/>
              <a:gd name="connsiteY0" fmla="*/ 4477067 h 4485182"/>
              <a:gd name="connsiteX1" fmla="*/ 0 w 5144128"/>
              <a:gd name="connsiteY1" fmla="*/ 4485182 h 4485182"/>
              <a:gd name="connsiteX2" fmla="*/ 895349 w 5144128"/>
              <a:gd name="connsiteY2" fmla="*/ 2617859 h 4485182"/>
              <a:gd name="connsiteX3" fmla="*/ 1733548 w 5144128"/>
              <a:gd name="connsiteY3" fmla="*/ 1636784 h 4485182"/>
              <a:gd name="connsiteX4" fmla="*/ 3152349 w 5144128"/>
              <a:gd name="connsiteY4" fmla="*/ 620663 h 4485182"/>
              <a:gd name="connsiteX5" fmla="*/ 4865311 w 5144128"/>
              <a:gd name="connsiteY5" fmla="*/ 0 h 4485182"/>
              <a:gd name="connsiteX6" fmla="*/ 4867274 w 5144128"/>
              <a:gd name="connsiteY6" fmla="*/ 1112911 h 4485182"/>
              <a:gd name="connsiteX7" fmla="*/ 4867273 w 5144128"/>
              <a:gd name="connsiteY7" fmla="*/ 2808539 h 4485182"/>
              <a:gd name="connsiteX8" fmla="*/ 4866849 w 5144128"/>
              <a:gd name="connsiteY8" fmla="*/ 4484534 h 4485182"/>
              <a:gd name="connsiteX9" fmla="*/ 1125062 w 5144128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23924 w 4895849"/>
              <a:gd name="connsiteY2" fmla="*/ 261785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885824 w 4895849"/>
              <a:gd name="connsiteY2" fmla="*/ 260822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14399 w 4895849"/>
              <a:gd name="connsiteY2" fmla="*/ 2627491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912953"/>
              <a:gd name="connsiteY0" fmla="*/ 4496328 h 4504443"/>
              <a:gd name="connsiteX1" fmla="*/ 0 w 4912953"/>
              <a:gd name="connsiteY1" fmla="*/ 4504443 h 4504443"/>
              <a:gd name="connsiteX2" fmla="*/ 914399 w 4912953"/>
              <a:gd name="connsiteY2" fmla="*/ 2646752 h 4504443"/>
              <a:gd name="connsiteX3" fmla="*/ 1762123 w 4912953"/>
              <a:gd name="connsiteY3" fmla="*/ 1656045 h 4504443"/>
              <a:gd name="connsiteX4" fmla="*/ 3180924 w 4912953"/>
              <a:gd name="connsiteY4" fmla="*/ 639924 h 4504443"/>
              <a:gd name="connsiteX5" fmla="*/ 4912936 w 4912953"/>
              <a:gd name="connsiteY5" fmla="*/ 0 h 4504443"/>
              <a:gd name="connsiteX6" fmla="*/ 4895849 w 4912953"/>
              <a:gd name="connsiteY6" fmla="*/ 1132172 h 4504443"/>
              <a:gd name="connsiteX7" fmla="*/ 4895848 w 4912953"/>
              <a:gd name="connsiteY7" fmla="*/ 2827800 h 4504443"/>
              <a:gd name="connsiteX8" fmla="*/ 4895424 w 4912953"/>
              <a:gd name="connsiteY8" fmla="*/ 4503795 h 4504443"/>
              <a:gd name="connsiteX9" fmla="*/ 1153637 w 4912953"/>
              <a:gd name="connsiteY9" fmla="*/ 4496328 h 4504443"/>
              <a:gd name="connsiteX0" fmla="*/ 1153637 w 4895849"/>
              <a:gd name="connsiteY0" fmla="*/ 4496328 h 4504443"/>
              <a:gd name="connsiteX1" fmla="*/ 0 w 4895849"/>
              <a:gd name="connsiteY1" fmla="*/ 4504443 h 4504443"/>
              <a:gd name="connsiteX2" fmla="*/ 914399 w 4895849"/>
              <a:gd name="connsiteY2" fmla="*/ 2646752 h 4504443"/>
              <a:gd name="connsiteX3" fmla="*/ 1762123 w 4895849"/>
              <a:gd name="connsiteY3" fmla="*/ 1656045 h 4504443"/>
              <a:gd name="connsiteX4" fmla="*/ 3180924 w 4895849"/>
              <a:gd name="connsiteY4" fmla="*/ 639924 h 4504443"/>
              <a:gd name="connsiteX5" fmla="*/ 4893886 w 4895849"/>
              <a:gd name="connsiteY5" fmla="*/ 0 h 4504443"/>
              <a:gd name="connsiteX6" fmla="*/ 4895849 w 4895849"/>
              <a:gd name="connsiteY6" fmla="*/ 1132172 h 4504443"/>
              <a:gd name="connsiteX7" fmla="*/ 4895848 w 4895849"/>
              <a:gd name="connsiteY7" fmla="*/ 2827800 h 4504443"/>
              <a:gd name="connsiteX8" fmla="*/ 4895424 w 4895849"/>
              <a:gd name="connsiteY8" fmla="*/ 4503795 h 4504443"/>
              <a:gd name="connsiteX9" fmla="*/ 1153637 w 4895849"/>
              <a:gd name="connsiteY9" fmla="*/ 4496328 h 4504443"/>
              <a:gd name="connsiteX0" fmla="*/ 1136480 w 4895849"/>
              <a:gd name="connsiteY0" fmla="*/ 4533568 h 4533719"/>
              <a:gd name="connsiteX1" fmla="*/ 0 w 4895849"/>
              <a:gd name="connsiteY1" fmla="*/ 4504443 h 4533719"/>
              <a:gd name="connsiteX2" fmla="*/ 914399 w 4895849"/>
              <a:gd name="connsiteY2" fmla="*/ 2646752 h 4533719"/>
              <a:gd name="connsiteX3" fmla="*/ 1762123 w 4895849"/>
              <a:gd name="connsiteY3" fmla="*/ 1656045 h 4533719"/>
              <a:gd name="connsiteX4" fmla="*/ 3180924 w 4895849"/>
              <a:gd name="connsiteY4" fmla="*/ 639924 h 4533719"/>
              <a:gd name="connsiteX5" fmla="*/ 4893886 w 4895849"/>
              <a:gd name="connsiteY5" fmla="*/ 0 h 4533719"/>
              <a:gd name="connsiteX6" fmla="*/ 4895849 w 4895849"/>
              <a:gd name="connsiteY6" fmla="*/ 1132172 h 4533719"/>
              <a:gd name="connsiteX7" fmla="*/ 4895848 w 4895849"/>
              <a:gd name="connsiteY7" fmla="*/ 2827800 h 4533719"/>
              <a:gd name="connsiteX8" fmla="*/ 4895424 w 4895849"/>
              <a:gd name="connsiteY8" fmla="*/ 4503795 h 4533719"/>
              <a:gd name="connsiteX9" fmla="*/ 1136480 w 4895849"/>
              <a:gd name="connsiteY9" fmla="*/ 4533568 h 4533719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03795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58534"/>
              <a:gd name="connsiteX1" fmla="*/ 0 w 4904427"/>
              <a:gd name="connsiteY1" fmla="*/ 4532373 h 4658534"/>
              <a:gd name="connsiteX2" fmla="*/ 922977 w 4904427"/>
              <a:gd name="connsiteY2" fmla="*/ 2646752 h 4658534"/>
              <a:gd name="connsiteX3" fmla="*/ 1770701 w 4904427"/>
              <a:gd name="connsiteY3" fmla="*/ 1656045 h 4658534"/>
              <a:gd name="connsiteX4" fmla="*/ 3189502 w 4904427"/>
              <a:gd name="connsiteY4" fmla="*/ 639924 h 4658534"/>
              <a:gd name="connsiteX5" fmla="*/ 4902464 w 4904427"/>
              <a:gd name="connsiteY5" fmla="*/ 0 h 4658534"/>
              <a:gd name="connsiteX6" fmla="*/ 4904427 w 4904427"/>
              <a:gd name="connsiteY6" fmla="*/ 1132172 h 4658534"/>
              <a:gd name="connsiteX7" fmla="*/ 4904426 w 4904427"/>
              <a:gd name="connsiteY7" fmla="*/ 2827800 h 4658534"/>
              <a:gd name="connsiteX8" fmla="*/ 4904002 w 4904427"/>
              <a:gd name="connsiteY8" fmla="*/ 4531726 h 4658534"/>
              <a:gd name="connsiteX9" fmla="*/ 1145058 w 4904427"/>
              <a:gd name="connsiteY9" fmla="*/ 4533568 h 4658534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72471"/>
              <a:gd name="connsiteX1" fmla="*/ 0 w 4904427"/>
              <a:gd name="connsiteY1" fmla="*/ 4532373 h 4672471"/>
              <a:gd name="connsiteX2" fmla="*/ 922977 w 4904427"/>
              <a:gd name="connsiteY2" fmla="*/ 2646752 h 4672471"/>
              <a:gd name="connsiteX3" fmla="*/ 1770701 w 4904427"/>
              <a:gd name="connsiteY3" fmla="*/ 1656045 h 4672471"/>
              <a:gd name="connsiteX4" fmla="*/ 3189502 w 4904427"/>
              <a:gd name="connsiteY4" fmla="*/ 639924 h 4672471"/>
              <a:gd name="connsiteX5" fmla="*/ 4902464 w 4904427"/>
              <a:gd name="connsiteY5" fmla="*/ 0 h 4672471"/>
              <a:gd name="connsiteX6" fmla="*/ 4904427 w 4904427"/>
              <a:gd name="connsiteY6" fmla="*/ 1132172 h 4672471"/>
              <a:gd name="connsiteX7" fmla="*/ 4904426 w 4904427"/>
              <a:gd name="connsiteY7" fmla="*/ 2827800 h 4672471"/>
              <a:gd name="connsiteX8" fmla="*/ 4904002 w 4904427"/>
              <a:gd name="connsiteY8" fmla="*/ 4531726 h 4672471"/>
              <a:gd name="connsiteX9" fmla="*/ 1145058 w 4904427"/>
              <a:gd name="connsiteY9" fmla="*/ 4533568 h 4672471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36786"/>
              <a:gd name="connsiteY0" fmla="*/ 4561498 h 4561498"/>
              <a:gd name="connsiteX1" fmla="*/ 0 w 4936786"/>
              <a:gd name="connsiteY1" fmla="*/ 4560303 h 4561498"/>
              <a:gd name="connsiteX2" fmla="*/ 922977 w 4936786"/>
              <a:gd name="connsiteY2" fmla="*/ 2674682 h 4561498"/>
              <a:gd name="connsiteX3" fmla="*/ 1770701 w 4936786"/>
              <a:gd name="connsiteY3" fmla="*/ 1683975 h 4561498"/>
              <a:gd name="connsiteX4" fmla="*/ 3189502 w 4936786"/>
              <a:gd name="connsiteY4" fmla="*/ 667854 h 4561498"/>
              <a:gd name="connsiteX5" fmla="*/ 4936777 w 4936786"/>
              <a:gd name="connsiteY5" fmla="*/ 0 h 4561498"/>
              <a:gd name="connsiteX6" fmla="*/ 4904427 w 4936786"/>
              <a:gd name="connsiteY6" fmla="*/ 1160102 h 4561498"/>
              <a:gd name="connsiteX7" fmla="*/ 4904426 w 4936786"/>
              <a:gd name="connsiteY7" fmla="*/ 2855730 h 4561498"/>
              <a:gd name="connsiteX8" fmla="*/ 4904002 w 4936786"/>
              <a:gd name="connsiteY8" fmla="*/ 4559656 h 4561498"/>
              <a:gd name="connsiteX9" fmla="*/ 1145058 w 4936786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11042"/>
              <a:gd name="connsiteY0" fmla="*/ 4561498 h 4561498"/>
              <a:gd name="connsiteX1" fmla="*/ 0 w 4911042"/>
              <a:gd name="connsiteY1" fmla="*/ 4560303 h 4561498"/>
              <a:gd name="connsiteX2" fmla="*/ 922977 w 4911042"/>
              <a:gd name="connsiteY2" fmla="*/ 2674682 h 4561498"/>
              <a:gd name="connsiteX3" fmla="*/ 1770701 w 4911042"/>
              <a:gd name="connsiteY3" fmla="*/ 1683975 h 4561498"/>
              <a:gd name="connsiteX4" fmla="*/ 3189502 w 4911042"/>
              <a:gd name="connsiteY4" fmla="*/ 667854 h 4561498"/>
              <a:gd name="connsiteX5" fmla="*/ 4911042 w 4911042"/>
              <a:gd name="connsiteY5" fmla="*/ 0 h 4561498"/>
              <a:gd name="connsiteX6" fmla="*/ 4904427 w 4911042"/>
              <a:gd name="connsiteY6" fmla="*/ 1160102 h 4561498"/>
              <a:gd name="connsiteX7" fmla="*/ 4904426 w 4911042"/>
              <a:gd name="connsiteY7" fmla="*/ 2855730 h 4561498"/>
              <a:gd name="connsiteX8" fmla="*/ 4904002 w 4911042"/>
              <a:gd name="connsiteY8" fmla="*/ 4559656 h 4561498"/>
              <a:gd name="connsiteX9" fmla="*/ 1145058 w 4911042"/>
              <a:gd name="connsiteY9" fmla="*/ 4561498 h 456149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5023304"/>
              <a:gd name="connsiteY0" fmla="*/ 4552188 h 4552188"/>
              <a:gd name="connsiteX1" fmla="*/ 0 w 5023304"/>
              <a:gd name="connsiteY1" fmla="*/ 4550993 h 4552188"/>
              <a:gd name="connsiteX2" fmla="*/ 922977 w 5023304"/>
              <a:gd name="connsiteY2" fmla="*/ 2665372 h 4552188"/>
              <a:gd name="connsiteX3" fmla="*/ 1770701 w 5023304"/>
              <a:gd name="connsiteY3" fmla="*/ 1674665 h 4552188"/>
              <a:gd name="connsiteX4" fmla="*/ 3189502 w 5023304"/>
              <a:gd name="connsiteY4" fmla="*/ 658544 h 4552188"/>
              <a:gd name="connsiteX5" fmla="*/ 4893885 w 5023304"/>
              <a:gd name="connsiteY5" fmla="*/ 0 h 4552188"/>
              <a:gd name="connsiteX6" fmla="*/ 4904427 w 5023304"/>
              <a:gd name="connsiteY6" fmla="*/ 1150792 h 4552188"/>
              <a:gd name="connsiteX7" fmla="*/ 4904426 w 5023304"/>
              <a:gd name="connsiteY7" fmla="*/ 2846420 h 4552188"/>
              <a:gd name="connsiteX8" fmla="*/ 4904002 w 5023304"/>
              <a:gd name="connsiteY8" fmla="*/ 4550346 h 4552188"/>
              <a:gd name="connsiteX9" fmla="*/ 1145058 w 5023304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55188 w 4904427"/>
              <a:gd name="connsiteY4" fmla="*/ 63061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63767 w 4904427"/>
              <a:gd name="connsiteY4" fmla="*/ 65854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4427" h="4533568">
                <a:moveTo>
                  <a:pt x="1145058" y="4533568"/>
                </a:moveTo>
                <a:lnTo>
                  <a:pt x="0" y="4532373"/>
                </a:lnTo>
                <a:cubicBezTo>
                  <a:pt x="85540" y="4106313"/>
                  <a:pt x="608652" y="3072202"/>
                  <a:pt x="922977" y="2646752"/>
                </a:cubicBezTo>
                <a:cubicBezTo>
                  <a:pt x="1275216" y="2148024"/>
                  <a:pt x="1427872" y="2021189"/>
                  <a:pt x="1770701" y="1656045"/>
                </a:cubicBezTo>
                <a:cubicBezTo>
                  <a:pt x="2289557" y="1187777"/>
                  <a:pt x="2643236" y="915933"/>
                  <a:pt x="3163767" y="639925"/>
                </a:cubicBezTo>
                <a:cubicBezTo>
                  <a:pt x="3684298" y="363918"/>
                  <a:pt x="4271515" y="110363"/>
                  <a:pt x="4893886" y="0"/>
                </a:cubicBezTo>
                <a:cubicBezTo>
                  <a:pt x="4897400" y="377391"/>
                  <a:pt x="4900913" y="754781"/>
                  <a:pt x="4904427" y="1132172"/>
                </a:cubicBezTo>
                <a:cubicBezTo>
                  <a:pt x="4904427" y="1697381"/>
                  <a:pt x="4904426" y="2262591"/>
                  <a:pt x="4904426" y="2827800"/>
                </a:cubicBezTo>
                <a:cubicBezTo>
                  <a:pt x="4904285" y="3386465"/>
                  <a:pt x="4904143" y="3973061"/>
                  <a:pt x="4904002" y="4531726"/>
                </a:cubicBezTo>
                <a:lnTo>
                  <a:pt x="1145058" y="4533568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28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CFC814-325B-4A55-A8A5-333C7ADD3734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A352B9-F55D-4E45-82ED-09A84BCA9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6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71" r:id="rId4"/>
    <p:sldLayoutId id="2147483674" r:id="rId5"/>
    <p:sldLayoutId id="2147483764" r:id="rId6"/>
    <p:sldLayoutId id="2147483783" r:id="rId7"/>
    <p:sldLayoutId id="2147483683" r:id="rId8"/>
    <p:sldLayoutId id="2147483684" r:id="rId9"/>
    <p:sldLayoutId id="2147483685" r:id="rId10"/>
    <p:sldLayoutId id="2147483686" r:id="rId11"/>
    <p:sldLayoutId id="2147483775" r:id="rId12"/>
    <p:sldLayoutId id="2147483687" r:id="rId13"/>
    <p:sldLayoutId id="214748378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1950" indent="-180975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33400" indent="-1714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15963" indent="-182563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96938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715963" indent="-1825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715963" indent="-1825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715963" indent="-1825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75D51-B47F-4267-98A2-FC9B927E48AD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1ECE1-8886-4C08-BF61-89E73627B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9" r:id="rId3"/>
    <p:sldLayoutId id="2147483743" r:id="rId4"/>
    <p:sldLayoutId id="2147483748" r:id="rId5"/>
    <p:sldLayoutId id="2147483746" r:id="rId6"/>
    <p:sldLayoutId id="2147483785" r:id="rId7"/>
    <p:sldLayoutId id="2147483755" r:id="rId8"/>
    <p:sldLayoutId id="2147483756" r:id="rId9"/>
    <p:sldLayoutId id="2147483757" r:id="rId10"/>
    <p:sldLayoutId id="2147483758" r:id="rId11"/>
    <p:sldLayoutId id="2147483776" r:id="rId12"/>
    <p:sldLayoutId id="2147483759" r:id="rId13"/>
    <p:sldLayoutId id="2147483781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3BC2E-20B2-472A-88D1-036D7392CE6B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A3013-258F-4E50-9FD4-E385DCBAF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4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5" r:id="rId3"/>
    <p:sldLayoutId id="2147483719" r:id="rId4"/>
    <p:sldLayoutId id="2147483786" r:id="rId5"/>
    <p:sldLayoutId id="2147483722" r:id="rId6"/>
    <p:sldLayoutId id="2147483765" r:id="rId7"/>
    <p:sldLayoutId id="2147483731" r:id="rId8"/>
    <p:sldLayoutId id="2147483732" r:id="rId9"/>
    <p:sldLayoutId id="2147483733" r:id="rId10"/>
    <p:sldLayoutId id="2147483734" r:id="rId11"/>
    <p:sldLayoutId id="2147483777" r:id="rId12"/>
    <p:sldLayoutId id="2147483735" r:id="rId13"/>
    <p:sldLayoutId id="2147483780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074D-BF61-423B-90C0-3490A29E364B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68090-23FE-42DA-B7C6-3C2552243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3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1" r:id="rId3"/>
    <p:sldLayoutId id="2147483695" r:id="rId4"/>
    <p:sldLayoutId id="2147483698" r:id="rId5"/>
    <p:sldLayoutId id="2147483766" r:id="rId6"/>
    <p:sldLayoutId id="2147483787" r:id="rId7"/>
    <p:sldLayoutId id="2147483707" r:id="rId8"/>
    <p:sldLayoutId id="2147483708" r:id="rId9"/>
    <p:sldLayoutId id="2147483709" r:id="rId10"/>
    <p:sldLayoutId id="2147483710" r:id="rId11"/>
    <p:sldLayoutId id="2147483778" r:id="rId12"/>
    <p:sldLayoutId id="2147483711" r:id="rId13"/>
    <p:sldLayoutId id="2147483779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Wiley Online Library</a:t>
            </a:r>
          </a:p>
        </p:txBody>
      </p:sp>
    </p:spTree>
    <p:extLst>
      <p:ext uri="{BB962C8B-B14F-4D97-AF65-F5344CB8AC3E}">
        <p14:creationId xmlns:p14="http://schemas.microsoft.com/office/powerpoint/2010/main" val="38237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444054"/>
            <a:ext cx="9144000" cy="89255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sz="3200" b="1" dirty="0" smtClean="0">
                <a:solidFill>
                  <a:schemeClr val="bg1"/>
                </a:solidFill>
              </a:rPr>
              <a:t>檢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索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‧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進階檢索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58067"/>
            <a:ext cx="2825245" cy="27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L Mai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"/>
            <a:ext cx="9144000" cy="6138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3640" y="1307208"/>
            <a:ext cx="6372551" cy="4953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tint val="44500"/>
                  <a:satMod val="160000"/>
                  <a:alpha val="4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37160" y="2225040"/>
            <a:ext cx="2194560" cy="11277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4794" y="16445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檢索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L Mai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"/>
            <a:ext cx="9144000" cy="6138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3640" y="1307208"/>
            <a:ext cx="6372551" cy="4953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tint val="44500"/>
                  <a:satMod val="160000"/>
                  <a:alpha val="4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37160" y="2225040"/>
            <a:ext cx="2194560" cy="11277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947419" y="1597720"/>
            <a:ext cx="7345208" cy="4371975"/>
            <a:chOff x="947419" y="1597720"/>
            <a:chExt cx="7345208" cy="437197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202" y="1597720"/>
              <a:ext cx="5305425" cy="437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Curved Connector 4"/>
            <p:cNvCxnSpPr/>
            <p:nvPr/>
          </p:nvCxnSpPr>
          <p:spPr>
            <a:xfrm flipV="1">
              <a:off x="947419" y="2433664"/>
              <a:ext cx="2039783" cy="452464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86717" y="16445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進階檢索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124200" y="2645788"/>
            <a:ext cx="2515714" cy="1358900"/>
            <a:chOff x="3124200" y="2645788"/>
            <a:chExt cx="2515714" cy="13589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124200" y="4004688"/>
              <a:ext cx="1130300" cy="0"/>
            </a:xfrm>
            <a:prstGeom prst="line">
              <a:avLst/>
            </a:prstGeom>
            <a:ln w="635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711700" y="2645788"/>
              <a:ext cx="928214" cy="0"/>
            </a:xfrm>
            <a:prstGeom prst="line">
              <a:avLst/>
            </a:prstGeom>
            <a:ln w="635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58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02C51A5-30FB-4CEB-9C7C-A7D3DCD76AFF}" type="slidenum">
              <a:rPr lang="en-GB" smtClean="0"/>
              <a:pPr/>
              <a:t>13</a:t>
            </a:fld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092200" y="838201"/>
            <a:ext cx="7667168" cy="5192396"/>
            <a:chOff x="825500" y="698501"/>
            <a:chExt cx="7667168" cy="519239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00" y="698501"/>
              <a:ext cx="7667168" cy="5192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2377128" y="2785488"/>
              <a:ext cx="928214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380121" y="2785488"/>
              <a:ext cx="928214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00900" y="3890388"/>
              <a:ext cx="928214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7" b="3907"/>
          <a:stretch/>
        </p:blipFill>
        <p:spPr bwMode="auto">
          <a:xfrm>
            <a:off x="63500" y="749299"/>
            <a:ext cx="8991600" cy="54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2755900" y="2201288"/>
            <a:ext cx="22733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550707" y="2493252"/>
            <a:ext cx="13081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695185" y="2755900"/>
            <a:ext cx="0" cy="327469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45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444054"/>
            <a:ext cx="9144000" cy="89255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sz="3200" b="1" dirty="0" smtClean="0">
                <a:solidFill>
                  <a:schemeClr val="bg1"/>
                </a:solidFill>
              </a:rPr>
              <a:t>依出版物名稱瀏覽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‧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依主題瀏覽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58067"/>
            <a:ext cx="2825245" cy="27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L Mai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"/>
            <a:ext cx="9144000" cy="613828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4017" y="777686"/>
            <a:ext cx="1030926" cy="1083826"/>
            <a:chOff x="174017" y="777686"/>
            <a:chExt cx="1030926" cy="1083826"/>
          </a:xfrm>
        </p:grpSpPr>
        <p:sp>
          <p:nvSpPr>
            <p:cNvPr id="12" name="Rounded Rectangle 11"/>
            <p:cNvSpPr/>
            <p:nvPr/>
          </p:nvSpPr>
          <p:spPr>
            <a:xfrm>
              <a:off x="186716" y="777686"/>
              <a:ext cx="1018227" cy="639634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4017" y="149218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瀏覽</a:t>
              </a:r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" y="2113279"/>
            <a:ext cx="9141450" cy="411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73240" y="3719006"/>
            <a:ext cx="2087880" cy="2030023"/>
            <a:chOff x="6873240" y="3719006"/>
            <a:chExt cx="2087880" cy="2030023"/>
          </a:xfrm>
        </p:grpSpPr>
        <p:sp>
          <p:nvSpPr>
            <p:cNvPr id="13" name="Rounded Rectangle 12"/>
            <p:cNvSpPr/>
            <p:nvPr/>
          </p:nvSpPr>
          <p:spPr>
            <a:xfrm>
              <a:off x="6873240" y="3719006"/>
              <a:ext cx="2087880" cy="1500694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29635" y="5379697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依內容類</a:t>
              </a:r>
              <a:r>
                <a:rPr lang="zh-TW" altLang="en-US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別篩選</a:t>
              </a:r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27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706"/>
            <a:ext cx="9144000" cy="417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625600" y="2489200"/>
            <a:ext cx="2032000" cy="2984316"/>
            <a:chOff x="1625600" y="2489200"/>
            <a:chExt cx="2032000" cy="2984316"/>
          </a:xfrm>
        </p:grpSpPr>
        <p:sp>
          <p:nvSpPr>
            <p:cNvPr id="9" name="Rounded Rectangle 8"/>
            <p:cNvSpPr/>
            <p:nvPr/>
          </p:nvSpPr>
          <p:spPr>
            <a:xfrm>
              <a:off x="1625600" y="3086100"/>
              <a:ext cx="647700" cy="2387416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527300" y="2489200"/>
              <a:ext cx="1130300" cy="304800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6184900" y="3073400"/>
            <a:ext cx="850900" cy="240011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3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L Mai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"/>
            <a:ext cx="9144000" cy="613828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99236" y="799207"/>
            <a:ext cx="1230604" cy="1236226"/>
            <a:chOff x="186716" y="777686"/>
            <a:chExt cx="1018228" cy="1236226"/>
          </a:xfrm>
        </p:grpSpPr>
        <p:sp>
          <p:nvSpPr>
            <p:cNvPr id="12" name="Rounded Rectangle 11"/>
            <p:cNvSpPr/>
            <p:nvPr/>
          </p:nvSpPr>
          <p:spPr>
            <a:xfrm>
              <a:off x="186716" y="777686"/>
              <a:ext cx="1018227" cy="639634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6717" y="164458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Browse</a:t>
              </a:r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259356" y="2187833"/>
            <a:ext cx="2068804" cy="4072376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56" b="5937"/>
          <a:stretch/>
        </p:blipFill>
        <p:spPr bwMode="auto">
          <a:xfrm>
            <a:off x="0" y="731520"/>
            <a:ext cx="9147400" cy="558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r="12453" b="7196"/>
          <a:stretch/>
        </p:blipFill>
        <p:spPr bwMode="auto">
          <a:xfrm>
            <a:off x="283858" y="753649"/>
            <a:ext cx="8717280" cy="550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Elbow Connector 14"/>
          <p:cNvCxnSpPr/>
          <p:nvPr/>
        </p:nvCxnSpPr>
        <p:spPr>
          <a:xfrm flipV="1">
            <a:off x="4898571" y="2797634"/>
            <a:ext cx="1676402" cy="881742"/>
          </a:xfrm>
          <a:prstGeom prst="bentConnector3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89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7970" y="3788228"/>
            <a:ext cx="3907972" cy="2340429"/>
          </a:xfrm>
        </p:spPr>
        <p:txBody>
          <a:bodyPr/>
          <a:lstStyle/>
          <a:p>
            <a:pPr marL="0" indent="0">
              <a:buNone/>
            </a:pPr>
            <a:r>
              <a:rPr lang="zh-TW" altLang="zh-TW" dirty="0"/>
              <a:t>感謝</a:t>
            </a:r>
            <a:r>
              <a:rPr lang="zh-TW" altLang="zh-TW" dirty="0" smtClean="0"/>
              <a:t>您</a:t>
            </a:r>
            <a:r>
              <a:rPr lang="zh-TW" altLang="en-US" dirty="0" smtClean="0"/>
              <a:t>參閱此</a:t>
            </a:r>
            <a:r>
              <a:rPr lang="zh-TW" altLang="zh-TW" dirty="0" smtClean="0"/>
              <a:t>份</a:t>
            </a:r>
            <a:r>
              <a:rPr lang="zh-TW" altLang="en-US" dirty="0" smtClean="0"/>
              <a:t>資料夾</a:t>
            </a:r>
            <a:r>
              <a:rPr lang="zh-TW" altLang="zh-TW" dirty="0" smtClean="0"/>
              <a:t>建立、</a:t>
            </a:r>
            <a:r>
              <a:rPr lang="zh-TW" altLang="en-US" dirty="0" smtClean="0"/>
              <a:t>檢索</a:t>
            </a:r>
            <a:r>
              <a:rPr lang="zh-TW" altLang="zh-TW" dirty="0" smtClean="0"/>
              <a:t>及</a:t>
            </a:r>
            <a:r>
              <a:rPr lang="zh-TW" altLang="zh-TW" dirty="0"/>
              <a:t>瀏</a:t>
            </a:r>
            <a:r>
              <a:rPr lang="zh-TW" altLang="zh-TW" dirty="0" smtClean="0"/>
              <a:t>覽</a:t>
            </a:r>
            <a:r>
              <a:rPr lang="zh-TW" altLang="en-US" dirty="0" smtClean="0"/>
              <a:t>的</a:t>
            </a:r>
            <a:r>
              <a:rPr lang="zh-TW" altLang="zh-TW" dirty="0"/>
              <a:t>簡報</a:t>
            </a:r>
            <a:r>
              <a:rPr lang="zh-TW" altLang="en-US" dirty="0"/>
              <a:t>說明</a:t>
            </a:r>
            <a:r>
              <a:rPr lang="zh-TW" altLang="zh-TW" dirty="0"/>
              <a:t>。 </a:t>
            </a:r>
          </a:p>
          <a:p>
            <a:pPr marL="0" indent="0">
              <a:buNone/>
            </a:pPr>
            <a:r>
              <a:rPr lang="zh-TW" altLang="en-US" dirty="0" smtClean="0"/>
              <a:t>若</a:t>
            </a:r>
            <a:r>
              <a:rPr lang="zh-TW" altLang="zh-TW" dirty="0" smtClean="0"/>
              <a:t>欲</a:t>
            </a:r>
            <a:r>
              <a:rPr lang="zh-TW" altLang="zh-TW" dirty="0"/>
              <a:t>索取更</a:t>
            </a:r>
            <a:r>
              <a:rPr lang="zh-TW" altLang="zh-TW" dirty="0" smtClean="0"/>
              <a:t>多資</a:t>
            </a:r>
            <a:r>
              <a:rPr lang="zh-TW" altLang="zh-TW" dirty="0"/>
              <a:t>訊，</a:t>
            </a:r>
            <a:r>
              <a:rPr lang="zh-TW" altLang="zh-TW" dirty="0" smtClean="0"/>
              <a:t>請</a:t>
            </a:r>
            <a:r>
              <a:rPr lang="zh-TW" altLang="en-US" dirty="0" smtClean="0"/>
              <a:t>瀏覽</a:t>
            </a:r>
            <a:r>
              <a:rPr lang="zh-TW" altLang="zh-TW" dirty="0" smtClean="0"/>
              <a:t>：</a:t>
            </a:r>
            <a:r>
              <a:rPr lang="en-US" altLang="zh-TW" dirty="0" smtClean="0"/>
              <a:t>wileyonlinelibrary.com/training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03918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02C51A5-30FB-4CEB-9C7C-A7D3DCD76AF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 descr="WOL Mai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"/>
            <a:ext cx="9144000" cy="613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02C51A5-30FB-4CEB-9C7C-A7D3DCD76AF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444054"/>
            <a:ext cx="9144000" cy="120032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sz="3200" b="1" dirty="0" smtClean="0">
                <a:solidFill>
                  <a:schemeClr val="bg1"/>
                </a:solidFill>
              </a:rPr>
              <a:t>涵蓋內</a:t>
            </a:r>
            <a:r>
              <a:rPr lang="zh-TW" altLang="en-US" sz="3200" b="1" dirty="0">
                <a:solidFill>
                  <a:schemeClr val="bg1"/>
                </a:solidFill>
              </a:rPr>
              <a:t>容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‧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主題範圍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‧</a:t>
            </a:r>
            <a:r>
              <a:rPr lang="zh-TW" altLang="en-US" sz="3200" b="1" dirty="0">
                <a:solidFill>
                  <a:schemeClr val="bg1"/>
                </a:solidFill>
              </a:rPr>
              <a:t>使用權限圖示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58067"/>
            <a:ext cx="2825245" cy="27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289561" y="1456642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+mn-ea"/>
                <a:cs typeface="Arial"/>
              </a:rPr>
              <a:t>1,500 </a:t>
            </a:r>
            <a:r>
              <a:rPr lang="zh-TW" altLang="en-US" sz="2400" b="1" dirty="0" smtClean="0">
                <a:solidFill>
                  <a:schemeClr val="tx2">
                    <a:lumMod val="50000"/>
                  </a:schemeClr>
                </a:solidFill>
                <a:latin typeface="+mn-ea"/>
                <a:cs typeface="Arial"/>
              </a:rPr>
              <a:t>種期刊</a:t>
            </a:r>
            <a:r>
              <a:rPr lang="en-US" altLang="zh-TW" sz="2400" b="1" dirty="0">
                <a:solidFill>
                  <a:schemeClr val="tx2">
                    <a:lumMod val="50000"/>
                  </a:schemeClr>
                </a:solidFill>
                <a:latin typeface="+mn-ea"/>
                <a:cs typeface="Arial"/>
              </a:rPr>
              <a:t>（</a:t>
            </a:r>
            <a:r>
              <a:rPr lang="zh-TW" altLang="en-US" sz="2400" b="1" dirty="0">
                <a:solidFill>
                  <a:schemeClr val="tx2">
                    <a:lumMod val="50000"/>
                  </a:schemeClr>
                </a:solidFill>
                <a:latin typeface="+mn-ea"/>
                <a:cs typeface="Arial"/>
              </a:rPr>
              <a:t>超過</a:t>
            </a:r>
            <a:r>
              <a:rPr lang="en-US" altLang="zh-TW" sz="2400" b="1" dirty="0">
                <a:solidFill>
                  <a:schemeClr val="tx2">
                    <a:lumMod val="50000"/>
                  </a:schemeClr>
                </a:solidFill>
                <a:latin typeface="+mn-ea"/>
                <a:cs typeface="Arial"/>
              </a:rPr>
              <a:t>4</a:t>
            </a:r>
            <a:r>
              <a:rPr lang="zh-TW" altLang="en-US" sz="2400" b="1" dirty="0">
                <a:solidFill>
                  <a:schemeClr val="tx2">
                    <a:lumMod val="50000"/>
                  </a:schemeClr>
                </a:solidFill>
                <a:latin typeface="+mn-ea"/>
                <a:cs typeface="Arial"/>
              </a:rPr>
              <a:t>百萬份文獻資料</a:t>
            </a:r>
            <a:r>
              <a:rPr lang="en-US" altLang="zh-TW" sz="2400" b="1" dirty="0">
                <a:solidFill>
                  <a:schemeClr val="tx2">
                    <a:lumMod val="50000"/>
                  </a:schemeClr>
                </a:solidFill>
                <a:latin typeface="+mn-ea"/>
                <a:cs typeface="Arial"/>
              </a:rPr>
              <a:t>）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+mn-ea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+mn-ea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zh-TW" altLang="en-US" sz="2400" b="1" dirty="0" smtClean="0">
                <a:solidFill>
                  <a:schemeClr val="tx2">
                    <a:lumMod val="50000"/>
                  </a:schemeClr>
                </a:solidFill>
                <a:latin typeface="+mn-ea"/>
                <a:cs typeface="Arial"/>
              </a:rPr>
              <a:t>超過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ea"/>
                <a:cs typeface="Arial"/>
              </a:rPr>
              <a:t>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+mn-ea"/>
                <a:cs typeface="Arial"/>
              </a:rPr>
              <a:t>16,000 </a:t>
            </a:r>
            <a:r>
              <a:rPr lang="zh-TW" altLang="en-US" sz="2400" b="1" dirty="0" smtClean="0">
                <a:solidFill>
                  <a:schemeClr val="tx2">
                    <a:lumMod val="50000"/>
                  </a:schemeClr>
                </a:solidFill>
                <a:latin typeface="+mn-ea"/>
                <a:cs typeface="Arial"/>
              </a:rPr>
              <a:t>本電子書</a:t>
            </a:r>
            <a:endParaRPr lang="en-US" altLang="zh-TW" sz="2400" b="1" dirty="0" smtClean="0">
              <a:solidFill>
                <a:schemeClr val="tx2">
                  <a:lumMod val="50000"/>
                </a:schemeClr>
              </a:solidFill>
              <a:latin typeface="+mn-ea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400" b="1" dirty="0">
              <a:solidFill>
                <a:schemeClr val="tx2">
                  <a:lumMod val="50000"/>
                </a:schemeClr>
              </a:solidFill>
              <a:latin typeface="+mn-ea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zh-TW" altLang="en-US" sz="2400" b="1" dirty="0" smtClean="0">
                <a:solidFill>
                  <a:schemeClr val="tx2">
                    <a:lumMod val="50000"/>
                  </a:schemeClr>
                </a:solidFill>
                <a:latin typeface="+mn-ea"/>
                <a:cs typeface="Arial"/>
              </a:rPr>
              <a:t>超過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ea"/>
                <a:cs typeface="Arial"/>
              </a:rPr>
              <a:t> 150 </a:t>
            </a:r>
            <a:r>
              <a:rPr lang="zh-TW" altLang="en-US" sz="2400" b="1" dirty="0" smtClean="0">
                <a:solidFill>
                  <a:schemeClr val="tx2">
                    <a:lumMod val="50000"/>
                  </a:schemeClr>
                </a:solidFill>
                <a:latin typeface="+mn-ea"/>
                <a:cs typeface="Arial"/>
              </a:rPr>
              <a:t>種電子百科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latin typeface="+mn-ea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400" b="1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17 </a:t>
            </a:r>
            <a:r>
              <a:rPr lang="zh-TW" altLang="en-US" sz="24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項實驗室指南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（</a:t>
            </a:r>
            <a:r>
              <a:rPr lang="zh-TW" altLang="en-US" sz="24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收錄超過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10,000</a:t>
            </a:r>
            <a:r>
              <a:rPr lang="zh-TW" altLang="en-US" sz="24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筆全球頂尖實驗室步驟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）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11</a:t>
            </a:r>
            <a:r>
              <a:rPr lang="zh-TW" altLang="en-US" sz="24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個資料庫</a:t>
            </a:r>
            <a:r>
              <a:rPr lang="en-US" altLang="zh-TW" sz="24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（</a:t>
            </a:r>
            <a:r>
              <a:rPr lang="zh-TW" altLang="en-US" sz="24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化學和實證醫學</a:t>
            </a:r>
            <a:r>
              <a:rPr lang="en-US" altLang="zh-TW" sz="24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）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618447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Arial"/>
                <a:cs typeface="Arial"/>
              </a:rPr>
              <a:t>內容範圍</a:t>
            </a:r>
            <a:endParaRPr lang="en-US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2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extBox 10"/>
          <p:cNvSpPr txBox="1"/>
          <p:nvPr/>
        </p:nvSpPr>
        <p:spPr>
          <a:xfrm>
            <a:off x="-1" y="618447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Arial"/>
                <a:cs typeface="Arial"/>
              </a:rPr>
              <a:t>涵蓋主題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07010" y="1446318"/>
            <a:ext cx="724535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261938" indent="-261938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農業</a:t>
            </a:r>
            <a:r>
              <a:rPr lang="zh-TW" altLang="en-US" sz="2000" dirty="0">
                <a:solidFill>
                  <a:srgbClr val="E55800">
                    <a:lumMod val="50000"/>
                  </a:srgb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/>
              </a:rPr>
              <a:t>、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水產業和食品科學</a:t>
            </a:r>
            <a:endParaRPr lang="en-AU" altLang="en-US" sz="2000" b="1" dirty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建築計畫</a:t>
            </a:r>
            <a:endParaRPr lang="en-US" altLang="zh-TW" sz="2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藝術和應用美術</a:t>
            </a:r>
            <a:endParaRPr lang="en-US" altLang="zh-TW" sz="2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商業</a:t>
            </a:r>
            <a:r>
              <a:rPr lang="zh-TW" altLang="en-US" sz="2000" dirty="0">
                <a:solidFill>
                  <a:srgbClr val="E55800">
                    <a:lumMod val="50000"/>
                  </a:srgb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/>
              </a:rPr>
              <a:t>、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經濟</a:t>
            </a:r>
            <a:r>
              <a:rPr lang="zh-TW" altLang="en-US" sz="2000" dirty="0">
                <a:solidFill>
                  <a:srgbClr val="E55800">
                    <a:lumMod val="50000"/>
                  </a:srgb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/>
              </a:rPr>
              <a:t>、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財經和會計</a:t>
            </a:r>
            <a:endParaRPr lang="en-US" altLang="zh-TW" sz="2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電腦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科學和資訊科技</a:t>
            </a:r>
            <a:endParaRPr lang="en-AU" altLang="en-US" sz="2000" b="1" dirty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地球與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環境</a:t>
            </a:r>
            <a:endParaRPr lang="en-US" altLang="zh-TW" sz="2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人文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學科</a:t>
            </a:r>
            <a:endParaRPr lang="en-US" altLang="zh-TW" sz="2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法律和犯罪學</a:t>
            </a:r>
            <a:endParaRPr lang="en-AU" altLang="en-US" sz="2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生命科學</a:t>
            </a:r>
            <a:endParaRPr lang="en-US" altLang="zh-TW" sz="2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數學和統計學</a:t>
            </a:r>
            <a:endParaRPr lang="en-US" altLang="zh-TW" sz="2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醫學</a:t>
            </a:r>
            <a:endParaRPr lang="en-US" altLang="zh-TW" sz="2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護理</a:t>
            </a:r>
            <a:r>
              <a:rPr lang="zh-TW" altLang="en-US" sz="2000" dirty="0">
                <a:solidFill>
                  <a:srgbClr val="E55800">
                    <a:lumMod val="50000"/>
                  </a:srgb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/>
              </a:rPr>
              <a:t>、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牙醫學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和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保健學</a:t>
            </a:r>
            <a:endParaRPr lang="en-AU" altLang="en-US" sz="2000" b="1" dirty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化學</a:t>
            </a:r>
            <a:r>
              <a:rPr lang="zh-TW" altLang="en-US" sz="2000" dirty="0">
                <a:solidFill>
                  <a:srgbClr val="E55800">
                    <a:lumMod val="50000"/>
                  </a:srgb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/>
              </a:rPr>
              <a:t>、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物理科學和工程學</a:t>
            </a:r>
            <a:endParaRPr lang="en-US" altLang="zh-TW" sz="2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社會及行為科學</a:t>
            </a:r>
            <a:endParaRPr lang="en-AU" altLang="en-US" sz="2000" b="1" dirty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獸醫學</a:t>
            </a:r>
            <a:endParaRPr lang="en-AU" altLang="en-US" sz="2000" b="1" dirty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extBox 10"/>
          <p:cNvSpPr txBox="1"/>
          <p:nvPr/>
        </p:nvSpPr>
        <p:spPr>
          <a:xfrm>
            <a:off x="-1" y="618447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Arial"/>
                <a:cs typeface="Arial"/>
              </a:rPr>
              <a:t>使用權限圖示</a:t>
            </a:r>
            <a:endParaRPr lang="en-US" sz="4000" b="1" dirty="0">
              <a:latin typeface="Arial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9995" y="2432037"/>
            <a:ext cx="8653515" cy="3294401"/>
            <a:chOff x="279079" y="1542789"/>
            <a:chExt cx="8653515" cy="32944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79" y="1542789"/>
              <a:ext cx="772477" cy="793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3"/>
            <p:cNvSpPr>
              <a:spLocks noChangeArrowheads="1"/>
            </p:cNvSpPr>
            <p:nvPr/>
          </p:nvSpPr>
          <p:spPr bwMode="auto">
            <a:xfrm>
              <a:off x="1040763" y="2733569"/>
              <a:ext cx="724535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261938" indent="-261938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marL="0" indent="0"/>
              <a:r>
                <a:rPr lang="zh-TW" altLang="en-US" sz="2400" b="1" dirty="0" smtClean="0">
                  <a:solidFill>
                    <a:schemeClr val="tx2">
                      <a:lumMod val="50000"/>
                    </a:schemeClr>
                  </a:solidFill>
                  <a:latin typeface="+mj-ea"/>
                  <a:ea typeface="+mj-ea"/>
                  <a:cs typeface="Arial"/>
                </a:rPr>
                <a:t>開放所有用戶使用</a:t>
              </a:r>
              <a:endParaRPr lang="en-US" sz="2400" b="1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Arial"/>
              </a:endParaRPr>
            </a:p>
            <a:p>
              <a:pPr marL="0" indent="0"/>
              <a:r>
                <a:rPr lang="zh-TW" altLang="en-US" sz="2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  <a:cs typeface="Arial"/>
                </a:rPr>
                <a:t>可經</a:t>
              </a:r>
              <a:r>
                <a:rPr lang="zh-TW" altLang="en-US" sz="2000" dirty="0" smtClean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  <a:cs typeface="Arial"/>
                </a:rPr>
                <a:t>由 </a:t>
              </a:r>
              <a:r>
                <a:rPr lang="en-US" altLang="zh-TW" sz="2000" dirty="0" err="1" smtClean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  <a:cs typeface="Arial"/>
                </a:rPr>
                <a:t>OnlineOpen</a:t>
              </a:r>
              <a:r>
                <a:rPr lang="zh-TW" altLang="en-US" sz="2000" dirty="0" smtClean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  <a:cs typeface="Arial"/>
                </a:rPr>
                <a:t> 免</a:t>
              </a:r>
              <a:r>
                <a:rPr lang="zh-TW" altLang="en-US" sz="2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  <a:cs typeface="Arial"/>
                </a:rPr>
                <a:t>費使用全文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</a:endParaRPr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1051556" y="3759972"/>
              <a:ext cx="724535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261938" indent="-261938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marL="0" indent="0"/>
              <a:r>
                <a:rPr lang="zh-TW" altLang="en-US" sz="2400" b="1" dirty="0">
                  <a:solidFill>
                    <a:schemeClr val="tx2">
                      <a:lumMod val="50000"/>
                    </a:schemeClr>
                  </a:solidFill>
                  <a:latin typeface="+mj-ea"/>
                  <a:ea typeface="+mj-ea"/>
                  <a:cs typeface="Arial"/>
                </a:rPr>
                <a:t>經</a:t>
              </a:r>
              <a:r>
                <a:rPr lang="zh-TW" altLang="en-US" sz="2400" b="1" dirty="0" smtClean="0">
                  <a:solidFill>
                    <a:schemeClr val="tx2">
                      <a:lumMod val="50000"/>
                    </a:schemeClr>
                  </a:solidFill>
                  <a:latin typeface="+mj-ea"/>
                  <a:ea typeface="+mj-ea"/>
                  <a:cs typeface="Arial"/>
                </a:rPr>
                <a:t>由</a:t>
              </a:r>
              <a:r>
                <a:rPr lang="en-US" altLang="zh-TW" sz="2400" b="1" dirty="0" smtClean="0">
                  <a:solidFill>
                    <a:schemeClr val="tx2">
                      <a:lumMod val="50000"/>
                    </a:schemeClr>
                  </a:solidFill>
                  <a:latin typeface="+mj-ea"/>
                  <a:ea typeface="+mj-ea"/>
                  <a:cs typeface="Arial"/>
                </a:rPr>
                <a:t>Open</a:t>
              </a:r>
              <a:r>
                <a:rPr lang="zh-TW" altLang="en-US" sz="2400" b="1" dirty="0" smtClean="0">
                  <a:solidFill>
                    <a:schemeClr val="tx2">
                      <a:lumMod val="50000"/>
                    </a:schemeClr>
                  </a:solidFill>
                  <a:latin typeface="+mj-ea"/>
                  <a:ea typeface="+mj-ea"/>
                  <a:cs typeface="Arial"/>
                </a:rPr>
                <a:t> </a:t>
              </a:r>
              <a:r>
                <a:rPr lang="en-US" altLang="zh-TW" sz="2400" b="1" dirty="0" smtClean="0">
                  <a:solidFill>
                    <a:schemeClr val="tx2">
                      <a:lumMod val="50000"/>
                    </a:schemeClr>
                  </a:solidFill>
                  <a:latin typeface="+mj-ea"/>
                  <a:ea typeface="+mj-ea"/>
                  <a:cs typeface="Arial"/>
                </a:rPr>
                <a:t>Access </a:t>
              </a:r>
              <a:r>
                <a:rPr lang="zh-TW" altLang="en-US" sz="2400" b="1" dirty="0" smtClean="0">
                  <a:solidFill>
                    <a:schemeClr val="tx2">
                      <a:lumMod val="50000"/>
                    </a:schemeClr>
                  </a:solidFill>
                  <a:latin typeface="+mj-ea"/>
                  <a:ea typeface="+mj-ea"/>
                  <a:cs typeface="Arial"/>
                </a:rPr>
                <a:t>免</a:t>
              </a:r>
              <a:r>
                <a:rPr lang="zh-TW" altLang="en-US" sz="2400" b="1" dirty="0">
                  <a:solidFill>
                    <a:schemeClr val="tx2">
                      <a:lumMod val="50000"/>
                    </a:schemeClr>
                  </a:solidFill>
                  <a:latin typeface="+mj-ea"/>
                  <a:ea typeface="+mj-ea"/>
                  <a:cs typeface="Arial"/>
                </a:rPr>
                <a:t>費使用全</a:t>
              </a:r>
              <a:r>
                <a:rPr lang="zh-TW" altLang="en-US" sz="2400" b="1" dirty="0" smtClean="0">
                  <a:solidFill>
                    <a:schemeClr val="tx2">
                      <a:lumMod val="50000"/>
                    </a:schemeClr>
                  </a:solidFill>
                  <a:latin typeface="+mj-ea"/>
                  <a:ea typeface="+mj-ea"/>
                  <a:cs typeface="Arial"/>
                </a:rPr>
                <a:t>文</a:t>
              </a:r>
              <a:endParaRPr lang="en-US" altLang="zh-TW" sz="2400" b="1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Arial"/>
              </a:endParaRPr>
            </a:p>
            <a:p>
              <a:pPr marL="0" indent="0"/>
              <a:r>
                <a:rPr lang="zh-TW" altLang="en-US" sz="2000" dirty="0" smtClean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  <a:cs typeface="Arial"/>
                </a:rPr>
                <a:t>作</a:t>
              </a:r>
              <a:r>
                <a:rPr lang="zh-TW" altLang="en-US" sz="2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  <a:cs typeface="Arial"/>
                </a:rPr>
                <a:t>者</a:t>
              </a:r>
              <a:r>
                <a:rPr lang="zh-TW" altLang="en-US" sz="2000" dirty="0" smtClean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  <a:cs typeface="Arial"/>
                </a:rPr>
                <a:t>、贊助單位或事</a:t>
              </a:r>
              <a:r>
                <a:rPr lang="zh-TW" altLang="en-US" sz="2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  <a:cs typeface="Arial"/>
                </a:rPr>
                <a:t>業</a:t>
              </a:r>
              <a:r>
                <a:rPr lang="zh-TW" altLang="en-US" sz="2000" dirty="0" smtClean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  <a:cs typeface="Arial"/>
                </a:rPr>
                <a:t>機構</a:t>
              </a:r>
              <a:r>
                <a:rPr lang="zh-TW" altLang="en-US" sz="2000" dirty="0" smtClean="0">
                  <a:solidFill>
                    <a:srgbClr val="E55800">
                      <a:lumMod val="50000"/>
                    </a:srgb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/>
                </a:rPr>
                <a:t>已支付費用，確保未訂閱者可免費存取全文內容</a:t>
              </a:r>
              <a:endParaRPr lang="en-US" altLang="zh-TW" sz="20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</a:endParaRP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1052192" y="1628092"/>
              <a:ext cx="788040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261938" indent="-261938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marL="0" indent="0"/>
              <a:r>
                <a:rPr lang="zh-TW" altLang="en-US" sz="2400" b="1" dirty="0" smtClean="0">
                  <a:solidFill>
                    <a:schemeClr val="tx2">
                      <a:lumMod val="50000"/>
                    </a:schemeClr>
                  </a:solidFill>
                  <a:latin typeface="+mj-ea"/>
                  <a:ea typeface="+mj-ea"/>
                  <a:cs typeface="Arial"/>
                </a:rPr>
                <a:t>您擁有使用權限</a:t>
              </a:r>
              <a:endParaRPr lang="en-US" altLang="zh-TW" sz="2400" b="1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Arial"/>
              </a:endParaRPr>
            </a:p>
            <a:p>
              <a:pPr marL="0" indent="0"/>
              <a:r>
                <a:rPr lang="zh-TW" altLang="en-US" sz="2000" dirty="0" smtClean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  <a:cs typeface="Arial"/>
                </a:rPr>
                <a:t>透過貴機構現有</a:t>
              </a:r>
              <a:r>
                <a:rPr lang="zh-TW" altLang="en-US" sz="2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  <a:cs typeface="Arial"/>
                </a:rPr>
                <a:t>的訂閱服務使用全文</a:t>
              </a:r>
              <a:endParaRPr lang="en-US" sz="20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81" y="2593365"/>
              <a:ext cx="714375" cy="84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81" y="3899535"/>
              <a:ext cx="756193" cy="705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71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444054"/>
            <a:ext cx="9144000" cy="95410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sz="3600" b="1" dirty="0" smtClean="0">
                <a:solidFill>
                  <a:schemeClr val="bg1"/>
                </a:solidFill>
              </a:rPr>
              <a:t>建立個人資料夾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58067"/>
            <a:ext cx="2825245" cy="27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L Mai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"/>
            <a:ext cx="9144000" cy="613828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106680"/>
            <a:ext cx="9144000" cy="6138288"/>
            <a:chOff x="0" y="106680"/>
            <a:chExt cx="9144000" cy="6138288"/>
          </a:xfrm>
        </p:grpSpPr>
        <p:sp>
          <p:nvSpPr>
            <p:cNvPr id="8" name="TextBox 7"/>
            <p:cNvSpPr txBox="1"/>
            <p:nvPr/>
          </p:nvSpPr>
          <p:spPr>
            <a:xfrm>
              <a:off x="0" y="655320"/>
              <a:ext cx="9144000" cy="5589648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44500"/>
                    <a:satMod val="160000"/>
                    <a:alpha val="4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360" y="906051"/>
              <a:ext cx="4186239" cy="3614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6827520" y="106680"/>
              <a:ext cx="1996440" cy="548640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Elbow Connector 11"/>
            <p:cNvCxnSpPr/>
            <p:nvPr/>
          </p:nvCxnSpPr>
          <p:spPr>
            <a:xfrm rot="10800000" flipV="1">
              <a:off x="6662740" y="716280"/>
              <a:ext cx="1140141" cy="701040"/>
            </a:xfrm>
            <a:prstGeom prst="bentConnector3">
              <a:avLst>
                <a:gd name="adj1" fmla="val -2130"/>
              </a:avLst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99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864"/>
            <a:ext cx="9144000" cy="377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3422073" y="3553691"/>
            <a:ext cx="61652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418"/>
            <a:ext cx="9086556" cy="400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068286" y="3217381"/>
            <a:ext cx="250371" cy="31453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86743" y="4880175"/>
            <a:ext cx="1426028" cy="31453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8601" y="4273294"/>
            <a:ext cx="1273628" cy="108603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8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Health Sciences">
  <a:themeElements>
    <a:clrScheme name="Custom 3">
      <a:dk1>
        <a:srgbClr val="032977"/>
      </a:dk1>
      <a:lt1>
        <a:sysClr val="window" lastClr="FFFFFF"/>
      </a:lt1>
      <a:dk2>
        <a:srgbClr val="032977"/>
      </a:dk2>
      <a:lt2>
        <a:srgbClr val="F8F8F8"/>
      </a:lt2>
      <a:accent1>
        <a:srgbClr val="648FD8"/>
      </a:accent1>
      <a:accent2>
        <a:srgbClr val="A0C7E5"/>
      </a:accent2>
      <a:accent3>
        <a:srgbClr val="648FD8"/>
      </a:accent3>
      <a:accent4>
        <a:srgbClr val="A0C7E5"/>
      </a:accent4>
      <a:accent5>
        <a:srgbClr val="648FD8"/>
      </a:accent5>
      <a:accent6>
        <a:srgbClr val="A0C7E5"/>
      </a:accent6>
      <a:hlink>
        <a:srgbClr val="648FD8"/>
      </a:hlink>
      <a:folHlink>
        <a:srgbClr val="A0C7E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ocial Sciences and Humanities">
  <a:themeElements>
    <a:clrScheme name="Orange">
      <a:dk1>
        <a:srgbClr val="E55800"/>
      </a:dk1>
      <a:lt1>
        <a:sysClr val="window" lastClr="FFFFFF"/>
      </a:lt1>
      <a:dk2>
        <a:srgbClr val="E55800"/>
      </a:dk2>
      <a:lt2>
        <a:srgbClr val="F8F8F8"/>
      </a:lt2>
      <a:accent1>
        <a:srgbClr val="E87700"/>
      </a:accent1>
      <a:accent2>
        <a:srgbClr val="F2BA49"/>
      </a:accent2>
      <a:accent3>
        <a:srgbClr val="E87700"/>
      </a:accent3>
      <a:accent4>
        <a:srgbClr val="F2BA49"/>
      </a:accent4>
      <a:accent5>
        <a:srgbClr val="E87700"/>
      </a:accent5>
      <a:accent6>
        <a:srgbClr val="F2BA49"/>
      </a:accent6>
      <a:hlink>
        <a:srgbClr val="E87700"/>
      </a:hlink>
      <a:folHlink>
        <a:srgbClr val="F2BA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ysical Sciences">
  <a:themeElements>
    <a:clrScheme name="Red">
      <a:dk1>
        <a:srgbClr val="800049"/>
      </a:dk1>
      <a:lt1>
        <a:sysClr val="window" lastClr="FFFFFF"/>
      </a:lt1>
      <a:dk2>
        <a:srgbClr val="800049"/>
      </a:dk2>
      <a:lt2>
        <a:srgbClr val="F8F8F8"/>
      </a:lt2>
      <a:accent1>
        <a:srgbClr val="B40043"/>
      </a:accent1>
      <a:accent2>
        <a:srgbClr val="D22938"/>
      </a:accent2>
      <a:accent3>
        <a:srgbClr val="B40043"/>
      </a:accent3>
      <a:accent4>
        <a:srgbClr val="D22938"/>
      </a:accent4>
      <a:accent5>
        <a:srgbClr val="B40043"/>
      </a:accent5>
      <a:accent6>
        <a:srgbClr val="D22938"/>
      </a:accent6>
      <a:hlink>
        <a:srgbClr val="B40043"/>
      </a:hlink>
      <a:folHlink>
        <a:srgbClr val="D229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ife Sciences">
  <a:themeElements>
    <a:clrScheme name="Green 1">
      <a:dk1>
        <a:srgbClr val="1D5C56"/>
      </a:dk1>
      <a:lt1>
        <a:sysClr val="window" lastClr="FFFFFF"/>
      </a:lt1>
      <a:dk2>
        <a:srgbClr val="1D5C56"/>
      </a:dk2>
      <a:lt2>
        <a:srgbClr val="F8F8F8"/>
      </a:lt2>
      <a:accent1>
        <a:srgbClr val="92CB9C"/>
      </a:accent1>
      <a:accent2>
        <a:srgbClr val="C6DE8C"/>
      </a:accent2>
      <a:accent3>
        <a:srgbClr val="92CB9C"/>
      </a:accent3>
      <a:accent4>
        <a:srgbClr val="C6DE8C"/>
      </a:accent4>
      <a:accent5>
        <a:srgbClr val="92CB9C"/>
      </a:accent5>
      <a:accent6>
        <a:srgbClr val="C6DE8C"/>
      </a:accent6>
      <a:hlink>
        <a:srgbClr val="92CB9C"/>
      </a:hlink>
      <a:folHlink>
        <a:srgbClr val="C6DE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671A8EF408804E921D36233E7C9651" ma:contentTypeVersion="1" ma:contentTypeDescription="Create a new document." ma:contentTypeScope="" ma:versionID="52b73add75492265bfb92d7f370ee50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229D96-62E9-40B9-9C71-FBC34162A90A}">
  <ds:schemaRefs>
    <ds:schemaRef ds:uri="http://schemas.microsoft.com/sharepoint/v3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0FDEA2-D3E4-4E67-A6C4-72C1E7AF58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345BAD-09CD-4207-9285-0804EDE7EF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Wiley-Presentation-Template</Template>
  <TotalTime>2822</TotalTime>
  <Words>1969</Words>
  <Application>Microsoft Office PowerPoint</Application>
  <PresentationFormat>On-screen Show (4:3)</PresentationFormat>
  <Paragraphs>143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Health Sciences</vt:lpstr>
      <vt:lpstr>Social Sciences and Humanities</vt:lpstr>
      <vt:lpstr>Pysical Sciences</vt:lpstr>
      <vt:lpstr>Life Sciences</vt:lpstr>
      <vt:lpstr>Wiley Online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Wiley and Sons,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Research</dc:title>
  <dc:creator>Beal, Jennifer - Chichester</dc:creator>
  <cp:lastModifiedBy>Su, Nicole - Taipei</cp:lastModifiedBy>
  <cp:revision>228</cp:revision>
  <cp:lastPrinted>2015-01-06T16:08:15Z</cp:lastPrinted>
  <dcterms:created xsi:type="dcterms:W3CDTF">2014-12-30T11:02:04Z</dcterms:created>
  <dcterms:modified xsi:type="dcterms:W3CDTF">2015-08-10T03:04:05Z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0x010100C6671A8EF408804E921D36233E7C9651</vt:lpwstr>
  </property>
  <property fmtid="{D5CDD505-2E9C-101B-9397-08002B2CF9AE}" pid="3" name="HeaderStyleDefinitions">
    <vt:lpwstr/>
  </property>
</Properties>
</file>