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763" r:id="rId5"/>
    <p:sldMasterId id="2147483761" r:id="rId6"/>
    <p:sldMasterId id="2147483760" r:id="rId7"/>
  </p:sldMasterIdLst>
  <p:notesMasterIdLst>
    <p:notesMasterId r:id="rId23"/>
  </p:notesMasterIdLst>
  <p:handoutMasterIdLst>
    <p:handoutMasterId r:id="rId24"/>
  </p:handoutMasterIdLst>
  <p:sldIdLst>
    <p:sldId id="311" r:id="rId8"/>
    <p:sldId id="313" r:id="rId9"/>
    <p:sldId id="320" r:id="rId10"/>
    <p:sldId id="321" r:id="rId11"/>
    <p:sldId id="344" r:id="rId12"/>
    <p:sldId id="336" r:id="rId13"/>
    <p:sldId id="337" r:id="rId14"/>
    <p:sldId id="338" r:id="rId15"/>
    <p:sldId id="339" r:id="rId16"/>
    <p:sldId id="340" r:id="rId17"/>
    <p:sldId id="341" r:id="rId18"/>
    <p:sldId id="345" r:id="rId19"/>
    <p:sldId id="342" r:id="rId20"/>
    <p:sldId id="343" r:id="rId21"/>
    <p:sldId id="334" r:id="rId22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958">
          <p15:clr>
            <a:srgbClr val="A4A3A4"/>
          </p15:clr>
        </p15:guide>
        <p15:guide id="2" orient="horz" pos="4178">
          <p15:clr>
            <a:srgbClr val="A4A3A4"/>
          </p15:clr>
        </p15:guide>
        <p15:guide id="3" pos="340">
          <p15:clr>
            <a:srgbClr val="A4A3A4"/>
          </p15:clr>
        </p15:guide>
        <p15:guide id="4" pos="430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22464"/>
    <a:srgbClr val="1D5C56"/>
    <a:srgbClr val="E55800"/>
    <a:srgbClr val="E87700"/>
    <a:srgbClr val="92CB9C"/>
    <a:srgbClr val="855199"/>
    <a:srgbClr val="BCADE2"/>
    <a:srgbClr val="032977"/>
    <a:srgbClr val="648FD8"/>
    <a:srgbClr val="C6DE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72833802-FEF1-4C79-8D5D-14CF1EAF98D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44" autoAdjust="0"/>
    <p:restoredTop sz="69243" autoAdjust="0"/>
  </p:normalViewPr>
  <p:slideViewPr>
    <p:cSldViewPr snapToGrid="0" showGuides="1">
      <p:cViewPr>
        <p:scale>
          <a:sx n="80" d="100"/>
          <a:sy n="80" d="100"/>
        </p:scale>
        <p:origin x="-1627" y="-58"/>
      </p:cViewPr>
      <p:guideLst>
        <p:guide orient="horz" pos="958"/>
        <p:guide orient="horz" pos="4178"/>
        <p:guide pos="340"/>
        <p:guide pos="430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44F589-E07B-4902-B348-D92AD21A6D1B}" type="datetimeFigureOut">
              <a:rPr lang="en-GB" smtClean="0"/>
              <a:pPr/>
              <a:t>10/08/2015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0116CC-75AE-41BB-BD9D-7D1A8B883F7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70235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78935D-7718-4145-BADE-1755027D22B8}" type="datetimeFigureOut">
              <a:rPr lang="en-GB" smtClean="0"/>
              <a:pPr/>
              <a:t>10/08/2015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9422F8-42EC-4986-9E2B-7E69606F2F8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43726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沒有旁白。三秒後點擊下一張投影片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9422F8-42EC-4986-9E2B-7E69606F2F88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21599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zh-TW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「</a:t>
            </a:r>
            <a:r>
              <a:rPr lang="en-US" altLang="zh-TW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HTML</a:t>
            </a:r>
            <a:r>
              <a:rPr lang="zh-TW" alt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zh-TW" altLang="zh-TW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加強版」</a:t>
            </a:r>
            <a:r>
              <a:rPr lang="zh-TW" alt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又稱為</a:t>
            </a:r>
            <a:r>
              <a:rPr lang="zh-TW" altLang="zh-TW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「</a:t>
            </a:r>
            <a:r>
              <a:rPr lang="en-US" b="1" baseline="0" dirty="0" smtClean="0"/>
              <a:t>anywhere article</a:t>
            </a:r>
            <a:r>
              <a:rPr lang="zh-TW" altLang="en-US" b="1" baseline="0" dirty="0" smtClean="0"/>
              <a:t> </a:t>
            </a:r>
            <a:r>
              <a:rPr lang="zh-TW" altLang="zh-TW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可攜式文獻」，</a:t>
            </a:r>
            <a:r>
              <a:rPr lang="zh-TW" alt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是</a:t>
            </a:r>
            <a:r>
              <a:rPr lang="zh-TW" altLang="zh-TW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以</a:t>
            </a:r>
            <a:r>
              <a:rPr lang="zh-TW" alt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最佳化方式</a:t>
            </a:r>
            <a:r>
              <a:rPr lang="zh-TW" altLang="zh-TW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製作</a:t>
            </a:r>
            <a:r>
              <a:rPr lang="zh-TW" alt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</a:t>
            </a:r>
            <a:r>
              <a:rPr lang="zh-TW" altLang="zh-TW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文獻，適用於所有</a:t>
            </a:r>
            <a:r>
              <a:rPr lang="zh-TW" alt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行動載具－包括</a:t>
            </a:r>
            <a:r>
              <a:rPr lang="zh-TW" altLang="zh-TW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智慧型手機、筆記型電腦和平板電腦。</a:t>
            </a:r>
            <a:endParaRPr lang="en-US" altLang="zh-TW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zh-TW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&lt;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點擊顯示方塊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您可在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畫面左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側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選擇「以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PDF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格式預覽內容」，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以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尋找「更多資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訊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」、「參考書目」和「圖文檢索」。點擊圖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標，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查看放大的視窗。</a:t>
            </a:r>
            <a:endParaRPr lang="en-US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zh-TW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&lt;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點擊顯示文本參考書目的螢幕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b="1" baseline="0" dirty="0" smtClean="0"/>
              <a:t>anywhere article</a:t>
            </a:r>
            <a:r>
              <a:rPr lang="zh-TW" altLang="en-US" b="1" baseline="0" dirty="0" smtClean="0"/>
              <a:t> </a:t>
            </a:r>
            <a:r>
              <a:rPr lang="zh-TW" altLang="zh-TW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可攜式文獻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格式非常直觀，所有參考書目都有連結，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僅需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要點擊連結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叫出參考書目資料即可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－可在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一個螢幕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上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完成所有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步驟。</a:t>
            </a:r>
            <a:endParaRPr lang="en-US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zh-TW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&lt;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點擊顯示方塊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您可在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畫面右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側前往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主題清單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直接找到您想要閱讀的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項目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。</a:t>
            </a:r>
            <a:endParaRPr lang="en-US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zh-TW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&lt;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點擊然後跳到下一頁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</a:t>
            </a:r>
            <a:endParaRPr lang="zh-TW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9422F8-42EC-4986-9E2B-7E69606F2F88}" type="slidenum">
              <a:rPr lang="en-GB" smtClean="0"/>
              <a:pPr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05519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讓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我們來看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一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看期刊全文文獻的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PDF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格式。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&lt;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點擊然後跳到下一頁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</a:t>
            </a:r>
          </a:p>
          <a:p>
            <a:endParaRPr lang="zh-TW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Wiley Online Library</a:t>
            </a:r>
            <a:r>
              <a:rPr lang="en-US" altLang="zh-TW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大部分全文文獻都可以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使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用「</a:t>
            </a:r>
            <a:r>
              <a:rPr lang="en-US" altLang="zh-TW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Readcube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PDF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格式加強版」，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主要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特色是有超連結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可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插入引文和點擊作者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個人檔案，提供快速查詢及交叉引用。</a:t>
            </a:r>
            <a:endParaRPr lang="en-US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zh-TW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儘管已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有開放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讓讀者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下載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PDF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額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外優點，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例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如：儲存重點或註解，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讀者仍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可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使用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免費的桌面應用程式</a:t>
            </a:r>
            <a:r>
              <a:rPr lang="en-US" altLang="zh-TW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ReadCube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開啟檔案。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使用者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無須啟用</a:t>
            </a:r>
            <a:r>
              <a:rPr lang="en-US" altLang="zh-TW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ReadCube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帳號，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即可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透過網路瀏覽器，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立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即體驗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PDF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加強版的優點。</a:t>
            </a:r>
            <a:endParaRPr lang="en-US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置頂畫面的左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側，為您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提供閱讀文獻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時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需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要可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方便取得的資料。</a:t>
            </a:r>
            <a:endParaRPr lang="en-US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zh-TW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&lt;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點擊下一頁顯示各項特色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「資料」圖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標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顯示文獻摘要內容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</a:t>
            </a:r>
            <a:endParaRPr lang="zh-TW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&lt;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點擊下一頁顯示各項特色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「圖表」圖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標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顯示本文獻出現的所有圖表內容</a:t>
            </a:r>
          </a:p>
          <a:p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&lt;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點擊下一頁顯示各項特色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</a:t>
            </a:r>
            <a:r>
              <a:rPr lang="zh-TW" altLang="zh-TW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「分享按鍵」圖</a:t>
            </a:r>
            <a:r>
              <a:rPr lang="zh-TW" alt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標</a:t>
            </a:r>
            <a:r>
              <a:rPr lang="zh-TW" altLang="zh-TW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可讓您</a:t>
            </a:r>
            <a:r>
              <a:rPr lang="zh-TW" alt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將文章分享給</a:t>
            </a:r>
            <a:r>
              <a:rPr lang="zh-TW" altLang="zh-TW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社群，</a:t>
            </a:r>
            <a:r>
              <a:rPr lang="zh-TW" alt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以及</a:t>
            </a:r>
            <a:r>
              <a:rPr lang="zh-TW" altLang="zh-TW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提供</a:t>
            </a:r>
            <a:r>
              <a:rPr lang="zh-TW" alt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來自 </a:t>
            </a:r>
            <a:r>
              <a:rPr lang="en-US" altLang="zh-TW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</a:t>
            </a:r>
            <a:r>
              <a:rPr lang="en-US" b="1" baseline="0" dirty="0" smtClean="0"/>
              <a:t>ltmetric</a:t>
            </a:r>
            <a:r>
              <a:rPr lang="en-US" altLang="zh-TW" b="1" baseline="0" dirty="0" smtClean="0"/>
              <a:t>.</a:t>
            </a:r>
            <a:r>
              <a:rPr lang="en-US" b="1" baseline="0" dirty="0" smtClean="0"/>
              <a:t>com</a:t>
            </a:r>
            <a:r>
              <a:rPr lang="zh-TW" altLang="en-US" b="1" baseline="0" dirty="0" smtClean="0"/>
              <a:t> 的</a:t>
            </a:r>
            <a:r>
              <a:rPr lang="zh-TW" altLang="zh-TW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最新消息</a:t>
            </a:r>
            <a:r>
              <a:rPr lang="zh-TW" alt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zh-TW" altLang="zh-TW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&lt;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點擊下一頁顯示各項特色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「筆記」圖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標能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讓您逐句標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示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重點或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標示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段落重點，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且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可以保留紀錄。</a:t>
            </a:r>
          </a:p>
          <a:p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&lt;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點擊下一頁顯示各項特色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「參考書目」圖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標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顯示所有文獻使用的參考書目</a:t>
            </a:r>
            <a:endParaRPr lang="en-US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zh-TW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&lt;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點擊然後跳到下一張投影片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</a:t>
            </a:r>
            <a:endParaRPr lang="zh-TW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9422F8-42EC-4986-9E2B-7E69606F2F88}" type="slidenum">
              <a:rPr lang="en-GB" smtClean="0"/>
              <a:pPr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05519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電子書</a:t>
            </a:r>
            <a:r>
              <a:rPr lang="en-US" altLang="zh-TW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‧</a:t>
            </a:r>
            <a:r>
              <a:rPr lang="zh-TW" alt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全文</a:t>
            </a:r>
            <a:r>
              <a:rPr lang="zh-TW" altLang="zh-TW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章節</a:t>
            </a:r>
            <a:r>
              <a:rPr lang="zh-TW" alt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TW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&lt;</a:t>
            </a:r>
            <a:r>
              <a:rPr lang="zh-TW" altLang="zh-TW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點擊一下跳到下一張投影片</a:t>
            </a:r>
            <a:r>
              <a:rPr lang="en-US" altLang="zh-TW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</a:t>
            </a:r>
            <a:endParaRPr lang="zh-TW" altLang="zh-TW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9422F8-42EC-4986-9E2B-7E69606F2F88}" type="slidenum">
              <a:rPr lang="en-GB" smtClean="0"/>
              <a:pPr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50260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我們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將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在這一節學習更多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Wiley Online Library 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電子書的概念。</a:t>
            </a:r>
            <a:endParaRPr lang="en-US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zh-TW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&lt;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點擊下一頁顯示方塊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您可在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畫面左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側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看到「電子書工具」，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此處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可「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將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電子書儲存到您的個人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資料夾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」，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以免除許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多檢索步驟。如果您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無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法存取某一本電子書，可「向您的圖書館員提出建議」，以協助您的圖書館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進行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採購決策。</a:t>
            </a:r>
            <a:endParaRPr lang="en-US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zh-TW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&lt;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點擊下一頁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電子書是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依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章節編排。點擊「標題」或「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PDF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檔」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，即可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開始閱讀</a:t>
            </a:r>
            <a:endParaRPr lang="en-US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zh-TW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&lt;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點擊然後跳到下一張投影片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</a:t>
            </a:r>
            <a:endParaRPr lang="zh-TW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baseline="0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9422F8-42EC-4986-9E2B-7E69606F2F88}" type="slidenum">
              <a:rPr lang="en-GB" smtClean="0"/>
              <a:pPr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05519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&lt;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點擊下一頁顯示方塊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選擇您想要閱讀的文獻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&lt;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點擊顯示</a:t>
            </a:r>
            <a:r>
              <a:rPr lang="zh-TW" alt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橫線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&gt;&lt;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點擊下一頁顯示文章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</a:t>
            </a:r>
          </a:p>
          <a:p>
            <a:endParaRPr lang="zh-TW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&lt;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點擊顯示方塊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右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側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的章節：</a:t>
            </a:r>
            <a:endParaRPr lang="en-US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zh-TW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在</a:t>
            </a:r>
            <a:r>
              <a:rPr lang="zh-TW" altLang="zh-TW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檢索</a:t>
            </a:r>
            <a:r>
              <a:rPr lang="zh-TW" alt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功能中 － 使用者</a:t>
            </a:r>
            <a:r>
              <a:rPr lang="zh-TW" altLang="zh-TW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可</a:t>
            </a:r>
            <a:r>
              <a:rPr lang="zh-TW" alt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選擇在</a:t>
            </a:r>
            <a:r>
              <a:rPr lang="zh-TW" altLang="zh-TW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「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電子書內文</a:t>
            </a:r>
            <a:r>
              <a:rPr lang="zh-TW" altLang="zh-TW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」、「所有內容」</a:t>
            </a:r>
            <a:r>
              <a:rPr lang="zh-TW" alt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或</a:t>
            </a:r>
            <a:r>
              <a:rPr lang="zh-TW" altLang="zh-TW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「出版物標題」</a:t>
            </a:r>
            <a:r>
              <a:rPr lang="zh-TW" alt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進行</a:t>
            </a:r>
            <a:r>
              <a:rPr lang="zh-TW" altLang="zh-TW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檢索</a:t>
            </a:r>
            <a:endParaRPr lang="en-US" altLang="zh-TW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zh-TW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章節工具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部分－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可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將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章節儲存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至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您的個人檔案中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、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設定引文通知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並進行其他動作。</a:t>
            </a:r>
            <a:endParaRPr lang="en-US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zh-TW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&lt;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點擊顯示方塊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此部分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有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個標籤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－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摘要、章節和參考書目。點擊「章節」，可開始閱讀全文章節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&lt;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點擊顯示章節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</a:t>
            </a:r>
            <a:endParaRPr lang="zh-TW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9422F8-42EC-4986-9E2B-7E69606F2F88}" type="slidenum">
              <a:rPr lang="en-GB" smtClean="0"/>
              <a:pPr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05519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9422F8-42EC-4986-9E2B-7E69606F2F88}" type="slidenum">
              <a:rPr lang="en-GB" smtClean="0"/>
              <a:pPr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17480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Wiley Online Library 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是結合多種學科的平台，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內含許多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具影響力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及探索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生命、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探索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健康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、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物理科學、社會科學和人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文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等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學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科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的文章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。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&lt;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點擊下一張投影片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</a:t>
            </a:r>
            <a:endParaRPr lang="zh-TW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9422F8-42EC-4986-9E2B-7E69606F2F88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53520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我們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將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在這一節學習期刊和電子書的概念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－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首頁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會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顯示</a:t>
            </a:r>
            <a:r>
              <a:rPr lang="zh-TW" alt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特色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、期刊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文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獻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和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電子書章節層次，</a:t>
            </a:r>
            <a:r>
              <a:rPr lang="zh-TW" altLang="zh-TW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並提供</a:t>
            </a:r>
            <a:r>
              <a:rPr lang="zh-TW" alt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不同類型的期刊全文</a:t>
            </a:r>
            <a:r>
              <a:rPr lang="zh-TW" altLang="zh-TW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及</a:t>
            </a:r>
            <a:r>
              <a:rPr lang="zh-TW" alt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電子書</a:t>
            </a:r>
            <a:r>
              <a:rPr lang="zh-TW" altLang="zh-TW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章節</a:t>
            </a:r>
            <a:r>
              <a:rPr lang="zh-TW" alt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的電子格式</a:t>
            </a:r>
            <a:r>
              <a:rPr lang="zh-TW" altLang="zh-TW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。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9422F8-42EC-4986-9E2B-7E69606F2F88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50260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建議您在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開始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進行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本課程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之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前，先登入您的</a:t>
            </a:r>
            <a:r>
              <a:rPr lang="zh-TW" altLang="zh-TW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個人</a:t>
            </a:r>
            <a:r>
              <a:rPr lang="zh-TW" alt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資料夾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。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透過這樣的動作，在檢索和瀏覽的過程中，當您想“儲存檢索記錄”或“儲存文獻”時，您的檢索程序才不會被打斷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。</a:t>
            </a:r>
            <a:endParaRPr lang="zh-TW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&lt;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點擊一下跳到下一張投影片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</a:t>
            </a:r>
            <a:endParaRPr lang="zh-TW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9422F8-42EC-4986-9E2B-7E69606F2F88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36621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期刊</a:t>
            </a:r>
            <a:r>
              <a:rPr lang="en-US" altLang="zh-TW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‧</a:t>
            </a:r>
            <a:r>
              <a:rPr lang="zh-TW" alt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全文文獻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&lt;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點擊一下跳到下一張投影片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</a:t>
            </a:r>
            <a:endParaRPr lang="zh-TW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TW" altLang="zh-TW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9422F8-42EC-4986-9E2B-7E69606F2F88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50260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在期刊首頁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－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您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將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會看到兩個主要畫面。螢幕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左側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部分：</a:t>
            </a:r>
            <a:endParaRPr lang="en-US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&lt;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點擊下一頁顯示方塊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您可在「</a:t>
            </a:r>
            <a:r>
              <a:rPr lang="en-US" altLang="zh-TW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Journal Tools 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」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中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設定「內容通知」或與本期刊有關的「</a:t>
            </a:r>
            <a:r>
              <a:rPr lang="en-US" altLang="zh-TW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RSS</a:t>
            </a:r>
            <a:r>
              <a:rPr lang="zh-TW" alt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TW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Fee</a:t>
            </a:r>
            <a:r>
              <a:rPr lang="en-US" altLang="zh-TW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 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新聞摘要」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，亦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可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將此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期刊儲存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至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您的</a:t>
            </a:r>
            <a:r>
              <a:rPr lang="zh-TW" altLang="zh-TW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個人</a:t>
            </a:r>
            <a:r>
              <a:rPr lang="zh-TW" alt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資料夾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中，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以便可在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下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一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次登入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TW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Wiley Online Lib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rary</a:t>
            </a:r>
            <a:r>
              <a:rPr lang="en-US" altLang="zh-TW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時，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免除進行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許多檢索步驟。</a:t>
            </a:r>
            <a:endParaRPr lang="en-US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zh-TW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&lt;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點擊下一頁顯示方塊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 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您可以在「</a:t>
            </a:r>
            <a:r>
              <a:rPr lang="en-US" altLang="zh-TW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Journal</a:t>
            </a:r>
            <a:r>
              <a:rPr lang="en-US" altLang="zh-TW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Menu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」</a:t>
            </a:r>
            <a:r>
              <a:rPr lang="zh-TW" alt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中</a:t>
            </a:r>
            <a:r>
              <a:rPr lang="zh-TW" altLang="zh-TW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找到與</a:t>
            </a:r>
            <a:r>
              <a:rPr lang="zh-TW" alt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期刊卷期相關的訊息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例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如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在 </a:t>
            </a:r>
            <a:r>
              <a:rPr lang="en-US" b="1" baseline="0" dirty="0" smtClean="0"/>
              <a:t>Virtual issues</a:t>
            </a:r>
            <a:r>
              <a:rPr lang="zh-TW" altLang="en-US" b="1" baseline="0" dirty="0" smtClean="0"/>
              <a:t> 可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取得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與本期刊有關的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免費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文獻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、</a:t>
            </a:r>
            <a:r>
              <a:rPr lang="en-US" b="1" baseline="0" dirty="0" smtClean="0"/>
              <a:t>Early views</a:t>
            </a:r>
            <a:r>
              <a:rPr lang="zh-TW" altLang="en-US" b="1" baseline="0" dirty="0" smtClean="0"/>
              <a:t> 則可以提</a:t>
            </a:r>
            <a:r>
              <a:rPr lang="zh-TW" altLang="en-US" b="1" baseline="0" dirty="0" smtClean="0"/>
              <a:t>供在</a:t>
            </a:r>
            <a:r>
              <a:rPr lang="zh-TW" altLang="en-US" b="1" baseline="0" dirty="0" smtClean="0"/>
              <a:t>正式出</a:t>
            </a:r>
            <a:r>
              <a:rPr lang="zh-TW" altLang="en-US" b="1" baseline="0" dirty="0" smtClean="0"/>
              <a:t>版品出刊之前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有出版紀錄之</a:t>
            </a:r>
            <a:r>
              <a:rPr lang="zh-TW" altLang="en-US" b="1" baseline="0" dirty="0" smtClean="0"/>
              <a:t>最新研究的電子版</a:t>
            </a:r>
            <a:r>
              <a:rPr lang="zh-TW" altLang="en-US" b="1" baseline="0" dirty="0" smtClean="0"/>
              <a:t>全</a:t>
            </a:r>
            <a:r>
              <a:rPr lang="zh-TW" altLang="en-US" b="1" baseline="0" dirty="0" smtClean="0"/>
              <a:t>文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。</a:t>
            </a:r>
            <a:endParaRPr lang="en-US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zh-TW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&lt;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點擊然後跳到下一頁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</a:t>
            </a:r>
            <a:endParaRPr lang="zh-TW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9422F8-42EC-4986-9E2B-7E69606F2F88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05519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在期刊首頁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－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您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將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會看到兩個主要畫面。螢幕中間部分：</a:t>
            </a:r>
            <a:endParaRPr lang="en-US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zh-TW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&lt;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點擊下一頁顯示方塊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您將會在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螢幕上方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板面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看到期刊封面、最新影響係數和排名資料</a:t>
            </a:r>
            <a:endParaRPr lang="en-US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zh-TW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&lt;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點擊下一頁顯示方塊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您將會在接下來的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螢幕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板面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看到所有刊物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清單。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若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欲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查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看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整篇刊物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清單，請點擊「顯示全部」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&lt;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點擊顯示</a:t>
            </a:r>
            <a:r>
              <a:rPr lang="zh-TW" alt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橫線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&gt;&lt;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點擊顯示</a:t>
            </a:r>
            <a:r>
              <a:rPr lang="zh-TW" alt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畫面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</a:t>
            </a:r>
          </a:p>
          <a:p>
            <a:endParaRPr lang="zh-TW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點擊刊物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檢視內附文獻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&lt;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點擊下一頁顯示選單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&gt;&lt;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點擊然後跳到下一頁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</a:t>
            </a:r>
            <a:endParaRPr lang="zh-TW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9422F8-42EC-4986-9E2B-7E69606F2F88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05519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選擇您想要閱讀的文獻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&lt;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點擊顯示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橫線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&gt;&lt;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點擊顯示文章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</a:t>
            </a:r>
          </a:p>
          <a:p>
            <a:endParaRPr lang="zh-TW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&lt;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點擊顯示方塊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正文的畫面右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側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：</a:t>
            </a:r>
            <a:endParaRPr lang="en-US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zh-TW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在</a:t>
            </a:r>
            <a:r>
              <a:rPr lang="zh-TW" altLang="zh-TW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檢索</a:t>
            </a:r>
            <a:r>
              <a:rPr lang="zh-TW" alt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功能中 － 使用者</a:t>
            </a:r>
            <a:r>
              <a:rPr lang="zh-TW" altLang="zh-TW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可</a:t>
            </a:r>
            <a:r>
              <a:rPr lang="zh-TW" alt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選擇</a:t>
            </a:r>
            <a:r>
              <a:rPr lang="zh-TW" alt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在</a:t>
            </a:r>
            <a:r>
              <a:rPr lang="zh-TW" altLang="zh-TW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「所</a:t>
            </a:r>
            <a:r>
              <a:rPr lang="zh-TW" altLang="zh-TW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有內容」、「出版物標題」、「期刊內文」、「刊物內文」或「</a:t>
            </a:r>
            <a:r>
              <a:rPr lang="zh-TW" alt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依</a:t>
            </a:r>
            <a:r>
              <a:rPr lang="zh-TW" altLang="zh-TW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引文」</a:t>
            </a:r>
            <a:r>
              <a:rPr lang="zh-TW" alt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進行</a:t>
            </a:r>
            <a:r>
              <a:rPr lang="zh-TW" altLang="zh-TW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檢索</a:t>
            </a:r>
            <a:endParaRPr lang="en-US" altLang="zh-TW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zh-TW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在 </a:t>
            </a:r>
            <a:r>
              <a:rPr lang="en-US" b="1" baseline="0" dirty="0" smtClean="0"/>
              <a:t>ARTICLE TOOLS</a:t>
            </a:r>
            <a:r>
              <a:rPr lang="zh-TW" altLang="en-US" b="1" baseline="0" dirty="0" smtClean="0"/>
              <a:t> </a:t>
            </a:r>
            <a:r>
              <a:rPr lang="en-US" altLang="zh-TW" b="1" baseline="0" dirty="0" smtClean="0"/>
              <a:t>/</a:t>
            </a:r>
            <a:r>
              <a:rPr lang="zh-TW" altLang="en-US" b="1" baseline="0" dirty="0" smtClean="0"/>
              <a:t> </a:t>
            </a:r>
            <a:r>
              <a:rPr lang="zh-TW" altLang="zh-TW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文獻工具</a:t>
            </a:r>
            <a:r>
              <a:rPr lang="zh-TW" alt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功能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－使用者可將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文獻儲存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至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個人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資料夾中、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設定引文通知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並進行其他動作。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&lt;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點擊顯示方塊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若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欲輸出引文，</a:t>
            </a:r>
            <a:r>
              <a:rPr lang="zh-TW" alt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使用者只需</a:t>
            </a:r>
            <a:r>
              <a:rPr lang="zh-TW" altLang="zh-TW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點擊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，然後選擇「格式」和「輸出類型」即可</a:t>
            </a:r>
            <a:endParaRPr lang="en-US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zh-TW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&lt;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點擊然後跳到下一頁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</a:t>
            </a:r>
            <a:endParaRPr lang="zh-TW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9422F8-42EC-4986-9E2B-7E69606F2F88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05519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文獻頁面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部分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，可選擇預覽「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Abstracts</a:t>
            </a:r>
            <a:r>
              <a:rPr lang="en-US" altLang="zh-TW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摘要」、「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Article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全文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」、「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References</a:t>
            </a:r>
            <a:r>
              <a:rPr lang="en-US" altLang="zh-TW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參考書目」或「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Cited</a:t>
            </a:r>
            <a:r>
              <a:rPr lang="en-US" altLang="zh-TW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By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被引用至其他全文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」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的內容</a:t>
            </a:r>
            <a:endParaRPr lang="en-US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zh-TW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期刊文獻的全文內容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分為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兩種格式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－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超文件標示語言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（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HTML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）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網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頁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版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或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PDF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檔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案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&lt;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點擊兩次顯示方塊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</a:t>
            </a:r>
          </a:p>
          <a:p>
            <a:endParaRPr lang="zh-TW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&lt;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點擊然後跳到下一頁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</a:t>
            </a:r>
            <a:endParaRPr lang="zh-TW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9422F8-42EC-4986-9E2B-7E69606F2F88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05519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png"/><Relationship Id="rId4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1.png"/><Relationship Id="rId4" Type="http://schemas.openxmlformats.org/officeDocument/2006/relationships/image" Target="../media/image4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40.png"/><Relationship Id="rId4" Type="http://schemas.openxmlformats.org/officeDocument/2006/relationships/image" Target="../media/image4.png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1.pn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" y="381"/>
            <a:ext cx="9142985" cy="685723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0000" y="5256000"/>
            <a:ext cx="6400800" cy="76693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4176000"/>
            <a:ext cx="1800000" cy="376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1088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la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isplay Slide V1_BLUE_3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84320"/>
            <a:ext cx="9144000" cy="2773680"/>
          </a:xfrm>
          <a:prstGeom prst="rect">
            <a:avLst/>
          </a:prstGeom>
        </p:spPr>
      </p:pic>
      <p:pic>
        <p:nvPicPr>
          <p:cNvPr id="2" name="Picture 1" descr="Display Slide V1_BLUE_1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332"/>
            <a:ext cx="9144000" cy="495604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85167"/>
            <a:ext cx="9144000" cy="572833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791580" y="546584"/>
            <a:ext cx="2304256" cy="2304256"/>
          </a:xfrm>
          <a:prstGeom prst="ellipse">
            <a:avLst/>
          </a:prstGeo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638764" y="250641"/>
            <a:ext cx="1710000" cy="1710000"/>
          </a:xfrm>
          <a:prstGeom prst="ellipse">
            <a:avLst/>
          </a:prstGeo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8" name="Picture Placeholder 7"/>
          <p:cNvSpPr>
            <a:spLocks noGrp="1" noChangeAspect="1"/>
          </p:cNvSpPr>
          <p:nvPr>
            <p:ph type="pic" sz="quarter" idx="15"/>
          </p:nvPr>
        </p:nvSpPr>
        <p:spPr>
          <a:xfrm>
            <a:off x="786293" y="4383288"/>
            <a:ext cx="1638846" cy="1638000"/>
          </a:xfrm>
          <a:prstGeom prst="ellipse">
            <a:avLst/>
          </a:prstGeo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10" name="Picture Placeholder 7"/>
          <p:cNvSpPr>
            <a:spLocks noGrp="1" noChangeAspect="1"/>
          </p:cNvSpPr>
          <p:nvPr>
            <p:ph type="pic" sz="quarter" idx="16"/>
          </p:nvPr>
        </p:nvSpPr>
        <p:spPr>
          <a:xfrm>
            <a:off x="5291616" y="4257092"/>
            <a:ext cx="1152592" cy="1152000"/>
          </a:xfrm>
          <a:prstGeom prst="ellipse">
            <a:avLst/>
          </a:prstGeo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12" name="Picture Placeholder 7"/>
          <p:cNvSpPr>
            <a:spLocks noGrp="1" noChangeAspect="1"/>
          </p:cNvSpPr>
          <p:nvPr>
            <p:ph type="pic" sz="quarter" idx="17"/>
          </p:nvPr>
        </p:nvSpPr>
        <p:spPr>
          <a:xfrm>
            <a:off x="6984268" y="4257092"/>
            <a:ext cx="1152592" cy="1152000"/>
          </a:xfrm>
          <a:prstGeom prst="ellipse">
            <a:avLst/>
          </a:prstGeo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13" name="Slide Number Placeholder 13"/>
          <p:cNvSpPr>
            <a:spLocks noGrp="1"/>
          </p:cNvSpPr>
          <p:nvPr>
            <p:ph type="sldNum" sz="quarter" idx="18"/>
          </p:nvPr>
        </p:nvSpPr>
        <p:spPr>
          <a:xfrm>
            <a:off x="3954742" y="6309368"/>
            <a:ext cx="1233500" cy="365125"/>
          </a:xfrm>
          <a:prstGeom prst="rect">
            <a:avLst/>
          </a:prstGeom>
        </p:spPr>
        <p:txBody>
          <a:bodyPr lIns="0" tIns="0" rIns="0" bIns="0" anchor="t" anchorCtr="0"/>
          <a:lstStyle>
            <a:lvl1pPr algn="ctr">
              <a:defRPr/>
            </a:lvl1pPr>
          </a:lstStyle>
          <a:p>
            <a:fld id="{702C51A5-30FB-4CEB-9C7C-A7D3DCD76AF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Picture Placeholder 15"/>
          <p:cNvSpPr>
            <a:spLocks noGrp="1"/>
          </p:cNvSpPr>
          <p:nvPr>
            <p:ph type="pic" sz="quarter" idx="19" hasCustomPrompt="1"/>
          </p:nvPr>
        </p:nvSpPr>
        <p:spPr>
          <a:xfrm>
            <a:off x="534248" y="6345368"/>
            <a:ext cx="1080000" cy="396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</a:lstStyle>
          <a:p>
            <a:r>
              <a:rPr lang="en-GB" dirty="0" smtClean="0"/>
              <a:t>Partner logo 1</a:t>
            </a:r>
            <a:endParaRPr lang="en-GB" dirty="0"/>
          </a:p>
        </p:txBody>
      </p:sp>
      <p:sp>
        <p:nvSpPr>
          <p:cNvPr id="15" name="Picture Placeholder 15"/>
          <p:cNvSpPr>
            <a:spLocks noGrp="1"/>
          </p:cNvSpPr>
          <p:nvPr>
            <p:ph type="pic" sz="quarter" idx="20" hasCustomPrompt="1"/>
          </p:nvPr>
        </p:nvSpPr>
        <p:spPr>
          <a:xfrm>
            <a:off x="1835696" y="6345368"/>
            <a:ext cx="1080000" cy="396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</a:lstStyle>
          <a:p>
            <a:r>
              <a:rPr lang="en-GB" dirty="0" smtClean="0"/>
              <a:t>Partner logo 2</a:t>
            </a:r>
            <a:endParaRPr lang="en-GB" dirty="0"/>
          </a:p>
        </p:txBody>
      </p:sp>
      <p:pic>
        <p:nvPicPr>
          <p:cNvPr id="3" name="Picture 2" descr="Display Slide V1_BLUE_2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1422" y="0"/>
            <a:ext cx="4852578" cy="3651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9858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85167"/>
            <a:ext cx="9144000" cy="572833"/>
          </a:xfrm>
          <a:prstGeom prst="rect">
            <a:avLst/>
          </a:prstGeom>
        </p:spPr>
      </p:pic>
      <p:sp>
        <p:nvSpPr>
          <p:cNvPr id="35" name="Picture Placeholder 15"/>
          <p:cNvSpPr>
            <a:spLocks noGrp="1"/>
          </p:cNvSpPr>
          <p:nvPr>
            <p:ph type="pic" sz="quarter" idx="17" hasCustomPrompt="1"/>
          </p:nvPr>
        </p:nvSpPr>
        <p:spPr>
          <a:xfrm>
            <a:off x="519038" y="6345368"/>
            <a:ext cx="1080000" cy="396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</a:lstStyle>
          <a:p>
            <a:r>
              <a:rPr lang="en-GB" dirty="0" smtClean="0"/>
              <a:t>Partner logo 1</a:t>
            </a:r>
            <a:endParaRPr lang="en-GB" dirty="0"/>
          </a:p>
        </p:txBody>
      </p:sp>
      <p:sp>
        <p:nvSpPr>
          <p:cNvPr id="36" name="Picture Placeholder 15"/>
          <p:cNvSpPr>
            <a:spLocks noGrp="1"/>
          </p:cNvSpPr>
          <p:nvPr>
            <p:ph type="pic" sz="quarter" idx="18" hasCustomPrompt="1"/>
          </p:nvPr>
        </p:nvSpPr>
        <p:spPr>
          <a:xfrm>
            <a:off x="1820486" y="6345368"/>
            <a:ext cx="1080000" cy="396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</a:lstStyle>
          <a:p>
            <a:r>
              <a:rPr lang="en-GB" dirty="0" smtClean="0"/>
              <a:t>Partner logo 2</a:t>
            </a:r>
            <a:endParaRPr lang="en-GB" dirty="0"/>
          </a:p>
        </p:txBody>
      </p:sp>
      <p:sp>
        <p:nvSpPr>
          <p:cNvPr id="37" name="Slide Number Placeholder 13"/>
          <p:cNvSpPr>
            <a:spLocks noGrp="1"/>
          </p:cNvSpPr>
          <p:nvPr>
            <p:ph type="sldNum" sz="quarter" idx="16"/>
          </p:nvPr>
        </p:nvSpPr>
        <p:spPr>
          <a:xfrm>
            <a:off x="3954742" y="6309368"/>
            <a:ext cx="1233500" cy="365125"/>
          </a:xfrm>
          <a:prstGeom prst="rect">
            <a:avLst/>
          </a:prstGeom>
        </p:spPr>
        <p:txBody>
          <a:bodyPr lIns="0" tIns="0" rIns="0" bIns="0" anchor="t" anchorCtr="0"/>
          <a:lstStyle>
            <a:lvl1pPr algn="ctr">
              <a:defRPr/>
            </a:lvl1pPr>
          </a:lstStyle>
          <a:p>
            <a:fld id="{702C51A5-30FB-4CEB-9C7C-A7D3DCD76AF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39750" y="3621624"/>
            <a:ext cx="2736850" cy="2123539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Aft>
                <a:spcPts val="900"/>
              </a:spcAft>
              <a:defRPr sz="2000" b="1" baseline="0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spcAft>
                <a:spcPts val="900"/>
              </a:spcAft>
              <a:defRPr sz="2000"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spcAft>
                <a:spcPts val="900"/>
              </a:spcAft>
              <a:defRPr sz="2000"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spcAft>
                <a:spcPts val="900"/>
              </a:spcAft>
              <a:defRPr sz="2000"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spcAft>
                <a:spcPts val="900"/>
              </a:spcAft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key message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45003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cree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85167"/>
            <a:ext cx="9144000" cy="572833"/>
          </a:xfrm>
          <a:prstGeom prst="rect">
            <a:avLst/>
          </a:prstGeom>
        </p:spPr>
      </p:pic>
      <p:sp>
        <p:nvSpPr>
          <p:cNvPr id="3" name="Picture Placeholder 15"/>
          <p:cNvSpPr>
            <a:spLocks noGrp="1"/>
          </p:cNvSpPr>
          <p:nvPr>
            <p:ph type="pic" sz="quarter" idx="17" hasCustomPrompt="1"/>
          </p:nvPr>
        </p:nvSpPr>
        <p:spPr>
          <a:xfrm>
            <a:off x="519038" y="6345368"/>
            <a:ext cx="1080000" cy="396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</a:lstStyle>
          <a:p>
            <a:r>
              <a:rPr lang="en-GB" dirty="0" smtClean="0"/>
              <a:t>Partner logo 1</a:t>
            </a:r>
            <a:endParaRPr lang="en-GB" dirty="0"/>
          </a:p>
        </p:txBody>
      </p:sp>
      <p:sp>
        <p:nvSpPr>
          <p:cNvPr id="4" name="Picture Placeholder 15"/>
          <p:cNvSpPr>
            <a:spLocks noGrp="1"/>
          </p:cNvSpPr>
          <p:nvPr>
            <p:ph type="pic" sz="quarter" idx="18" hasCustomPrompt="1"/>
          </p:nvPr>
        </p:nvSpPr>
        <p:spPr>
          <a:xfrm>
            <a:off x="1820486" y="6345368"/>
            <a:ext cx="1080000" cy="396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</a:lstStyle>
          <a:p>
            <a:r>
              <a:rPr lang="en-GB" dirty="0" smtClean="0"/>
              <a:t>Partner logo 2</a:t>
            </a:r>
            <a:endParaRPr lang="en-GB" dirty="0"/>
          </a:p>
        </p:txBody>
      </p:sp>
      <p:sp>
        <p:nvSpPr>
          <p:cNvPr id="5" name="Slide Number Placeholder 13"/>
          <p:cNvSpPr>
            <a:spLocks noGrp="1"/>
          </p:cNvSpPr>
          <p:nvPr>
            <p:ph type="sldNum" sz="quarter" idx="16"/>
          </p:nvPr>
        </p:nvSpPr>
        <p:spPr>
          <a:xfrm>
            <a:off x="3954742" y="6309368"/>
            <a:ext cx="1233500" cy="365125"/>
          </a:xfrm>
          <a:prstGeom prst="rect">
            <a:avLst/>
          </a:prstGeom>
        </p:spPr>
        <p:txBody>
          <a:bodyPr lIns="0" tIns="0" rIns="0" bIns="0" anchor="t" anchorCtr="0"/>
          <a:lstStyle>
            <a:lvl1pPr algn="ctr">
              <a:defRPr/>
            </a:lvl1pPr>
          </a:lstStyle>
          <a:p>
            <a:fld id="{702C51A5-30FB-4CEB-9C7C-A7D3DCD76AF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0" y="0"/>
            <a:ext cx="9144000" cy="6285167"/>
          </a:xfrm>
          <a:prstGeom prst="rect">
            <a:avLst/>
          </a:prstGeom>
        </p:spPr>
        <p:txBody>
          <a:bodyPr/>
          <a:lstStyle>
            <a:lvl1pPr algn="ctr">
              <a:defRPr baseline="0"/>
            </a:lvl1pPr>
          </a:lstStyle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Insert Full Screen image here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67458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LUE_New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48"/>
            <a:ext cx="9144000" cy="6858000"/>
          </a:xfrm>
          <a:prstGeom prst="rect">
            <a:avLst/>
          </a:prstGeom>
        </p:spPr>
      </p:pic>
      <p:sp>
        <p:nvSpPr>
          <p:cNvPr id="3" name="Table Placeholder 2"/>
          <p:cNvSpPr>
            <a:spLocks noGrp="1"/>
          </p:cNvSpPr>
          <p:nvPr>
            <p:ph type="tbl" sz="quarter" idx="20"/>
          </p:nvPr>
        </p:nvSpPr>
        <p:spPr>
          <a:xfrm>
            <a:off x="539552" y="1950740"/>
            <a:ext cx="7056760" cy="3672557"/>
          </a:xfrm>
          <a:prstGeom prst="rect">
            <a:avLst/>
          </a:prstGeom>
          <a:ln>
            <a:solidFill>
              <a:srgbClr val="648FD8"/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39750" y="936000"/>
            <a:ext cx="5508414" cy="40476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32977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85167"/>
            <a:ext cx="9144000" cy="572833"/>
          </a:xfrm>
          <a:prstGeom prst="rect">
            <a:avLst/>
          </a:prstGeom>
        </p:spPr>
      </p:pic>
      <p:sp>
        <p:nvSpPr>
          <p:cNvPr id="12" name="Slide Number Placeholder 13"/>
          <p:cNvSpPr>
            <a:spLocks noGrp="1"/>
          </p:cNvSpPr>
          <p:nvPr>
            <p:ph type="sldNum" sz="quarter" idx="16"/>
          </p:nvPr>
        </p:nvSpPr>
        <p:spPr>
          <a:xfrm>
            <a:off x="3954742" y="6309368"/>
            <a:ext cx="1233500" cy="365125"/>
          </a:xfrm>
          <a:prstGeom prst="rect">
            <a:avLst/>
          </a:prstGeom>
        </p:spPr>
        <p:txBody>
          <a:bodyPr lIns="0" tIns="0" rIns="0" bIns="0" anchor="t" anchorCtr="0"/>
          <a:lstStyle>
            <a:lvl1pPr algn="ctr">
              <a:defRPr/>
            </a:lvl1pPr>
          </a:lstStyle>
          <a:p>
            <a:fld id="{702C51A5-30FB-4CEB-9C7C-A7D3DCD76AF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Picture Placeholder 15"/>
          <p:cNvSpPr>
            <a:spLocks noGrp="1"/>
          </p:cNvSpPr>
          <p:nvPr>
            <p:ph type="pic" sz="quarter" idx="17" hasCustomPrompt="1"/>
          </p:nvPr>
        </p:nvSpPr>
        <p:spPr>
          <a:xfrm>
            <a:off x="534248" y="6345368"/>
            <a:ext cx="1080000" cy="396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</a:lstStyle>
          <a:p>
            <a:r>
              <a:rPr lang="en-GB" dirty="0" smtClean="0"/>
              <a:t>Partner logo 1</a:t>
            </a:r>
            <a:endParaRPr lang="en-GB" dirty="0"/>
          </a:p>
        </p:txBody>
      </p:sp>
      <p:sp>
        <p:nvSpPr>
          <p:cNvPr id="15" name="Picture Placeholder 15"/>
          <p:cNvSpPr>
            <a:spLocks noGrp="1"/>
          </p:cNvSpPr>
          <p:nvPr>
            <p:ph type="pic" sz="quarter" idx="18" hasCustomPrompt="1"/>
          </p:nvPr>
        </p:nvSpPr>
        <p:spPr>
          <a:xfrm>
            <a:off x="1835696" y="6345368"/>
            <a:ext cx="1080000" cy="396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</a:lstStyle>
          <a:p>
            <a:r>
              <a:rPr lang="en-GB" dirty="0" smtClean="0"/>
              <a:t>Partner logo 2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525100" y="1361400"/>
            <a:ext cx="5616575" cy="3952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648FD8"/>
                </a:solidFill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dirty="0" smtClean="0"/>
              <a:t>Click to edit sub title</a:t>
            </a:r>
          </a:p>
        </p:txBody>
      </p:sp>
    </p:spTree>
    <p:extLst>
      <p:ext uri="{BB962C8B-B14F-4D97-AF65-F5344CB8AC3E}">
        <p14:creationId xmlns:p14="http://schemas.microsoft.com/office/powerpoint/2010/main" val="5509328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58162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" y="381"/>
            <a:ext cx="9142985" cy="68572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000" y="4788000"/>
            <a:ext cx="7772400" cy="643281"/>
          </a:xfrm>
        </p:spPr>
        <p:txBody>
          <a:bodyPr>
            <a:norm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0000" y="5256000"/>
            <a:ext cx="6400800" cy="766936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rgbClr val="FFFFFF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4176000"/>
            <a:ext cx="1800000" cy="376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7935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(Qtr Crc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Orange_New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85167"/>
            <a:ext cx="9144000" cy="572833"/>
          </a:xfrm>
          <a:prstGeom prst="rect">
            <a:avLst/>
          </a:prstGeom>
        </p:spPr>
      </p:pic>
      <p:sp>
        <p:nvSpPr>
          <p:cNvPr id="14" name="Slide Number Placeholder 13"/>
          <p:cNvSpPr>
            <a:spLocks noGrp="1"/>
          </p:cNvSpPr>
          <p:nvPr>
            <p:ph type="sldNum" sz="quarter" idx="16"/>
          </p:nvPr>
        </p:nvSpPr>
        <p:spPr>
          <a:xfrm>
            <a:off x="3954742" y="6309368"/>
            <a:ext cx="1233500" cy="365125"/>
          </a:xfrm>
        </p:spPr>
        <p:txBody>
          <a:bodyPr lIns="0" tIns="0" rIns="0" bIns="0" anchor="t" anchorCtr="0"/>
          <a:lstStyle>
            <a:lvl1pPr algn="ctr">
              <a:defRPr/>
            </a:lvl1pPr>
          </a:lstStyle>
          <a:p>
            <a:fld id="{702C51A5-30FB-4CEB-9C7C-A7D3DCD76AF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7" hasCustomPrompt="1"/>
          </p:nvPr>
        </p:nvSpPr>
        <p:spPr>
          <a:xfrm>
            <a:off x="534248" y="6345368"/>
            <a:ext cx="1080000" cy="396000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 smtClean="0"/>
              <a:t>Partner logo 1</a:t>
            </a:r>
            <a:endParaRPr lang="en-GB" dirty="0"/>
          </a:p>
        </p:txBody>
      </p:sp>
      <p:sp>
        <p:nvSpPr>
          <p:cNvPr id="17" name="Picture Placeholder 15"/>
          <p:cNvSpPr>
            <a:spLocks noGrp="1"/>
          </p:cNvSpPr>
          <p:nvPr>
            <p:ph type="pic" sz="quarter" idx="18" hasCustomPrompt="1"/>
          </p:nvPr>
        </p:nvSpPr>
        <p:spPr>
          <a:xfrm>
            <a:off x="1835696" y="6345368"/>
            <a:ext cx="1080000" cy="396000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 smtClean="0"/>
              <a:t>Partner logo 2</a:t>
            </a:r>
            <a:endParaRPr lang="en-GB" dirty="0"/>
          </a:p>
        </p:txBody>
      </p:sp>
      <p:sp>
        <p:nvSpPr>
          <p:cNvPr id="35" name="Content Placeholder 2"/>
          <p:cNvSpPr>
            <a:spLocks noGrp="1"/>
          </p:cNvSpPr>
          <p:nvPr>
            <p:ph idx="1"/>
          </p:nvPr>
        </p:nvSpPr>
        <p:spPr>
          <a:xfrm>
            <a:off x="374650" y="1457200"/>
            <a:ext cx="6343650" cy="4613400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80975" indent="-180975"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361950" indent="-180975"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533400" indent="-171450">
              <a:buFont typeface="Arial" panose="020B0604020202020204" pitchFamily="34" charset="0"/>
              <a:buChar char="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715963" indent="-182563">
              <a:buFont typeface="Arial" panose="020B0604020202020204" pitchFamily="34" charset="0"/>
              <a:buChar char="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60000" y="423500"/>
            <a:ext cx="5850300" cy="404768"/>
          </a:xfrm>
        </p:spPr>
        <p:txBody>
          <a:bodyPr>
            <a:noAutofit/>
          </a:bodyPr>
          <a:lstStyle>
            <a:lvl1pPr algn="l">
              <a:defRPr sz="2800">
                <a:solidFill>
                  <a:srgbClr val="E558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360001" y="891500"/>
            <a:ext cx="5850300" cy="395288"/>
          </a:xfr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rgbClr val="E87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dirty="0" smtClean="0"/>
              <a:t>Click to edit sub title</a:t>
            </a:r>
          </a:p>
        </p:txBody>
      </p:sp>
    </p:spTree>
    <p:extLst>
      <p:ext uri="{BB962C8B-B14F-4D97-AF65-F5344CB8AC3E}">
        <p14:creationId xmlns:p14="http://schemas.microsoft.com/office/powerpoint/2010/main" val="3145352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(Qtr Crcl + 2 Cl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Orange_New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85167"/>
            <a:ext cx="9144000" cy="572833"/>
          </a:xfrm>
          <a:prstGeom prst="rect">
            <a:avLst/>
          </a:prstGeom>
        </p:spPr>
      </p:pic>
      <p:sp>
        <p:nvSpPr>
          <p:cNvPr id="14" name="Slide Number Placeholder 13"/>
          <p:cNvSpPr>
            <a:spLocks noGrp="1"/>
          </p:cNvSpPr>
          <p:nvPr>
            <p:ph type="sldNum" sz="quarter" idx="16"/>
          </p:nvPr>
        </p:nvSpPr>
        <p:spPr>
          <a:xfrm>
            <a:off x="3954742" y="6309368"/>
            <a:ext cx="1233500" cy="365125"/>
          </a:xfrm>
        </p:spPr>
        <p:txBody>
          <a:bodyPr lIns="0" tIns="0" rIns="0" bIns="0" anchor="t" anchorCtr="0"/>
          <a:lstStyle>
            <a:lvl1pPr algn="ctr">
              <a:defRPr/>
            </a:lvl1pPr>
          </a:lstStyle>
          <a:p>
            <a:fld id="{702C51A5-30FB-4CEB-9C7C-A7D3DCD76AF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7" hasCustomPrompt="1"/>
          </p:nvPr>
        </p:nvSpPr>
        <p:spPr>
          <a:xfrm>
            <a:off x="534248" y="6345368"/>
            <a:ext cx="1080000" cy="396000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 smtClean="0"/>
              <a:t>Partner logo 1</a:t>
            </a:r>
            <a:endParaRPr lang="en-GB" dirty="0"/>
          </a:p>
        </p:txBody>
      </p:sp>
      <p:sp>
        <p:nvSpPr>
          <p:cNvPr id="17" name="Picture Placeholder 15"/>
          <p:cNvSpPr>
            <a:spLocks noGrp="1"/>
          </p:cNvSpPr>
          <p:nvPr>
            <p:ph type="pic" sz="quarter" idx="18" hasCustomPrompt="1"/>
          </p:nvPr>
        </p:nvSpPr>
        <p:spPr>
          <a:xfrm>
            <a:off x="1835696" y="6345368"/>
            <a:ext cx="1080000" cy="396000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 smtClean="0"/>
              <a:t>Partner logo 2</a:t>
            </a:r>
            <a:endParaRPr lang="en-GB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360000" y="423500"/>
            <a:ext cx="5850300" cy="404768"/>
          </a:xfrm>
        </p:spPr>
        <p:txBody>
          <a:bodyPr>
            <a:noAutofit/>
          </a:bodyPr>
          <a:lstStyle>
            <a:lvl1pPr algn="l">
              <a:defRPr sz="2800">
                <a:solidFill>
                  <a:srgbClr val="E558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360001" y="891500"/>
            <a:ext cx="5850300" cy="395288"/>
          </a:xfr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rgbClr val="E87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dirty="0" smtClean="0"/>
              <a:t>Click to edit sub title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1"/>
          </p:nvPr>
        </p:nvSpPr>
        <p:spPr>
          <a:xfrm>
            <a:off x="381000" y="1384300"/>
            <a:ext cx="3251200" cy="4706454"/>
          </a:xfrm>
        </p:spPr>
        <p:txBody>
          <a:bodyPr/>
          <a:lstStyle>
            <a:lvl1pPr marL="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80975" indent="-180975"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361950" indent="-180975"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533400" indent="-171450"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715963" indent="-182563"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0" name="Content Placeholder 2"/>
          <p:cNvSpPr>
            <a:spLocks noGrp="1"/>
          </p:cNvSpPr>
          <p:nvPr>
            <p:ph idx="19"/>
          </p:nvPr>
        </p:nvSpPr>
        <p:spPr>
          <a:xfrm>
            <a:off x="3695700" y="1409700"/>
            <a:ext cx="3060700" cy="4699000"/>
          </a:xfrm>
        </p:spPr>
        <p:txBody>
          <a:bodyPr/>
          <a:lstStyle>
            <a:lvl1pPr marL="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80975" indent="-180975"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361950" indent="-180975"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533400" indent="-171450"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715963" indent="-182563"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30104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(Qtr Crcl + Im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Orange_New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85167"/>
            <a:ext cx="9144000" cy="572833"/>
          </a:xfrm>
          <a:prstGeom prst="rect">
            <a:avLst/>
          </a:prstGeom>
        </p:spPr>
      </p:pic>
      <p:sp>
        <p:nvSpPr>
          <p:cNvPr id="14" name="Slide Number Placeholder 13"/>
          <p:cNvSpPr>
            <a:spLocks noGrp="1"/>
          </p:cNvSpPr>
          <p:nvPr>
            <p:ph type="sldNum" sz="quarter" idx="16"/>
          </p:nvPr>
        </p:nvSpPr>
        <p:spPr>
          <a:xfrm>
            <a:off x="3954742" y="6309368"/>
            <a:ext cx="1233500" cy="365125"/>
          </a:xfrm>
        </p:spPr>
        <p:txBody>
          <a:bodyPr lIns="0" tIns="0" rIns="0" bIns="0" anchor="t" anchorCtr="0"/>
          <a:lstStyle>
            <a:lvl1pPr algn="ctr">
              <a:defRPr/>
            </a:lvl1pPr>
          </a:lstStyle>
          <a:p>
            <a:fld id="{702C51A5-30FB-4CEB-9C7C-A7D3DCD76AF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7" hasCustomPrompt="1"/>
          </p:nvPr>
        </p:nvSpPr>
        <p:spPr>
          <a:xfrm>
            <a:off x="534248" y="6345368"/>
            <a:ext cx="1080000" cy="396000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 smtClean="0"/>
              <a:t>Partner logo 1</a:t>
            </a:r>
            <a:endParaRPr lang="en-GB" dirty="0"/>
          </a:p>
        </p:txBody>
      </p:sp>
      <p:sp>
        <p:nvSpPr>
          <p:cNvPr id="17" name="Picture Placeholder 15"/>
          <p:cNvSpPr>
            <a:spLocks noGrp="1"/>
          </p:cNvSpPr>
          <p:nvPr>
            <p:ph type="pic" sz="quarter" idx="18" hasCustomPrompt="1"/>
          </p:nvPr>
        </p:nvSpPr>
        <p:spPr>
          <a:xfrm>
            <a:off x="1835696" y="6345368"/>
            <a:ext cx="1080000" cy="396000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 smtClean="0"/>
              <a:t>Partner logo 2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374650" y="717550"/>
            <a:ext cx="5832475" cy="4105275"/>
          </a:xfr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Insert Picture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60000" y="5313000"/>
            <a:ext cx="7996600" cy="404768"/>
          </a:xfrm>
        </p:spPr>
        <p:txBody>
          <a:bodyPr>
            <a:noAutofit/>
          </a:bodyPr>
          <a:lstStyle>
            <a:lvl1pPr algn="l">
              <a:defRPr sz="2800">
                <a:solidFill>
                  <a:srgbClr val="E558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360001" y="5781000"/>
            <a:ext cx="8009300" cy="395288"/>
          </a:xfr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rgbClr val="E87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dirty="0" smtClean="0"/>
              <a:t>Click to edit sub title</a:t>
            </a:r>
          </a:p>
        </p:txBody>
      </p:sp>
    </p:spTree>
    <p:extLst>
      <p:ext uri="{BB962C8B-B14F-4D97-AF65-F5344CB8AC3E}">
        <p14:creationId xmlns:p14="http://schemas.microsoft.com/office/powerpoint/2010/main" val="37304816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(Sml Crcl - 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Orange2_New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000"/>
          <a:stretch/>
        </p:blipFill>
        <p:spPr>
          <a:xfrm>
            <a:off x="0" y="4114800"/>
            <a:ext cx="9144000" cy="2743200"/>
          </a:xfrm>
          <a:prstGeom prst="rect">
            <a:avLst/>
          </a:prstGeom>
        </p:spPr>
      </p:pic>
      <p:pic>
        <p:nvPicPr>
          <p:cNvPr id="14" name="Picture 13" descr="Additional2.jp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883" t="92772"/>
          <a:stretch/>
        </p:blipFill>
        <p:spPr>
          <a:xfrm>
            <a:off x="7753349" y="6362700"/>
            <a:ext cx="1382291" cy="495672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2C51A5-30FB-4CEB-9C7C-A7D3DCD76AF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6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755824" y="4568056"/>
            <a:ext cx="1476000" cy="1476000"/>
          </a:xfrm>
          <a:prstGeom prst="ellipse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360000" y="423500"/>
            <a:ext cx="5850300" cy="404768"/>
          </a:xfrm>
        </p:spPr>
        <p:txBody>
          <a:bodyPr>
            <a:noAutofit/>
          </a:bodyPr>
          <a:lstStyle>
            <a:lvl1pPr algn="l">
              <a:defRPr sz="2800">
                <a:solidFill>
                  <a:srgbClr val="E558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24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360001" y="891500"/>
            <a:ext cx="5850300" cy="395288"/>
          </a:xfr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rgbClr val="E87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dirty="0" smtClean="0"/>
              <a:t>Click to edit sub title</a:t>
            </a:r>
          </a:p>
        </p:txBody>
      </p:sp>
      <p:sp>
        <p:nvSpPr>
          <p:cNvPr id="26" name="Slide Number Placeholder 13"/>
          <p:cNvSpPr txBox="1">
            <a:spLocks/>
          </p:cNvSpPr>
          <p:nvPr userDrawn="1"/>
        </p:nvSpPr>
        <p:spPr>
          <a:xfrm>
            <a:off x="3954742" y="6309368"/>
            <a:ext cx="1233500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02C51A5-30FB-4CEB-9C7C-A7D3DCD76AF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7" name="Picture Placeholder 15"/>
          <p:cNvSpPr>
            <a:spLocks noGrp="1"/>
          </p:cNvSpPr>
          <p:nvPr>
            <p:ph type="pic" sz="quarter" idx="17" hasCustomPrompt="1"/>
          </p:nvPr>
        </p:nvSpPr>
        <p:spPr>
          <a:xfrm>
            <a:off x="534248" y="6345368"/>
            <a:ext cx="1080000" cy="396000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 smtClean="0"/>
              <a:t>Partner logo 1</a:t>
            </a:r>
            <a:endParaRPr lang="en-GB" dirty="0"/>
          </a:p>
        </p:txBody>
      </p:sp>
      <p:sp>
        <p:nvSpPr>
          <p:cNvPr id="28" name="Picture Placeholder 15"/>
          <p:cNvSpPr>
            <a:spLocks noGrp="1"/>
          </p:cNvSpPr>
          <p:nvPr>
            <p:ph type="pic" sz="quarter" idx="18" hasCustomPrompt="1"/>
          </p:nvPr>
        </p:nvSpPr>
        <p:spPr>
          <a:xfrm>
            <a:off x="1835696" y="6345368"/>
            <a:ext cx="1080000" cy="396000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 smtClean="0"/>
              <a:t>Partner logo 1</a:t>
            </a:r>
            <a:endParaRPr lang="en-GB" dirty="0"/>
          </a:p>
        </p:txBody>
      </p:sp>
      <p:sp>
        <p:nvSpPr>
          <p:cNvPr id="30" name="Content Placeholder 2"/>
          <p:cNvSpPr>
            <a:spLocks noGrp="1"/>
          </p:cNvSpPr>
          <p:nvPr>
            <p:ph idx="20"/>
          </p:nvPr>
        </p:nvSpPr>
        <p:spPr>
          <a:xfrm>
            <a:off x="3748472" y="1384628"/>
            <a:ext cx="5078028" cy="4317343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80975" indent="-180975">
              <a:buFont typeface="Arial" panose="020B0604020202020204" pitchFamily="34" charset="0"/>
              <a:buChar char="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361950" indent="-180975"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533400" indent="-171450">
              <a:buFont typeface="Arial" panose="020B0604020202020204" pitchFamily="34" charset="0"/>
              <a:buChar char="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715963" indent="-182563">
              <a:buFont typeface="Arial" panose="020B0604020202020204" pitchFamily="34" charset="0"/>
              <a:buChar char="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1" name="Content Placeholder 2"/>
          <p:cNvSpPr>
            <a:spLocks noGrp="1"/>
          </p:cNvSpPr>
          <p:nvPr>
            <p:ph idx="1"/>
          </p:nvPr>
        </p:nvSpPr>
        <p:spPr>
          <a:xfrm>
            <a:off x="387350" y="1399829"/>
            <a:ext cx="3257550" cy="2829271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80975" indent="-180975">
              <a:buFont typeface="Arial" panose="020B0604020202020204" pitchFamily="34" charset="0"/>
              <a:buChar char="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361950" indent="-180975"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533400" indent="-171450">
              <a:buFont typeface="Arial" panose="020B0604020202020204" pitchFamily="34" charset="0"/>
              <a:buChar char="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715963" indent="-182563">
              <a:buFont typeface="Arial" panose="020B0604020202020204" pitchFamily="34" charset="0"/>
              <a:buChar char="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0643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(Qtr Crc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LUE_New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85167"/>
            <a:ext cx="9144000" cy="572833"/>
          </a:xfrm>
          <a:prstGeom prst="rect">
            <a:avLst/>
          </a:prstGeom>
        </p:spPr>
      </p:pic>
      <p:sp>
        <p:nvSpPr>
          <p:cNvPr id="14" name="Slide Number Placeholder 13"/>
          <p:cNvSpPr>
            <a:spLocks noGrp="1"/>
          </p:cNvSpPr>
          <p:nvPr>
            <p:ph type="sldNum" sz="quarter" idx="16"/>
          </p:nvPr>
        </p:nvSpPr>
        <p:spPr>
          <a:xfrm>
            <a:off x="3954742" y="6309368"/>
            <a:ext cx="1233500" cy="365125"/>
          </a:xfrm>
          <a:prstGeom prst="rect">
            <a:avLst/>
          </a:prstGeom>
        </p:spPr>
        <p:txBody>
          <a:bodyPr lIns="0" tIns="0" rIns="0" bIns="0" anchor="t" anchorCtr="0"/>
          <a:lstStyle>
            <a:lvl1pPr algn="ctr">
              <a:defRPr/>
            </a:lvl1pPr>
          </a:lstStyle>
          <a:p>
            <a:fld id="{702C51A5-30FB-4CEB-9C7C-A7D3DCD76AF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7" hasCustomPrompt="1"/>
          </p:nvPr>
        </p:nvSpPr>
        <p:spPr>
          <a:xfrm>
            <a:off x="534248" y="6345368"/>
            <a:ext cx="1080000" cy="396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</a:lstStyle>
          <a:p>
            <a:r>
              <a:rPr lang="en-GB" dirty="0" smtClean="0"/>
              <a:t>Partner logo 1</a:t>
            </a:r>
            <a:endParaRPr lang="en-GB" dirty="0"/>
          </a:p>
        </p:txBody>
      </p:sp>
      <p:sp>
        <p:nvSpPr>
          <p:cNvPr id="17" name="Picture Placeholder 15"/>
          <p:cNvSpPr>
            <a:spLocks noGrp="1"/>
          </p:cNvSpPr>
          <p:nvPr>
            <p:ph type="pic" sz="quarter" idx="18" hasCustomPrompt="1"/>
          </p:nvPr>
        </p:nvSpPr>
        <p:spPr>
          <a:xfrm>
            <a:off x="1835696" y="6345368"/>
            <a:ext cx="1080000" cy="396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</a:lstStyle>
          <a:p>
            <a:r>
              <a:rPr lang="en-GB" dirty="0" smtClean="0"/>
              <a:t>Partner logo 2</a:t>
            </a:r>
            <a:endParaRPr lang="en-GB" dirty="0"/>
          </a:p>
        </p:txBody>
      </p:sp>
      <p:sp>
        <p:nvSpPr>
          <p:cNvPr id="34" name="Title 1"/>
          <p:cNvSpPr>
            <a:spLocks noGrp="1"/>
          </p:cNvSpPr>
          <p:nvPr>
            <p:ph type="title"/>
          </p:nvPr>
        </p:nvSpPr>
        <p:spPr>
          <a:xfrm>
            <a:off x="539750" y="936000"/>
            <a:ext cx="5508414" cy="40476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32977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5" name="Content Placeholder 2"/>
          <p:cNvSpPr>
            <a:spLocks noGrp="1"/>
          </p:cNvSpPr>
          <p:nvPr>
            <p:ph idx="1"/>
          </p:nvPr>
        </p:nvSpPr>
        <p:spPr>
          <a:xfrm>
            <a:off x="539750" y="1879600"/>
            <a:ext cx="6300788" cy="409370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 marL="180975" indent="-180975">
              <a:buFont typeface="Arial" panose="020B0604020202020204" pitchFamily="34" charset="0"/>
              <a:buChar char="•"/>
              <a:defRPr/>
            </a:lvl2pPr>
            <a:lvl3pPr marL="361950" indent="-180975">
              <a:defRPr/>
            </a:lvl3pPr>
            <a:lvl4pPr marL="533400" indent="-171450">
              <a:buFont typeface="Arial" panose="020B0604020202020204" pitchFamily="34" charset="0"/>
              <a:buChar char="•"/>
              <a:defRPr/>
            </a:lvl4pPr>
            <a:lvl5pPr marL="715963" indent="-182563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39750" y="1404000"/>
            <a:ext cx="5544418" cy="3952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648FD8"/>
                </a:solidFill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dirty="0" smtClean="0"/>
              <a:t>Click to edit sub title</a:t>
            </a:r>
          </a:p>
        </p:txBody>
      </p:sp>
    </p:spTree>
    <p:extLst>
      <p:ext uri="{BB962C8B-B14F-4D97-AF65-F5344CB8AC3E}">
        <p14:creationId xmlns:p14="http://schemas.microsoft.com/office/powerpoint/2010/main" val="20823394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(Sml Crcl - head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Orange2_New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000"/>
          <a:stretch/>
        </p:blipFill>
        <p:spPr>
          <a:xfrm rot="10800000">
            <a:off x="0" y="-444500"/>
            <a:ext cx="9144000" cy="2743200"/>
          </a:xfrm>
          <a:prstGeom prst="rect">
            <a:avLst/>
          </a:prstGeom>
        </p:spPr>
      </p:pic>
      <p:sp>
        <p:nvSpPr>
          <p:cNvPr id="16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902624" y="350788"/>
            <a:ext cx="1476000" cy="1476000"/>
          </a:xfrm>
          <a:prstGeom prst="ellipse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360000" y="436200"/>
            <a:ext cx="5202600" cy="404768"/>
          </a:xfrm>
        </p:spPr>
        <p:txBody>
          <a:bodyPr>
            <a:noAutofit/>
          </a:bodyPr>
          <a:lstStyle>
            <a:lvl1pPr algn="l">
              <a:defRPr sz="2800">
                <a:solidFill>
                  <a:srgbClr val="E558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360001" y="904200"/>
            <a:ext cx="5189899" cy="395288"/>
          </a:xfr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rgbClr val="E87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dirty="0" smtClean="0"/>
              <a:t>Click to edit sub title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idx="1"/>
          </p:nvPr>
        </p:nvSpPr>
        <p:spPr>
          <a:xfrm>
            <a:off x="5619750" y="2298701"/>
            <a:ext cx="3041650" cy="3479799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80975" indent="-180975">
              <a:buFont typeface="Arial" panose="020B0604020202020204" pitchFamily="34" charset="0"/>
              <a:buChar char="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361950" indent="-180975"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533400" indent="-171450">
              <a:buFont typeface="Arial" panose="020B0604020202020204" pitchFamily="34" charset="0"/>
              <a:buChar char="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715963" indent="-182563">
              <a:buFont typeface="Arial" panose="020B0604020202020204" pitchFamily="34" charset="0"/>
              <a:buChar char="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3" name="Content Placeholder 2"/>
          <p:cNvSpPr>
            <a:spLocks noGrp="1"/>
          </p:cNvSpPr>
          <p:nvPr>
            <p:ph idx="20"/>
          </p:nvPr>
        </p:nvSpPr>
        <p:spPr>
          <a:xfrm>
            <a:off x="382972" y="1450628"/>
            <a:ext cx="5078028" cy="4317343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80975" indent="-180975">
              <a:buFont typeface="Arial" panose="020B0604020202020204" pitchFamily="34" charset="0"/>
              <a:buChar char="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361950" indent="-180975"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533400" indent="-171450">
              <a:buFont typeface="Arial" panose="020B0604020202020204" pitchFamily="34" charset="0"/>
              <a:buChar char="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715963" indent="-182563">
              <a:buFont typeface="Arial" panose="020B0604020202020204" pitchFamily="34" charset="0"/>
              <a:buChar char="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85167"/>
            <a:ext cx="9144000" cy="572833"/>
          </a:xfrm>
          <a:prstGeom prst="rect">
            <a:avLst/>
          </a:prstGeom>
        </p:spPr>
      </p:pic>
      <p:sp>
        <p:nvSpPr>
          <p:cNvPr id="26" name="Slide Number Placeholder 13"/>
          <p:cNvSpPr>
            <a:spLocks noGrp="1"/>
          </p:cNvSpPr>
          <p:nvPr>
            <p:ph type="sldNum" sz="quarter" idx="16"/>
          </p:nvPr>
        </p:nvSpPr>
        <p:spPr>
          <a:xfrm>
            <a:off x="3954742" y="6309368"/>
            <a:ext cx="1233500" cy="365125"/>
          </a:xfrm>
        </p:spPr>
        <p:txBody>
          <a:bodyPr lIns="0" tIns="0" rIns="0" bIns="0" anchor="t" anchorCtr="0"/>
          <a:lstStyle>
            <a:lvl1pPr algn="ctr">
              <a:defRPr/>
            </a:lvl1pPr>
          </a:lstStyle>
          <a:p>
            <a:fld id="{702C51A5-30FB-4CEB-9C7C-A7D3DCD76AF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7" name="Picture Placeholder 15"/>
          <p:cNvSpPr>
            <a:spLocks noGrp="1"/>
          </p:cNvSpPr>
          <p:nvPr>
            <p:ph type="pic" sz="quarter" idx="17" hasCustomPrompt="1"/>
          </p:nvPr>
        </p:nvSpPr>
        <p:spPr>
          <a:xfrm>
            <a:off x="534248" y="6345368"/>
            <a:ext cx="1080000" cy="396000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 smtClean="0"/>
              <a:t>Partner logo 1</a:t>
            </a:r>
            <a:endParaRPr lang="en-GB" dirty="0"/>
          </a:p>
        </p:txBody>
      </p:sp>
      <p:sp>
        <p:nvSpPr>
          <p:cNvPr id="28" name="Picture Placeholder 15"/>
          <p:cNvSpPr>
            <a:spLocks noGrp="1"/>
          </p:cNvSpPr>
          <p:nvPr>
            <p:ph type="pic" sz="quarter" idx="18" hasCustomPrompt="1"/>
          </p:nvPr>
        </p:nvSpPr>
        <p:spPr>
          <a:xfrm>
            <a:off x="1835696" y="6345368"/>
            <a:ext cx="1080000" cy="396000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 smtClean="0"/>
              <a:t>Partner logo 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79848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 (Discree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85167"/>
            <a:ext cx="9144000" cy="572833"/>
          </a:xfrm>
          <a:prstGeom prst="rect">
            <a:avLst/>
          </a:prstGeom>
        </p:spPr>
      </p:pic>
      <p:sp>
        <p:nvSpPr>
          <p:cNvPr id="3" name="Picture Placeholder 15"/>
          <p:cNvSpPr>
            <a:spLocks noGrp="1"/>
          </p:cNvSpPr>
          <p:nvPr>
            <p:ph type="pic" sz="quarter" idx="17" hasCustomPrompt="1"/>
          </p:nvPr>
        </p:nvSpPr>
        <p:spPr>
          <a:xfrm>
            <a:off x="519038" y="6345368"/>
            <a:ext cx="1080000" cy="396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 smtClean="0"/>
              <a:t>Partner logo 1</a:t>
            </a:r>
            <a:endParaRPr lang="en-GB" dirty="0"/>
          </a:p>
        </p:txBody>
      </p:sp>
      <p:sp>
        <p:nvSpPr>
          <p:cNvPr id="4" name="Picture Placeholder 15"/>
          <p:cNvSpPr>
            <a:spLocks noGrp="1"/>
          </p:cNvSpPr>
          <p:nvPr>
            <p:ph type="pic" sz="quarter" idx="18" hasCustomPrompt="1"/>
          </p:nvPr>
        </p:nvSpPr>
        <p:spPr>
          <a:xfrm>
            <a:off x="1820486" y="6345368"/>
            <a:ext cx="1080000" cy="396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 smtClean="0"/>
              <a:t>Partner logo 2</a:t>
            </a:r>
            <a:endParaRPr lang="en-GB" dirty="0"/>
          </a:p>
        </p:txBody>
      </p:sp>
      <p:sp>
        <p:nvSpPr>
          <p:cNvPr id="5" name="Slide Number Placeholder 13"/>
          <p:cNvSpPr>
            <a:spLocks noGrp="1"/>
          </p:cNvSpPr>
          <p:nvPr>
            <p:ph type="sldNum" sz="quarter" idx="16"/>
          </p:nvPr>
        </p:nvSpPr>
        <p:spPr>
          <a:xfrm>
            <a:off x="3954742" y="6309368"/>
            <a:ext cx="1233500" cy="365125"/>
          </a:xfrm>
          <a:prstGeom prst="rect">
            <a:avLst/>
          </a:prstGeom>
        </p:spPr>
        <p:txBody>
          <a:bodyPr lIns="0" tIns="0" rIns="0" bIns="0" anchor="t" anchorCtr="0"/>
          <a:lstStyle>
            <a:lvl1pPr algn="ctr">
              <a:defRPr/>
            </a:lvl1pPr>
          </a:lstStyle>
          <a:p>
            <a:fld id="{702C51A5-30FB-4CEB-9C7C-A7D3DCD76AFF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/>
          <p:cNvPicPr/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84325" y="7302"/>
            <a:ext cx="7559675" cy="21202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39750" y="936000"/>
            <a:ext cx="6889750" cy="40476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539750" y="1879600"/>
            <a:ext cx="7880826" cy="409370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80975" indent="-180975"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361950" indent="-180975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533400" indent="-171450"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715963" indent="-182563"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39749" y="1404000"/>
            <a:ext cx="6934783" cy="3952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rgbClr val="DFDDD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dirty="0" smtClean="0"/>
              <a:t>Click to edit sub title</a:t>
            </a:r>
          </a:p>
        </p:txBody>
      </p:sp>
    </p:spTree>
    <p:extLst>
      <p:ext uri="{BB962C8B-B14F-4D97-AF65-F5344CB8AC3E}">
        <p14:creationId xmlns:p14="http://schemas.microsoft.com/office/powerpoint/2010/main" val="6592766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(Wht Bckgrn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81"/>
            <a:ext cx="9142983" cy="685723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34"/>
          <a:stretch/>
        </p:blipFill>
        <p:spPr>
          <a:xfrm>
            <a:off x="0" y="6368995"/>
            <a:ext cx="9144000" cy="489005"/>
          </a:xfrm>
          <a:prstGeom prst="rect">
            <a:avLst/>
          </a:prstGeom>
        </p:spPr>
      </p:pic>
      <p:sp>
        <p:nvSpPr>
          <p:cNvPr id="16" name="Slide Number Placeholder 13"/>
          <p:cNvSpPr>
            <a:spLocks noGrp="1"/>
          </p:cNvSpPr>
          <p:nvPr>
            <p:ph type="sldNum" sz="quarter" idx="16"/>
          </p:nvPr>
        </p:nvSpPr>
        <p:spPr>
          <a:xfrm>
            <a:off x="3954742" y="6309368"/>
            <a:ext cx="1233500" cy="365125"/>
          </a:xfrm>
        </p:spPr>
        <p:txBody>
          <a:bodyPr lIns="0" tIns="0" rIns="0" bIns="0" anchor="t" anchorCtr="0"/>
          <a:lstStyle>
            <a:lvl1pPr algn="ctr">
              <a:defRPr/>
            </a:lvl1pPr>
          </a:lstStyle>
          <a:p>
            <a:fld id="{702C51A5-30FB-4CEB-9C7C-A7D3DCD76AF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7" name="Picture Placeholder 15"/>
          <p:cNvSpPr>
            <a:spLocks noGrp="1"/>
          </p:cNvSpPr>
          <p:nvPr>
            <p:ph type="pic" sz="quarter" idx="17" hasCustomPrompt="1"/>
          </p:nvPr>
        </p:nvSpPr>
        <p:spPr>
          <a:xfrm>
            <a:off x="534248" y="6345368"/>
            <a:ext cx="1080000" cy="396000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 smtClean="0"/>
              <a:t>Partner logo 1</a:t>
            </a:r>
            <a:endParaRPr lang="en-GB" dirty="0"/>
          </a:p>
        </p:txBody>
      </p:sp>
      <p:sp>
        <p:nvSpPr>
          <p:cNvPr id="18" name="Picture Placeholder 15"/>
          <p:cNvSpPr>
            <a:spLocks noGrp="1"/>
          </p:cNvSpPr>
          <p:nvPr>
            <p:ph type="pic" sz="quarter" idx="18" hasCustomPrompt="1"/>
          </p:nvPr>
        </p:nvSpPr>
        <p:spPr>
          <a:xfrm>
            <a:off x="1835696" y="6345368"/>
            <a:ext cx="1080000" cy="396000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 smtClean="0"/>
              <a:t>Partner logo 1</a:t>
            </a:r>
            <a:endParaRPr lang="en-GB" dirty="0"/>
          </a:p>
        </p:txBody>
      </p:sp>
      <p:sp>
        <p:nvSpPr>
          <p:cNvPr id="20" name="Picture Placeholder 8"/>
          <p:cNvSpPr>
            <a:spLocks noGrp="1"/>
          </p:cNvSpPr>
          <p:nvPr>
            <p:ph type="pic" sz="quarter" idx="20"/>
          </p:nvPr>
        </p:nvSpPr>
        <p:spPr>
          <a:xfrm>
            <a:off x="3734890" y="1628800"/>
            <a:ext cx="5408095" cy="4638310"/>
          </a:xfrm>
          <a:custGeom>
            <a:avLst/>
            <a:gdLst>
              <a:gd name="connsiteX0" fmla="*/ 0 w 2016224"/>
              <a:gd name="connsiteY0" fmla="*/ 1008112 h 2016224"/>
              <a:gd name="connsiteX1" fmla="*/ 1008112 w 2016224"/>
              <a:gd name="connsiteY1" fmla="*/ 0 h 2016224"/>
              <a:gd name="connsiteX2" fmla="*/ 2016224 w 2016224"/>
              <a:gd name="connsiteY2" fmla="*/ 1008112 h 2016224"/>
              <a:gd name="connsiteX3" fmla="*/ 1008112 w 2016224"/>
              <a:gd name="connsiteY3" fmla="*/ 2016224 h 2016224"/>
              <a:gd name="connsiteX4" fmla="*/ 0 w 2016224"/>
              <a:gd name="connsiteY4" fmla="*/ 1008112 h 2016224"/>
              <a:gd name="connsiteX0" fmla="*/ 4399 w 2020623"/>
              <a:gd name="connsiteY0" fmla="*/ 1541512 h 2549624"/>
              <a:gd name="connsiteX1" fmla="*/ 1355411 w 2020623"/>
              <a:gd name="connsiteY1" fmla="*/ 0 h 2549624"/>
              <a:gd name="connsiteX2" fmla="*/ 2020623 w 2020623"/>
              <a:gd name="connsiteY2" fmla="*/ 1541512 h 2549624"/>
              <a:gd name="connsiteX3" fmla="*/ 1012511 w 2020623"/>
              <a:gd name="connsiteY3" fmla="*/ 2549624 h 2549624"/>
              <a:gd name="connsiteX4" fmla="*/ 4399 w 2020623"/>
              <a:gd name="connsiteY4" fmla="*/ 1541512 h 2549624"/>
              <a:gd name="connsiteX0" fmla="*/ 932 w 4246488"/>
              <a:gd name="connsiteY0" fmla="*/ 3257702 h 3378198"/>
              <a:gd name="connsiteX1" fmla="*/ 3580794 w 4246488"/>
              <a:gd name="connsiteY1" fmla="*/ 39790 h 3378198"/>
              <a:gd name="connsiteX2" fmla="*/ 4246006 w 4246488"/>
              <a:gd name="connsiteY2" fmla="*/ 1581302 h 3378198"/>
              <a:gd name="connsiteX3" fmla="*/ 3237894 w 4246488"/>
              <a:gd name="connsiteY3" fmla="*/ 2589414 h 3378198"/>
              <a:gd name="connsiteX4" fmla="*/ 932 w 4246488"/>
              <a:gd name="connsiteY4" fmla="*/ 3257702 h 3378198"/>
              <a:gd name="connsiteX0" fmla="*/ 14661 w 4921720"/>
              <a:gd name="connsiteY0" fmla="*/ 4411721 h 4609806"/>
              <a:gd name="connsiteX1" fmla="*/ 4689898 w 4921720"/>
              <a:gd name="connsiteY1" fmla="*/ 22234 h 4609806"/>
              <a:gd name="connsiteX2" fmla="*/ 4259735 w 4921720"/>
              <a:gd name="connsiteY2" fmla="*/ 2735321 h 4609806"/>
              <a:gd name="connsiteX3" fmla="*/ 3251623 w 4921720"/>
              <a:gd name="connsiteY3" fmla="*/ 3743433 h 4609806"/>
              <a:gd name="connsiteX4" fmla="*/ 14661 w 4921720"/>
              <a:gd name="connsiteY4" fmla="*/ 4411721 h 4609806"/>
              <a:gd name="connsiteX0" fmla="*/ 14661 w 4957429"/>
              <a:gd name="connsiteY0" fmla="*/ 4404495 h 4602580"/>
              <a:gd name="connsiteX1" fmla="*/ 4689898 w 4957429"/>
              <a:gd name="connsiteY1" fmla="*/ 15008 h 4602580"/>
              <a:gd name="connsiteX2" fmla="*/ 4259735 w 4957429"/>
              <a:gd name="connsiteY2" fmla="*/ 2728095 h 4602580"/>
              <a:gd name="connsiteX3" fmla="*/ 3251623 w 4957429"/>
              <a:gd name="connsiteY3" fmla="*/ 3736207 h 4602580"/>
              <a:gd name="connsiteX4" fmla="*/ 14661 w 4957429"/>
              <a:gd name="connsiteY4" fmla="*/ 4404495 h 4602580"/>
              <a:gd name="connsiteX0" fmla="*/ 64533 w 5007301"/>
              <a:gd name="connsiteY0" fmla="*/ 4404627 h 4618299"/>
              <a:gd name="connsiteX1" fmla="*/ 4739770 w 5007301"/>
              <a:gd name="connsiteY1" fmla="*/ 15140 h 4618299"/>
              <a:gd name="connsiteX2" fmla="*/ 4309607 w 5007301"/>
              <a:gd name="connsiteY2" fmla="*/ 2728227 h 4618299"/>
              <a:gd name="connsiteX3" fmla="*/ 3301495 w 5007301"/>
              <a:gd name="connsiteY3" fmla="*/ 3736339 h 4618299"/>
              <a:gd name="connsiteX4" fmla="*/ 64533 w 5007301"/>
              <a:gd name="connsiteY4" fmla="*/ 4404627 h 4618299"/>
              <a:gd name="connsiteX0" fmla="*/ 64380 w 4879805"/>
              <a:gd name="connsiteY0" fmla="*/ 4558150 h 4756446"/>
              <a:gd name="connsiteX1" fmla="*/ 4653892 w 4879805"/>
              <a:gd name="connsiteY1" fmla="*/ 25788 h 4756446"/>
              <a:gd name="connsiteX2" fmla="*/ 4223729 w 4879805"/>
              <a:gd name="connsiteY2" fmla="*/ 2738875 h 4756446"/>
              <a:gd name="connsiteX3" fmla="*/ 3215617 w 4879805"/>
              <a:gd name="connsiteY3" fmla="*/ 3746987 h 4756446"/>
              <a:gd name="connsiteX4" fmla="*/ 64380 w 4879805"/>
              <a:gd name="connsiteY4" fmla="*/ 4558150 h 4756446"/>
              <a:gd name="connsiteX0" fmla="*/ 65737 w 5073909"/>
              <a:gd name="connsiteY0" fmla="*/ 4536594 h 4718337"/>
              <a:gd name="connsiteX1" fmla="*/ 4655249 w 5073909"/>
              <a:gd name="connsiteY1" fmla="*/ 4232 h 4718337"/>
              <a:gd name="connsiteX2" fmla="*/ 4863261 w 5073909"/>
              <a:gd name="connsiteY2" fmla="*/ 3707919 h 4718337"/>
              <a:gd name="connsiteX3" fmla="*/ 3216974 w 5073909"/>
              <a:gd name="connsiteY3" fmla="*/ 3725431 h 4718337"/>
              <a:gd name="connsiteX4" fmla="*/ 65737 w 5073909"/>
              <a:gd name="connsiteY4" fmla="*/ 4536594 h 4718337"/>
              <a:gd name="connsiteX0" fmla="*/ 11587 w 5019759"/>
              <a:gd name="connsiteY0" fmla="*/ 4536594 h 4877233"/>
              <a:gd name="connsiteX1" fmla="*/ 4601099 w 5019759"/>
              <a:gd name="connsiteY1" fmla="*/ 4232 h 4877233"/>
              <a:gd name="connsiteX2" fmla="*/ 4809111 w 5019759"/>
              <a:gd name="connsiteY2" fmla="*/ 3707919 h 4877233"/>
              <a:gd name="connsiteX3" fmla="*/ 3334274 w 5019759"/>
              <a:gd name="connsiteY3" fmla="*/ 4458856 h 4877233"/>
              <a:gd name="connsiteX4" fmla="*/ 11587 w 5019759"/>
              <a:gd name="connsiteY4" fmla="*/ 4536594 h 4877233"/>
              <a:gd name="connsiteX0" fmla="*/ 11276 w 5121542"/>
              <a:gd name="connsiteY0" fmla="*/ 4334814 h 4728779"/>
              <a:gd name="connsiteX1" fmla="*/ 4696038 w 5121542"/>
              <a:gd name="connsiteY1" fmla="*/ 2477 h 4728779"/>
              <a:gd name="connsiteX2" fmla="*/ 4904050 w 5121542"/>
              <a:gd name="connsiteY2" fmla="*/ 3706164 h 4728779"/>
              <a:gd name="connsiteX3" fmla="*/ 3429213 w 5121542"/>
              <a:gd name="connsiteY3" fmla="*/ 4457101 h 4728779"/>
              <a:gd name="connsiteX4" fmla="*/ 11276 w 5121542"/>
              <a:gd name="connsiteY4" fmla="*/ 4334814 h 4728779"/>
              <a:gd name="connsiteX0" fmla="*/ 2988 w 4895762"/>
              <a:gd name="connsiteY0" fmla="*/ 3497447 h 3831681"/>
              <a:gd name="connsiteX1" fmla="*/ 2858950 w 4895762"/>
              <a:gd name="connsiteY1" fmla="*/ 3310 h 3831681"/>
              <a:gd name="connsiteX2" fmla="*/ 4895762 w 4895762"/>
              <a:gd name="connsiteY2" fmla="*/ 2868797 h 3831681"/>
              <a:gd name="connsiteX3" fmla="*/ 3420925 w 4895762"/>
              <a:gd name="connsiteY3" fmla="*/ 3619734 h 3831681"/>
              <a:gd name="connsiteX4" fmla="*/ 2988 w 4895762"/>
              <a:gd name="connsiteY4" fmla="*/ 3497447 h 3831681"/>
              <a:gd name="connsiteX0" fmla="*/ 3031 w 4857705"/>
              <a:gd name="connsiteY0" fmla="*/ 3632277 h 3927290"/>
              <a:gd name="connsiteX1" fmla="*/ 2820893 w 4857705"/>
              <a:gd name="connsiteY1" fmla="*/ 4790 h 3927290"/>
              <a:gd name="connsiteX2" fmla="*/ 4857705 w 4857705"/>
              <a:gd name="connsiteY2" fmla="*/ 2870277 h 3927290"/>
              <a:gd name="connsiteX3" fmla="*/ 3382868 w 4857705"/>
              <a:gd name="connsiteY3" fmla="*/ 3621214 h 3927290"/>
              <a:gd name="connsiteX4" fmla="*/ 3031 w 4857705"/>
              <a:gd name="connsiteY4" fmla="*/ 3632277 h 3927290"/>
              <a:gd name="connsiteX0" fmla="*/ 16422 w 4871096"/>
              <a:gd name="connsiteY0" fmla="*/ 3166635 h 3427343"/>
              <a:gd name="connsiteX1" fmla="*/ 2224684 w 4871096"/>
              <a:gd name="connsiteY1" fmla="*/ 5873 h 3427343"/>
              <a:gd name="connsiteX2" fmla="*/ 4871096 w 4871096"/>
              <a:gd name="connsiteY2" fmla="*/ 2404635 h 3427343"/>
              <a:gd name="connsiteX3" fmla="*/ 3396259 w 4871096"/>
              <a:gd name="connsiteY3" fmla="*/ 3155572 h 3427343"/>
              <a:gd name="connsiteX4" fmla="*/ 16422 w 4871096"/>
              <a:gd name="connsiteY4" fmla="*/ 3166635 h 3427343"/>
              <a:gd name="connsiteX0" fmla="*/ 16779 w 4871453"/>
              <a:gd name="connsiteY0" fmla="*/ 3177428 h 3438136"/>
              <a:gd name="connsiteX1" fmla="*/ 2225041 w 4871453"/>
              <a:gd name="connsiteY1" fmla="*/ 16666 h 3438136"/>
              <a:gd name="connsiteX2" fmla="*/ 4871453 w 4871453"/>
              <a:gd name="connsiteY2" fmla="*/ 2415428 h 3438136"/>
              <a:gd name="connsiteX3" fmla="*/ 3396616 w 4871453"/>
              <a:gd name="connsiteY3" fmla="*/ 3166365 h 3438136"/>
              <a:gd name="connsiteX4" fmla="*/ 16779 w 4871453"/>
              <a:gd name="connsiteY4" fmla="*/ 3177428 h 3438136"/>
              <a:gd name="connsiteX0" fmla="*/ 2574 w 4857248"/>
              <a:gd name="connsiteY0" fmla="*/ 3177428 h 3471741"/>
              <a:gd name="connsiteX1" fmla="*/ 2210836 w 4857248"/>
              <a:gd name="connsiteY1" fmla="*/ 16666 h 3471741"/>
              <a:gd name="connsiteX2" fmla="*/ 4857248 w 4857248"/>
              <a:gd name="connsiteY2" fmla="*/ 2415428 h 3471741"/>
              <a:gd name="connsiteX3" fmla="*/ 3382411 w 4857248"/>
              <a:gd name="connsiteY3" fmla="*/ 3166365 h 3471741"/>
              <a:gd name="connsiteX4" fmla="*/ 2574 w 4857248"/>
              <a:gd name="connsiteY4" fmla="*/ 3177428 h 3471741"/>
              <a:gd name="connsiteX0" fmla="*/ 2498 w 4809547"/>
              <a:gd name="connsiteY0" fmla="*/ 4340500 h 4820910"/>
              <a:gd name="connsiteX1" fmla="*/ 2210760 w 4809547"/>
              <a:gd name="connsiteY1" fmla="*/ 1179738 h 4820910"/>
              <a:gd name="connsiteX2" fmla="*/ 4809547 w 4809547"/>
              <a:gd name="connsiteY2" fmla="*/ 178075 h 4820910"/>
              <a:gd name="connsiteX3" fmla="*/ 3382335 w 4809547"/>
              <a:gd name="connsiteY3" fmla="*/ 4329437 h 4820910"/>
              <a:gd name="connsiteX4" fmla="*/ 2498 w 4809547"/>
              <a:gd name="connsiteY4" fmla="*/ 4340500 h 4820910"/>
              <a:gd name="connsiteX0" fmla="*/ 2498 w 4809547"/>
              <a:gd name="connsiteY0" fmla="*/ 4340500 h 4820910"/>
              <a:gd name="connsiteX1" fmla="*/ 2210760 w 4809547"/>
              <a:gd name="connsiteY1" fmla="*/ 1179738 h 4820910"/>
              <a:gd name="connsiteX2" fmla="*/ 4809547 w 4809547"/>
              <a:gd name="connsiteY2" fmla="*/ 178075 h 4820910"/>
              <a:gd name="connsiteX3" fmla="*/ 3382335 w 4809547"/>
              <a:gd name="connsiteY3" fmla="*/ 4329437 h 4820910"/>
              <a:gd name="connsiteX4" fmla="*/ 2498 w 4809547"/>
              <a:gd name="connsiteY4" fmla="*/ 4340500 h 4820910"/>
              <a:gd name="connsiteX0" fmla="*/ 2692 w 5486016"/>
              <a:gd name="connsiteY0" fmla="*/ 4538484 h 5033030"/>
              <a:gd name="connsiteX1" fmla="*/ 2210954 w 5486016"/>
              <a:gd name="connsiteY1" fmla="*/ 1377722 h 5033030"/>
              <a:gd name="connsiteX2" fmla="*/ 5486016 w 5486016"/>
              <a:gd name="connsiteY2" fmla="*/ 156984 h 5033030"/>
              <a:gd name="connsiteX3" fmla="*/ 3382529 w 5486016"/>
              <a:gd name="connsiteY3" fmla="*/ 4527421 h 5033030"/>
              <a:gd name="connsiteX4" fmla="*/ 2692 w 5486016"/>
              <a:gd name="connsiteY4" fmla="*/ 4538484 h 5033030"/>
              <a:gd name="connsiteX0" fmla="*/ 22074 w 5505398"/>
              <a:gd name="connsiteY0" fmla="*/ 4540428 h 5009174"/>
              <a:gd name="connsiteX1" fmla="*/ 2116036 w 5505398"/>
              <a:gd name="connsiteY1" fmla="*/ 1360616 h 5009174"/>
              <a:gd name="connsiteX2" fmla="*/ 5505398 w 5505398"/>
              <a:gd name="connsiteY2" fmla="*/ 158928 h 5009174"/>
              <a:gd name="connsiteX3" fmla="*/ 3401911 w 5505398"/>
              <a:gd name="connsiteY3" fmla="*/ 4529365 h 5009174"/>
              <a:gd name="connsiteX4" fmla="*/ 22074 w 5505398"/>
              <a:gd name="connsiteY4" fmla="*/ 4540428 h 5009174"/>
              <a:gd name="connsiteX0" fmla="*/ 23803 w 5507127"/>
              <a:gd name="connsiteY0" fmla="*/ 4542418 h 5012267"/>
              <a:gd name="connsiteX1" fmla="*/ 2079665 w 5507127"/>
              <a:gd name="connsiteY1" fmla="*/ 1343556 h 5012267"/>
              <a:gd name="connsiteX2" fmla="*/ 5507127 w 5507127"/>
              <a:gd name="connsiteY2" fmla="*/ 160918 h 5012267"/>
              <a:gd name="connsiteX3" fmla="*/ 3403640 w 5507127"/>
              <a:gd name="connsiteY3" fmla="*/ 4531355 h 5012267"/>
              <a:gd name="connsiteX4" fmla="*/ 23803 w 5507127"/>
              <a:gd name="connsiteY4" fmla="*/ 4542418 h 5012267"/>
              <a:gd name="connsiteX0" fmla="*/ 904 w 5484228"/>
              <a:gd name="connsiteY0" fmla="*/ 4542418 h 5128960"/>
              <a:gd name="connsiteX1" fmla="*/ 2056766 w 5484228"/>
              <a:gd name="connsiteY1" fmla="*/ 1343556 h 5128960"/>
              <a:gd name="connsiteX2" fmla="*/ 5484228 w 5484228"/>
              <a:gd name="connsiteY2" fmla="*/ 160918 h 5128960"/>
              <a:gd name="connsiteX3" fmla="*/ 3380741 w 5484228"/>
              <a:gd name="connsiteY3" fmla="*/ 4531355 h 5128960"/>
              <a:gd name="connsiteX4" fmla="*/ 904 w 5484228"/>
              <a:gd name="connsiteY4" fmla="*/ 4542418 h 5128960"/>
              <a:gd name="connsiteX0" fmla="*/ 24704 w 5508028"/>
              <a:gd name="connsiteY0" fmla="*/ 4539451 h 5007647"/>
              <a:gd name="connsiteX1" fmla="*/ 2061516 w 5508028"/>
              <a:gd name="connsiteY1" fmla="*/ 1369164 h 5007647"/>
              <a:gd name="connsiteX2" fmla="*/ 5508028 w 5508028"/>
              <a:gd name="connsiteY2" fmla="*/ 157951 h 5007647"/>
              <a:gd name="connsiteX3" fmla="*/ 3404541 w 5508028"/>
              <a:gd name="connsiteY3" fmla="*/ 4528388 h 5007647"/>
              <a:gd name="connsiteX4" fmla="*/ 24704 w 5508028"/>
              <a:gd name="connsiteY4" fmla="*/ 4539451 h 5007647"/>
              <a:gd name="connsiteX0" fmla="*/ 107368 w 5876219"/>
              <a:gd name="connsiteY0" fmla="*/ 4539451 h 4699434"/>
              <a:gd name="connsiteX1" fmla="*/ 2144180 w 5876219"/>
              <a:gd name="connsiteY1" fmla="*/ 1369164 h 4699434"/>
              <a:gd name="connsiteX2" fmla="*/ 5590692 w 5876219"/>
              <a:gd name="connsiteY2" fmla="*/ 157951 h 4699434"/>
              <a:gd name="connsiteX3" fmla="*/ 5420780 w 5876219"/>
              <a:gd name="connsiteY3" fmla="*/ 3804488 h 4699434"/>
              <a:gd name="connsiteX4" fmla="*/ 107368 w 5876219"/>
              <a:gd name="connsiteY4" fmla="*/ 4539451 h 4699434"/>
              <a:gd name="connsiteX0" fmla="*/ 30083 w 5513407"/>
              <a:gd name="connsiteY0" fmla="*/ 4539451 h 5132005"/>
              <a:gd name="connsiteX1" fmla="*/ 2066895 w 5513407"/>
              <a:gd name="connsiteY1" fmla="*/ 1369164 h 5132005"/>
              <a:gd name="connsiteX2" fmla="*/ 5513407 w 5513407"/>
              <a:gd name="connsiteY2" fmla="*/ 157951 h 5132005"/>
              <a:gd name="connsiteX3" fmla="*/ 3571845 w 5513407"/>
              <a:gd name="connsiteY3" fmla="*/ 4718888 h 5132005"/>
              <a:gd name="connsiteX4" fmla="*/ 30083 w 5513407"/>
              <a:gd name="connsiteY4" fmla="*/ 4539451 h 5132005"/>
              <a:gd name="connsiteX0" fmla="*/ 30083 w 5513407"/>
              <a:gd name="connsiteY0" fmla="*/ 4539451 h 4858664"/>
              <a:gd name="connsiteX1" fmla="*/ 2066895 w 5513407"/>
              <a:gd name="connsiteY1" fmla="*/ 1369164 h 4858664"/>
              <a:gd name="connsiteX2" fmla="*/ 5513407 w 5513407"/>
              <a:gd name="connsiteY2" fmla="*/ 157951 h 4858664"/>
              <a:gd name="connsiteX3" fmla="*/ 3571845 w 5513407"/>
              <a:gd name="connsiteY3" fmla="*/ 4718888 h 4858664"/>
              <a:gd name="connsiteX4" fmla="*/ 30083 w 5513407"/>
              <a:gd name="connsiteY4" fmla="*/ 4539451 h 4858664"/>
              <a:gd name="connsiteX0" fmla="*/ 38283 w 5521607"/>
              <a:gd name="connsiteY0" fmla="*/ 4539451 h 4843046"/>
              <a:gd name="connsiteX1" fmla="*/ 2075095 w 5521607"/>
              <a:gd name="connsiteY1" fmla="*/ 1369164 h 4843046"/>
              <a:gd name="connsiteX2" fmla="*/ 5521607 w 5521607"/>
              <a:gd name="connsiteY2" fmla="*/ 157951 h 4843046"/>
              <a:gd name="connsiteX3" fmla="*/ 3580045 w 5521607"/>
              <a:gd name="connsiteY3" fmla="*/ 4718888 h 4843046"/>
              <a:gd name="connsiteX4" fmla="*/ 38283 w 5521607"/>
              <a:gd name="connsiteY4" fmla="*/ 4539451 h 4843046"/>
              <a:gd name="connsiteX0" fmla="*/ 38842 w 5493591"/>
              <a:gd name="connsiteY0" fmla="*/ 4655564 h 5173456"/>
              <a:gd name="connsiteX1" fmla="*/ 2047079 w 5493591"/>
              <a:gd name="connsiteY1" fmla="*/ 1370977 h 5173456"/>
              <a:gd name="connsiteX2" fmla="*/ 5493591 w 5493591"/>
              <a:gd name="connsiteY2" fmla="*/ 159764 h 5173456"/>
              <a:gd name="connsiteX3" fmla="*/ 3552029 w 5493591"/>
              <a:gd name="connsiteY3" fmla="*/ 4720701 h 5173456"/>
              <a:gd name="connsiteX4" fmla="*/ 38842 w 5493591"/>
              <a:gd name="connsiteY4" fmla="*/ 4655564 h 5173456"/>
              <a:gd name="connsiteX0" fmla="*/ 279290 w 5734039"/>
              <a:gd name="connsiteY0" fmla="*/ 4655564 h 5038830"/>
              <a:gd name="connsiteX1" fmla="*/ 2287527 w 5734039"/>
              <a:gd name="connsiteY1" fmla="*/ 1370977 h 5038830"/>
              <a:gd name="connsiteX2" fmla="*/ 5734039 w 5734039"/>
              <a:gd name="connsiteY2" fmla="*/ 159764 h 5038830"/>
              <a:gd name="connsiteX3" fmla="*/ 3792477 w 5734039"/>
              <a:gd name="connsiteY3" fmla="*/ 4720701 h 5038830"/>
              <a:gd name="connsiteX4" fmla="*/ 279290 w 5734039"/>
              <a:gd name="connsiteY4" fmla="*/ 4655564 h 5038830"/>
              <a:gd name="connsiteX0" fmla="*/ 289954 w 5744703"/>
              <a:gd name="connsiteY0" fmla="*/ 4655564 h 5038830"/>
              <a:gd name="connsiteX1" fmla="*/ 2298191 w 5744703"/>
              <a:gd name="connsiteY1" fmla="*/ 1370977 h 5038830"/>
              <a:gd name="connsiteX2" fmla="*/ 5744703 w 5744703"/>
              <a:gd name="connsiteY2" fmla="*/ 159764 h 5038830"/>
              <a:gd name="connsiteX3" fmla="*/ 3803141 w 5744703"/>
              <a:gd name="connsiteY3" fmla="*/ 4720701 h 5038830"/>
              <a:gd name="connsiteX4" fmla="*/ 289954 w 5744703"/>
              <a:gd name="connsiteY4" fmla="*/ 4655564 h 5038830"/>
              <a:gd name="connsiteX0" fmla="*/ 313014 w 5501063"/>
              <a:gd name="connsiteY0" fmla="*/ 4839483 h 5104397"/>
              <a:gd name="connsiteX1" fmla="*/ 2054551 w 5501063"/>
              <a:gd name="connsiteY1" fmla="*/ 1373921 h 5104397"/>
              <a:gd name="connsiteX2" fmla="*/ 5501063 w 5501063"/>
              <a:gd name="connsiteY2" fmla="*/ 162708 h 5104397"/>
              <a:gd name="connsiteX3" fmla="*/ 3559501 w 5501063"/>
              <a:gd name="connsiteY3" fmla="*/ 4723645 h 5104397"/>
              <a:gd name="connsiteX4" fmla="*/ 313014 w 5501063"/>
              <a:gd name="connsiteY4" fmla="*/ 4839483 h 5104397"/>
              <a:gd name="connsiteX0" fmla="*/ 320895 w 5508944"/>
              <a:gd name="connsiteY0" fmla="*/ 4833981 h 5098895"/>
              <a:gd name="connsiteX1" fmla="*/ 2062432 w 5508944"/>
              <a:gd name="connsiteY1" fmla="*/ 1368419 h 5098895"/>
              <a:gd name="connsiteX2" fmla="*/ 5508944 w 5508944"/>
              <a:gd name="connsiteY2" fmla="*/ 157206 h 5098895"/>
              <a:gd name="connsiteX3" fmla="*/ 3567382 w 5508944"/>
              <a:gd name="connsiteY3" fmla="*/ 4718143 h 5098895"/>
              <a:gd name="connsiteX4" fmla="*/ 320895 w 5508944"/>
              <a:gd name="connsiteY4" fmla="*/ 4833981 h 5098895"/>
              <a:gd name="connsiteX0" fmla="*/ 320895 w 5508944"/>
              <a:gd name="connsiteY0" fmla="*/ 4833981 h 4834341"/>
              <a:gd name="connsiteX1" fmla="*/ 2062432 w 5508944"/>
              <a:gd name="connsiteY1" fmla="*/ 1368419 h 4834341"/>
              <a:gd name="connsiteX2" fmla="*/ 5508944 w 5508944"/>
              <a:gd name="connsiteY2" fmla="*/ 157206 h 4834341"/>
              <a:gd name="connsiteX3" fmla="*/ 3567382 w 5508944"/>
              <a:gd name="connsiteY3" fmla="*/ 4718143 h 4834341"/>
              <a:gd name="connsiteX4" fmla="*/ 320895 w 5508944"/>
              <a:gd name="connsiteY4" fmla="*/ 4833981 h 4834341"/>
              <a:gd name="connsiteX0" fmla="*/ 320895 w 5508944"/>
              <a:gd name="connsiteY0" fmla="*/ 4833981 h 4834468"/>
              <a:gd name="connsiteX1" fmla="*/ 2062432 w 5508944"/>
              <a:gd name="connsiteY1" fmla="*/ 1368419 h 4834468"/>
              <a:gd name="connsiteX2" fmla="*/ 5508944 w 5508944"/>
              <a:gd name="connsiteY2" fmla="*/ 157206 h 4834468"/>
              <a:gd name="connsiteX3" fmla="*/ 3567382 w 5508944"/>
              <a:gd name="connsiteY3" fmla="*/ 4718143 h 4834468"/>
              <a:gd name="connsiteX4" fmla="*/ 320895 w 5508944"/>
              <a:gd name="connsiteY4" fmla="*/ 4833981 h 4834468"/>
              <a:gd name="connsiteX0" fmla="*/ 99446 w 5613863"/>
              <a:gd name="connsiteY0" fmla="*/ 4833981 h 5052824"/>
              <a:gd name="connsiteX1" fmla="*/ 1840983 w 5613863"/>
              <a:gd name="connsiteY1" fmla="*/ 1368419 h 5052824"/>
              <a:gd name="connsiteX2" fmla="*/ 5287495 w 5613863"/>
              <a:gd name="connsiteY2" fmla="*/ 157206 h 5052824"/>
              <a:gd name="connsiteX3" fmla="*/ 4631808 w 5613863"/>
              <a:gd name="connsiteY3" fmla="*/ 4660993 h 5052824"/>
              <a:gd name="connsiteX4" fmla="*/ 99446 w 5613863"/>
              <a:gd name="connsiteY4" fmla="*/ 4833981 h 5052824"/>
              <a:gd name="connsiteX0" fmla="*/ 86655 w 5514408"/>
              <a:gd name="connsiteY0" fmla="*/ 4791075 h 5223556"/>
              <a:gd name="connsiteX1" fmla="*/ 2037742 w 5514408"/>
              <a:gd name="connsiteY1" fmla="*/ 1373138 h 5223556"/>
              <a:gd name="connsiteX2" fmla="*/ 5484254 w 5514408"/>
              <a:gd name="connsiteY2" fmla="*/ 161925 h 5223556"/>
              <a:gd name="connsiteX3" fmla="*/ 4828567 w 5514408"/>
              <a:gd name="connsiteY3" fmla="*/ 4665712 h 5223556"/>
              <a:gd name="connsiteX4" fmla="*/ 86655 w 5514408"/>
              <a:gd name="connsiteY4" fmla="*/ 4791075 h 5223556"/>
              <a:gd name="connsiteX0" fmla="*/ 271378 w 5699131"/>
              <a:gd name="connsiteY0" fmla="*/ 4791075 h 5038524"/>
              <a:gd name="connsiteX1" fmla="*/ 2222465 w 5699131"/>
              <a:gd name="connsiteY1" fmla="*/ 1373138 h 5038524"/>
              <a:gd name="connsiteX2" fmla="*/ 5668977 w 5699131"/>
              <a:gd name="connsiteY2" fmla="*/ 161925 h 5038524"/>
              <a:gd name="connsiteX3" fmla="*/ 5013290 w 5699131"/>
              <a:gd name="connsiteY3" fmla="*/ 4665712 h 5038524"/>
              <a:gd name="connsiteX4" fmla="*/ 271378 w 5699131"/>
              <a:gd name="connsiteY4" fmla="*/ 4791075 h 5038524"/>
              <a:gd name="connsiteX0" fmla="*/ 285636 w 5535357"/>
              <a:gd name="connsiteY0" fmla="*/ 4791075 h 5038524"/>
              <a:gd name="connsiteX1" fmla="*/ 2065273 w 5535357"/>
              <a:gd name="connsiteY1" fmla="*/ 1373138 h 5038524"/>
              <a:gd name="connsiteX2" fmla="*/ 5511785 w 5535357"/>
              <a:gd name="connsiteY2" fmla="*/ 161925 h 5038524"/>
              <a:gd name="connsiteX3" fmla="*/ 4856098 w 5535357"/>
              <a:gd name="connsiteY3" fmla="*/ 4665712 h 5038524"/>
              <a:gd name="connsiteX4" fmla="*/ 285636 w 5535357"/>
              <a:gd name="connsiteY4" fmla="*/ 4791075 h 5038524"/>
              <a:gd name="connsiteX0" fmla="*/ 285636 w 5771195"/>
              <a:gd name="connsiteY0" fmla="*/ 4791075 h 4791219"/>
              <a:gd name="connsiteX1" fmla="*/ 2065273 w 5771195"/>
              <a:gd name="connsiteY1" fmla="*/ 1373138 h 4791219"/>
              <a:gd name="connsiteX2" fmla="*/ 5511785 w 5771195"/>
              <a:gd name="connsiteY2" fmla="*/ 161925 h 4791219"/>
              <a:gd name="connsiteX3" fmla="*/ 4856098 w 5771195"/>
              <a:gd name="connsiteY3" fmla="*/ 4665712 h 4791219"/>
              <a:gd name="connsiteX4" fmla="*/ 285636 w 5771195"/>
              <a:gd name="connsiteY4" fmla="*/ 4791075 h 4791219"/>
              <a:gd name="connsiteX0" fmla="*/ 295940 w 5781499"/>
              <a:gd name="connsiteY0" fmla="*/ 4788307 h 4788449"/>
              <a:gd name="connsiteX1" fmla="*/ 2075577 w 5781499"/>
              <a:gd name="connsiteY1" fmla="*/ 1370370 h 4788449"/>
              <a:gd name="connsiteX2" fmla="*/ 5522089 w 5781499"/>
              <a:gd name="connsiteY2" fmla="*/ 159157 h 4788449"/>
              <a:gd name="connsiteX3" fmla="*/ 4866402 w 5781499"/>
              <a:gd name="connsiteY3" fmla="*/ 4662944 h 4788449"/>
              <a:gd name="connsiteX4" fmla="*/ 295940 w 5781499"/>
              <a:gd name="connsiteY4" fmla="*/ 4788307 h 4788449"/>
              <a:gd name="connsiteX0" fmla="*/ 288525 w 5774084"/>
              <a:gd name="connsiteY0" fmla="*/ 4788307 h 4790427"/>
              <a:gd name="connsiteX1" fmla="*/ 2068162 w 5774084"/>
              <a:gd name="connsiteY1" fmla="*/ 1370370 h 4790427"/>
              <a:gd name="connsiteX2" fmla="*/ 5514674 w 5774084"/>
              <a:gd name="connsiteY2" fmla="*/ 159157 h 4790427"/>
              <a:gd name="connsiteX3" fmla="*/ 4858987 w 5774084"/>
              <a:gd name="connsiteY3" fmla="*/ 4662944 h 4790427"/>
              <a:gd name="connsiteX4" fmla="*/ 288525 w 5774084"/>
              <a:gd name="connsiteY4" fmla="*/ 4788307 h 4790427"/>
              <a:gd name="connsiteX0" fmla="*/ 266432 w 5751991"/>
              <a:gd name="connsiteY0" fmla="*/ 4788307 h 4790427"/>
              <a:gd name="connsiteX1" fmla="*/ 2046069 w 5751991"/>
              <a:gd name="connsiteY1" fmla="*/ 1370370 h 4790427"/>
              <a:gd name="connsiteX2" fmla="*/ 5492581 w 5751991"/>
              <a:gd name="connsiteY2" fmla="*/ 159157 h 4790427"/>
              <a:gd name="connsiteX3" fmla="*/ 4836894 w 5751991"/>
              <a:gd name="connsiteY3" fmla="*/ 4662944 h 4790427"/>
              <a:gd name="connsiteX4" fmla="*/ 266432 w 5751991"/>
              <a:gd name="connsiteY4" fmla="*/ 4788307 h 4790427"/>
              <a:gd name="connsiteX0" fmla="*/ 100218 w 5585777"/>
              <a:gd name="connsiteY0" fmla="*/ 4784455 h 5009244"/>
              <a:gd name="connsiteX1" fmla="*/ 1870330 w 5585777"/>
              <a:gd name="connsiteY1" fmla="*/ 1404618 h 5009244"/>
              <a:gd name="connsiteX2" fmla="*/ 5326367 w 5585777"/>
              <a:gd name="connsiteY2" fmla="*/ 155305 h 5009244"/>
              <a:gd name="connsiteX3" fmla="*/ 4670680 w 5585777"/>
              <a:gd name="connsiteY3" fmla="*/ 4659092 h 5009244"/>
              <a:gd name="connsiteX4" fmla="*/ 100218 w 5585777"/>
              <a:gd name="connsiteY4" fmla="*/ 4784455 h 5009244"/>
              <a:gd name="connsiteX0" fmla="*/ 100218 w 5585777"/>
              <a:gd name="connsiteY0" fmla="*/ 4752549 h 4977338"/>
              <a:gd name="connsiteX1" fmla="*/ 1870330 w 5585777"/>
              <a:gd name="connsiteY1" fmla="*/ 1372712 h 4977338"/>
              <a:gd name="connsiteX2" fmla="*/ 5326367 w 5585777"/>
              <a:gd name="connsiteY2" fmla="*/ 123399 h 4977338"/>
              <a:gd name="connsiteX3" fmla="*/ 4670680 w 5585777"/>
              <a:gd name="connsiteY3" fmla="*/ 4627186 h 4977338"/>
              <a:gd name="connsiteX4" fmla="*/ 100218 w 5585777"/>
              <a:gd name="connsiteY4" fmla="*/ 4752549 h 4977338"/>
              <a:gd name="connsiteX0" fmla="*/ 88662 w 5486702"/>
              <a:gd name="connsiteY0" fmla="*/ 4754905 h 5184983"/>
              <a:gd name="connsiteX1" fmla="*/ 2001649 w 5486702"/>
              <a:gd name="connsiteY1" fmla="*/ 1375068 h 5184983"/>
              <a:gd name="connsiteX2" fmla="*/ 5457686 w 5486702"/>
              <a:gd name="connsiteY2" fmla="*/ 125755 h 5184983"/>
              <a:gd name="connsiteX3" fmla="*/ 4801999 w 5486702"/>
              <a:gd name="connsiteY3" fmla="*/ 4629542 h 5184983"/>
              <a:gd name="connsiteX4" fmla="*/ 88662 w 5486702"/>
              <a:gd name="connsiteY4" fmla="*/ 4754905 h 5184983"/>
              <a:gd name="connsiteX0" fmla="*/ 94353 w 5492393"/>
              <a:gd name="connsiteY0" fmla="*/ 4754905 h 5240269"/>
              <a:gd name="connsiteX1" fmla="*/ 2007340 w 5492393"/>
              <a:gd name="connsiteY1" fmla="*/ 1375068 h 5240269"/>
              <a:gd name="connsiteX2" fmla="*/ 5463377 w 5492393"/>
              <a:gd name="connsiteY2" fmla="*/ 125755 h 5240269"/>
              <a:gd name="connsiteX3" fmla="*/ 4807690 w 5492393"/>
              <a:gd name="connsiteY3" fmla="*/ 4629542 h 5240269"/>
              <a:gd name="connsiteX4" fmla="*/ 94353 w 5492393"/>
              <a:gd name="connsiteY4" fmla="*/ 4754905 h 5240269"/>
              <a:gd name="connsiteX0" fmla="*/ 260919 w 5658959"/>
              <a:gd name="connsiteY0" fmla="*/ 4754905 h 5013168"/>
              <a:gd name="connsiteX1" fmla="*/ 2173906 w 5658959"/>
              <a:gd name="connsiteY1" fmla="*/ 1375068 h 5013168"/>
              <a:gd name="connsiteX2" fmla="*/ 5629943 w 5658959"/>
              <a:gd name="connsiteY2" fmla="*/ 125755 h 5013168"/>
              <a:gd name="connsiteX3" fmla="*/ 4974256 w 5658959"/>
              <a:gd name="connsiteY3" fmla="*/ 4629542 h 5013168"/>
              <a:gd name="connsiteX4" fmla="*/ 260919 w 5658959"/>
              <a:gd name="connsiteY4" fmla="*/ 4754905 h 5013168"/>
              <a:gd name="connsiteX0" fmla="*/ 273470 w 5513318"/>
              <a:gd name="connsiteY0" fmla="*/ 4745248 h 5009301"/>
              <a:gd name="connsiteX1" fmla="*/ 2034057 w 5513318"/>
              <a:gd name="connsiteY1" fmla="*/ 1374936 h 5009301"/>
              <a:gd name="connsiteX2" fmla="*/ 5490094 w 5513318"/>
              <a:gd name="connsiteY2" fmla="*/ 125623 h 5009301"/>
              <a:gd name="connsiteX3" fmla="*/ 4834407 w 5513318"/>
              <a:gd name="connsiteY3" fmla="*/ 4629410 h 5009301"/>
              <a:gd name="connsiteX4" fmla="*/ 273470 w 5513318"/>
              <a:gd name="connsiteY4" fmla="*/ 4745248 h 5009301"/>
              <a:gd name="connsiteX0" fmla="*/ 279874 w 5519722"/>
              <a:gd name="connsiteY0" fmla="*/ 4736982 h 5001035"/>
              <a:gd name="connsiteX1" fmla="*/ 2040461 w 5519722"/>
              <a:gd name="connsiteY1" fmla="*/ 1366670 h 5001035"/>
              <a:gd name="connsiteX2" fmla="*/ 5496498 w 5519722"/>
              <a:gd name="connsiteY2" fmla="*/ 117357 h 5001035"/>
              <a:gd name="connsiteX3" fmla="*/ 4840811 w 5519722"/>
              <a:gd name="connsiteY3" fmla="*/ 4621144 h 5001035"/>
              <a:gd name="connsiteX4" fmla="*/ 279874 w 5519722"/>
              <a:gd name="connsiteY4" fmla="*/ 4736982 h 5001035"/>
              <a:gd name="connsiteX0" fmla="*/ 263762 w 5168443"/>
              <a:gd name="connsiteY0" fmla="*/ 4815898 h 5085532"/>
              <a:gd name="connsiteX1" fmla="*/ 2024349 w 5168443"/>
              <a:gd name="connsiteY1" fmla="*/ 1445586 h 5085532"/>
              <a:gd name="connsiteX2" fmla="*/ 4842211 w 5168443"/>
              <a:gd name="connsiteY2" fmla="*/ 120073 h 5085532"/>
              <a:gd name="connsiteX3" fmla="*/ 4824699 w 5168443"/>
              <a:gd name="connsiteY3" fmla="*/ 4700060 h 5085532"/>
              <a:gd name="connsiteX4" fmla="*/ 263762 w 5168443"/>
              <a:gd name="connsiteY4" fmla="*/ 4815898 h 5085532"/>
              <a:gd name="connsiteX0" fmla="*/ 263762 w 5168443"/>
              <a:gd name="connsiteY0" fmla="*/ 4695825 h 4965459"/>
              <a:gd name="connsiteX1" fmla="*/ 2024349 w 5168443"/>
              <a:gd name="connsiteY1" fmla="*/ 1325513 h 4965459"/>
              <a:gd name="connsiteX2" fmla="*/ 4842211 w 5168443"/>
              <a:gd name="connsiteY2" fmla="*/ 0 h 4965459"/>
              <a:gd name="connsiteX3" fmla="*/ 4824699 w 5168443"/>
              <a:gd name="connsiteY3" fmla="*/ 4579987 h 4965459"/>
              <a:gd name="connsiteX4" fmla="*/ 263762 w 5168443"/>
              <a:gd name="connsiteY4" fmla="*/ 4695825 h 4965459"/>
              <a:gd name="connsiteX0" fmla="*/ 263762 w 5164152"/>
              <a:gd name="connsiteY0" fmla="*/ 4695825 h 4965459"/>
              <a:gd name="connsiteX1" fmla="*/ 2024349 w 5164152"/>
              <a:gd name="connsiteY1" fmla="*/ 1325513 h 4965459"/>
              <a:gd name="connsiteX2" fmla="*/ 4842211 w 5164152"/>
              <a:gd name="connsiteY2" fmla="*/ 0 h 4965459"/>
              <a:gd name="connsiteX3" fmla="*/ 4824699 w 5164152"/>
              <a:gd name="connsiteY3" fmla="*/ 4579987 h 4965459"/>
              <a:gd name="connsiteX4" fmla="*/ 263762 w 5164152"/>
              <a:gd name="connsiteY4" fmla="*/ 4695825 h 4965459"/>
              <a:gd name="connsiteX0" fmla="*/ 264324 w 5177753"/>
              <a:gd name="connsiteY0" fmla="*/ 4752975 h 5026797"/>
              <a:gd name="connsiteX1" fmla="*/ 2024911 w 5177753"/>
              <a:gd name="connsiteY1" fmla="*/ 1382663 h 5026797"/>
              <a:gd name="connsiteX2" fmla="*/ 4880873 w 5177753"/>
              <a:gd name="connsiteY2" fmla="*/ 0 h 5026797"/>
              <a:gd name="connsiteX3" fmla="*/ 4825261 w 5177753"/>
              <a:gd name="connsiteY3" fmla="*/ 4637137 h 5026797"/>
              <a:gd name="connsiteX4" fmla="*/ 264324 w 5177753"/>
              <a:gd name="connsiteY4" fmla="*/ 4752975 h 5026797"/>
              <a:gd name="connsiteX0" fmla="*/ 280342 w 5193771"/>
              <a:gd name="connsiteY0" fmla="*/ 4752975 h 5026797"/>
              <a:gd name="connsiteX1" fmla="*/ 2040929 w 5193771"/>
              <a:gd name="connsiteY1" fmla="*/ 1382663 h 5026797"/>
              <a:gd name="connsiteX2" fmla="*/ 4896891 w 5193771"/>
              <a:gd name="connsiteY2" fmla="*/ 0 h 5026797"/>
              <a:gd name="connsiteX3" fmla="*/ 4841279 w 5193771"/>
              <a:gd name="connsiteY3" fmla="*/ 4637137 h 5026797"/>
              <a:gd name="connsiteX4" fmla="*/ 280342 w 5193771"/>
              <a:gd name="connsiteY4" fmla="*/ 4752975 h 5026797"/>
              <a:gd name="connsiteX0" fmla="*/ 370353 w 5283782"/>
              <a:gd name="connsiteY0" fmla="*/ 4752975 h 5012184"/>
              <a:gd name="connsiteX1" fmla="*/ 2130940 w 5283782"/>
              <a:gd name="connsiteY1" fmla="*/ 1382663 h 5012184"/>
              <a:gd name="connsiteX2" fmla="*/ 4986902 w 5283782"/>
              <a:gd name="connsiteY2" fmla="*/ 0 h 5012184"/>
              <a:gd name="connsiteX3" fmla="*/ 4931290 w 5283782"/>
              <a:gd name="connsiteY3" fmla="*/ 4637137 h 5012184"/>
              <a:gd name="connsiteX4" fmla="*/ 370353 w 5283782"/>
              <a:gd name="connsiteY4" fmla="*/ 4752975 h 5012184"/>
              <a:gd name="connsiteX0" fmla="*/ 359353 w 5190943"/>
              <a:gd name="connsiteY0" fmla="*/ 4762500 h 5015722"/>
              <a:gd name="connsiteX1" fmla="*/ 2043740 w 5190943"/>
              <a:gd name="connsiteY1" fmla="*/ 1382663 h 5015722"/>
              <a:gd name="connsiteX2" fmla="*/ 4899702 w 5190943"/>
              <a:gd name="connsiteY2" fmla="*/ 0 h 5015722"/>
              <a:gd name="connsiteX3" fmla="*/ 4844090 w 5190943"/>
              <a:gd name="connsiteY3" fmla="*/ 4637137 h 5015722"/>
              <a:gd name="connsiteX4" fmla="*/ 359353 w 5190943"/>
              <a:gd name="connsiteY4" fmla="*/ 4762500 h 5015722"/>
              <a:gd name="connsiteX0" fmla="*/ 353829 w 5246798"/>
              <a:gd name="connsiteY0" fmla="*/ 4533900 h 4940790"/>
              <a:gd name="connsiteX1" fmla="*/ 2095366 w 5246798"/>
              <a:gd name="connsiteY1" fmla="*/ 1382663 h 4940790"/>
              <a:gd name="connsiteX2" fmla="*/ 4951328 w 5246798"/>
              <a:gd name="connsiteY2" fmla="*/ 0 h 4940790"/>
              <a:gd name="connsiteX3" fmla="*/ 4895716 w 5246798"/>
              <a:gd name="connsiteY3" fmla="*/ 4637137 h 4940790"/>
              <a:gd name="connsiteX4" fmla="*/ 353829 w 5246798"/>
              <a:gd name="connsiteY4" fmla="*/ 4533900 h 4940790"/>
              <a:gd name="connsiteX0" fmla="*/ 318913 w 5211882"/>
              <a:gd name="connsiteY0" fmla="*/ 4533900 h 4940790"/>
              <a:gd name="connsiteX1" fmla="*/ 565449 w 5211882"/>
              <a:gd name="connsiteY1" fmla="*/ 3056009 h 4940790"/>
              <a:gd name="connsiteX2" fmla="*/ 2060450 w 5211882"/>
              <a:gd name="connsiteY2" fmla="*/ 1382663 h 4940790"/>
              <a:gd name="connsiteX3" fmla="*/ 4916412 w 5211882"/>
              <a:gd name="connsiteY3" fmla="*/ 0 h 4940790"/>
              <a:gd name="connsiteX4" fmla="*/ 4860800 w 5211882"/>
              <a:gd name="connsiteY4" fmla="*/ 4637137 h 4940790"/>
              <a:gd name="connsiteX5" fmla="*/ 318913 w 5211882"/>
              <a:gd name="connsiteY5" fmla="*/ 4533900 h 4940790"/>
              <a:gd name="connsiteX0" fmla="*/ 318913 w 5211882"/>
              <a:gd name="connsiteY0" fmla="*/ 4533900 h 4940790"/>
              <a:gd name="connsiteX1" fmla="*/ 565449 w 5211882"/>
              <a:gd name="connsiteY1" fmla="*/ 3056009 h 4940790"/>
              <a:gd name="connsiteX2" fmla="*/ 3336800 w 5211882"/>
              <a:gd name="connsiteY2" fmla="*/ 706388 h 4940790"/>
              <a:gd name="connsiteX3" fmla="*/ 4916412 w 5211882"/>
              <a:gd name="connsiteY3" fmla="*/ 0 h 4940790"/>
              <a:gd name="connsiteX4" fmla="*/ 4860800 w 5211882"/>
              <a:gd name="connsiteY4" fmla="*/ 4637137 h 4940790"/>
              <a:gd name="connsiteX5" fmla="*/ 318913 w 5211882"/>
              <a:gd name="connsiteY5" fmla="*/ 4533900 h 4940790"/>
              <a:gd name="connsiteX0" fmla="*/ 318913 w 5211882"/>
              <a:gd name="connsiteY0" fmla="*/ 4533900 h 4940790"/>
              <a:gd name="connsiteX1" fmla="*/ 565449 w 5211882"/>
              <a:gd name="connsiteY1" fmla="*/ 3056009 h 4940790"/>
              <a:gd name="connsiteX2" fmla="*/ 3165350 w 5211882"/>
              <a:gd name="connsiteY2" fmla="*/ 639713 h 4940790"/>
              <a:gd name="connsiteX3" fmla="*/ 4916412 w 5211882"/>
              <a:gd name="connsiteY3" fmla="*/ 0 h 4940790"/>
              <a:gd name="connsiteX4" fmla="*/ 4860800 w 5211882"/>
              <a:gd name="connsiteY4" fmla="*/ 4637137 h 4940790"/>
              <a:gd name="connsiteX5" fmla="*/ 318913 w 5211882"/>
              <a:gd name="connsiteY5" fmla="*/ 4533900 h 4940790"/>
              <a:gd name="connsiteX0" fmla="*/ 318913 w 5211882"/>
              <a:gd name="connsiteY0" fmla="*/ 4533900 h 4940790"/>
              <a:gd name="connsiteX1" fmla="*/ 565449 w 5211882"/>
              <a:gd name="connsiteY1" fmla="*/ 3056009 h 4940790"/>
              <a:gd name="connsiteX2" fmla="*/ 3165350 w 5211882"/>
              <a:gd name="connsiteY2" fmla="*/ 639713 h 4940790"/>
              <a:gd name="connsiteX3" fmla="*/ 4916412 w 5211882"/>
              <a:gd name="connsiteY3" fmla="*/ 0 h 4940790"/>
              <a:gd name="connsiteX4" fmla="*/ 4860800 w 5211882"/>
              <a:gd name="connsiteY4" fmla="*/ 4637137 h 4940790"/>
              <a:gd name="connsiteX5" fmla="*/ 318913 w 5211882"/>
              <a:gd name="connsiteY5" fmla="*/ 4533900 h 4940790"/>
              <a:gd name="connsiteX0" fmla="*/ 91805 w 4984774"/>
              <a:gd name="connsiteY0" fmla="*/ 4533900 h 5070231"/>
              <a:gd name="connsiteX1" fmla="*/ 1605166 w 4984774"/>
              <a:gd name="connsiteY1" fmla="*/ 1665359 h 5070231"/>
              <a:gd name="connsiteX2" fmla="*/ 2938242 w 4984774"/>
              <a:gd name="connsiteY2" fmla="*/ 639713 h 5070231"/>
              <a:gd name="connsiteX3" fmla="*/ 4689304 w 4984774"/>
              <a:gd name="connsiteY3" fmla="*/ 0 h 5070231"/>
              <a:gd name="connsiteX4" fmla="*/ 4633692 w 4984774"/>
              <a:gd name="connsiteY4" fmla="*/ 4637137 h 5070231"/>
              <a:gd name="connsiteX5" fmla="*/ 91805 w 4984774"/>
              <a:gd name="connsiteY5" fmla="*/ 4533900 h 5070231"/>
              <a:gd name="connsiteX0" fmla="*/ 91805 w 4984774"/>
              <a:gd name="connsiteY0" fmla="*/ 4533900 h 5070231"/>
              <a:gd name="connsiteX1" fmla="*/ 1605166 w 4984774"/>
              <a:gd name="connsiteY1" fmla="*/ 1665359 h 5070231"/>
              <a:gd name="connsiteX2" fmla="*/ 2938242 w 4984774"/>
              <a:gd name="connsiteY2" fmla="*/ 639713 h 5070231"/>
              <a:gd name="connsiteX3" fmla="*/ 4689304 w 4984774"/>
              <a:gd name="connsiteY3" fmla="*/ 0 h 5070231"/>
              <a:gd name="connsiteX4" fmla="*/ 4633692 w 4984774"/>
              <a:gd name="connsiteY4" fmla="*/ 4637137 h 5070231"/>
              <a:gd name="connsiteX5" fmla="*/ 91805 w 4984774"/>
              <a:gd name="connsiteY5" fmla="*/ 4533900 h 5070231"/>
              <a:gd name="connsiteX0" fmla="*/ 99988 w 4992957"/>
              <a:gd name="connsiteY0" fmla="*/ 4533900 h 5070707"/>
              <a:gd name="connsiteX1" fmla="*/ 1527624 w 4992957"/>
              <a:gd name="connsiteY1" fmla="*/ 1655834 h 5070707"/>
              <a:gd name="connsiteX2" fmla="*/ 2946425 w 4992957"/>
              <a:gd name="connsiteY2" fmla="*/ 639713 h 5070707"/>
              <a:gd name="connsiteX3" fmla="*/ 4697487 w 4992957"/>
              <a:gd name="connsiteY3" fmla="*/ 0 h 5070707"/>
              <a:gd name="connsiteX4" fmla="*/ 4641875 w 4992957"/>
              <a:gd name="connsiteY4" fmla="*/ 4637137 h 5070707"/>
              <a:gd name="connsiteX5" fmla="*/ 99988 w 4992957"/>
              <a:gd name="connsiteY5" fmla="*/ 4533900 h 5070707"/>
              <a:gd name="connsiteX0" fmla="*/ 99988 w 4992957"/>
              <a:gd name="connsiteY0" fmla="*/ 4533900 h 5070707"/>
              <a:gd name="connsiteX1" fmla="*/ 1527624 w 4992957"/>
              <a:gd name="connsiteY1" fmla="*/ 1655834 h 5070707"/>
              <a:gd name="connsiteX2" fmla="*/ 2946425 w 4992957"/>
              <a:gd name="connsiteY2" fmla="*/ 639713 h 5070707"/>
              <a:gd name="connsiteX3" fmla="*/ 4697487 w 4992957"/>
              <a:gd name="connsiteY3" fmla="*/ 0 h 5070707"/>
              <a:gd name="connsiteX4" fmla="*/ 4641875 w 4992957"/>
              <a:gd name="connsiteY4" fmla="*/ 4637137 h 5070707"/>
              <a:gd name="connsiteX5" fmla="*/ 99988 w 4992957"/>
              <a:gd name="connsiteY5" fmla="*/ 4533900 h 5070707"/>
              <a:gd name="connsiteX0" fmla="*/ 181013 w 5073982"/>
              <a:gd name="connsiteY0" fmla="*/ 4533900 h 5070707"/>
              <a:gd name="connsiteX1" fmla="*/ 970475 w 5073982"/>
              <a:gd name="connsiteY1" fmla="*/ 2541659 h 5070707"/>
              <a:gd name="connsiteX2" fmla="*/ 1608649 w 5073982"/>
              <a:gd name="connsiteY2" fmla="*/ 1655834 h 5070707"/>
              <a:gd name="connsiteX3" fmla="*/ 3027450 w 5073982"/>
              <a:gd name="connsiteY3" fmla="*/ 639713 h 5070707"/>
              <a:gd name="connsiteX4" fmla="*/ 4778512 w 5073982"/>
              <a:gd name="connsiteY4" fmla="*/ 0 h 5070707"/>
              <a:gd name="connsiteX5" fmla="*/ 4722900 w 5073982"/>
              <a:gd name="connsiteY5" fmla="*/ 4637137 h 5070707"/>
              <a:gd name="connsiteX6" fmla="*/ 181013 w 5073982"/>
              <a:gd name="connsiteY6" fmla="*/ 4533900 h 5070707"/>
              <a:gd name="connsiteX0" fmla="*/ 203997 w 5096966"/>
              <a:gd name="connsiteY0" fmla="*/ 4533900 h 5026559"/>
              <a:gd name="connsiteX1" fmla="*/ 869634 w 5096966"/>
              <a:gd name="connsiteY1" fmla="*/ 2589284 h 5026559"/>
              <a:gd name="connsiteX2" fmla="*/ 1631633 w 5096966"/>
              <a:gd name="connsiteY2" fmla="*/ 1655834 h 5026559"/>
              <a:gd name="connsiteX3" fmla="*/ 3050434 w 5096966"/>
              <a:gd name="connsiteY3" fmla="*/ 639713 h 5026559"/>
              <a:gd name="connsiteX4" fmla="*/ 4801496 w 5096966"/>
              <a:gd name="connsiteY4" fmla="*/ 0 h 5026559"/>
              <a:gd name="connsiteX5" fmla="*/ 4745884 w 5096966"/>
              <a:gd name="connsiteY5" fmla="*/ 4637137 h 5026559"/>
              <a:gd name="connsiteX6" fmla="*/ 203997 w 5096966"/>
              <a:gd name="connsiteY6" fmla="*/ 4533900 h 5026559"/>
              <a:gd name="connsiteX0" fmla="*/ 203997 w 5096966"/>
              <a:gd name="connsiteY0" fmla="*/ 4533900 h 5026559"/>
              <a:gd name="connsiteX1" fmla="*/ 869634 w 5096966"/>
              <a:gd name="connsiteY1" fmla="*/ 2589284 h 5026559"/>
              <a:gd name="connsiteX2" fmla="*/ 1631633 w 5096966"/>
              <a:gd name="connsiteY2" fmla="*/ 1655834 h 5026559"/>
              <a:gd name="connsiteX3" fmla="*/ 3050434 w 5096966"/>
              <a:gd name="connsiteY3" fmla="*/ 639713 h 5026559"/>
              <a:gd name="connsiteX4" fmla="*/ 4801496 w 5096966"/>
              <a:gd name="connsiteY4" fmla="*/ 0 h 5026559"/>
              <a:gd name="connsiteX5" fmla="*/ 4745884 w 5096966"/>
              <a:gd name="connsiteY5" fmla="*/ 4637137 h 5026559"/>
              <a:gd name="connsiteX6" fmla="*/ 203997 w 5096966"/>
              <a:gd name="connsiteY6" fmla="*/ 4533900 h 5026559"/>
              <a:gd name="connsiteX0" fmla="*/ 210953 w 5103922"/>
              <a:gd name="connsiteY0" fmla="*/ 4533900 h 5026559"/>
              <a:gd name="connsiteX1" fmla="*/ 876590 w 5103922"/>
              <a:gd name="connsiteY1" fmla="*/ 2589284 h 5026559"/>
              <a:gd name="connsiteX2" fmla="*/ 1638589 w 5103922"/>
              <a:gd name="connsiteY2" fmla="*/ 1655834 h 5026559"/>
              <a:gd name="connsiteX3" fmla="*/ 3057390 w 5103922"/>
              <a:gd name="connsiteY3" fmla="*/ 639713 h 5026559"/>
              <a:gd name="connsiteX4" fmla="*/ 4808452 w 5103922"/>
              <a:gd name="connsiteY4" fmla="*/ 0 h 5026559"/>
              <a:gd name="connsiteX5" fmla="*/ 4752840 w 5103922"/>
              <a:gd name="connsiteY5" fmla="*/ 4637137 h 5026559"/>
              <a:gd name="connsiteX6" fmla="*/ 210953 w 5103922"/>
              <a:gd name="connsiteY6" fmla="*/ 4533900 h 5026559"/>
              <a:gd name="connsiteX0" fmla="*/ 218976 w 5111945"/>
              <a:gd name="connsiteY0" fmla="*/ 4533900 h 5025714"/>
              <a:gd name="connsiteX1" fmla="*/ 846513 w 5111945"/>
              <a:gd name="connsiteY1" fmla="*/ 2608334 h 5025714"/>
              <a:gd name="connsiteX2" fmla="*/ 1646612 w 5111945"/>
              <a:gd name="connsiteY2" fmla="*/ 1655834 h 5025714"/>
              <a:gd name="connsiteX3" fmla="*/ 3065413 w 5111945"/>
              <a:gd name="connsiteY3" fmla="*/ 639713 h 5025714"/>
              <a:gd name="connsiteX4" fmla="*/ 4816475 w 5111945"/>
              <a:gd name="connsiteY4" fmla="*/ 0 h 5025714"/>
              <a:gd name="connsiteX5" fmla="*/ 4760863 w 5111945"/>
              <a:gd name="connsiteY5" fmla="*/ 4637137 h 5025714"/>
              <a:gd name="connsiteX6" fmla="*/ 218976 w 5111945"/>
              <a:gd name="connsiteY6" fmla="*/ 4533900 h 5025714"/>
              <a:gd name="connsiteX0" fmla="*/ 218976 w 5111945"/>
              <a:gd name="connsiteY0" fmla="*/ 4533900 h 5025714"/>
              <a:gd name="connsiteX1" fmla="*/ 846513 w 5111945"/>
              <a:gd name="connsiteY1" fmla="*/ 2608334 h 5025714"/>
              <a:gd name="connsiteX2" fmla="*/ 1646612 w 5111945"/>
              <a:gd name="connsiteY2" fmla="*/ 1655834 h 5025714"/>
              <a:gd name="connsiteX3" fmla="*/ 3065413 w 5111945"/>
              <a:gd name="connsiteY3" fmla="*/ 639713 h 5025714"/>
              <a:gd name="connsiteX4" fmla="*/ 4816475 w 5111945"/>
              <a:gd name="connsiteY4" fmla="*/ 0 h 5025714"/>
              <a:gd name="connsiteX5" fmla="*/ 4760863 w 5111945"/>
              <a:gd name="connsiteY5" fmla="*/ 4637137 h 5025714"/>
              <a:gd name="connsiteX6" fmla="*/ 218976 w 5111945"/>
              <a:gd name="connsiteY6" fmla="*/ 4533900 h 5025714"/>
              <a:gd name="connsiteX0" fmla="*/ 218976 w 5111945"/>
              <a:gd name="connsiteY0" fmla="*/ 4533900 h 5025714"/>
              <a:gd name="connsiteX1" fmla="*/ 846513 w 5111945"/>
              <a:gd name="connsiteY1" fmla="*/ 2608334 h 5025714"/>
              <a:gd name="connsiteX2" fmla="*/ 1646612 w 5111945"/>
              <a:gd name="connsiteY2" fmla="*/ 1655834 h 5025714"/>
              <a:gd name="connsiteX3" fmla="*/ 3065413 w 5111945"/>
              <a:gd name="connsiteY3" fmla="*/ 639713 h 5025714"/>
              <a:gd name="connsiteX4" fmla="*/ 4816475 w 5111945"/>
              <a:gd name="connsiteY4" fmla="*/ 0 h 5025714"/>
              <a:gd name="connsiteX5" fmla="*/ 4760863 w 5111945"/>
              <a:gd name="connsiteY5" fmla="*/ 4637137 h 5025714"/>
              <a:gd name="connsiteX6" fmla="*/ 218976 w 5111945"/>
              <a:gd name="connsiteY6" fmla="*/ 4533900 h 5025714"/>
              <a:gd name="connsiteX0" fmla="*/ 254356 w 5147325"/>
              <a:gd name="connsiteY0" fmla="*/ 4533900 h 5025714"/>
              <a:gd name="connsiteX1" fmla="*/ 881893 w 5147325"/>
              <a:gd name="connsiteY1" fmla="*/ 2608334 h 5025714"/>
              <a:gd name="connsiteX2" fmla="*/ 1681992 w 5147325"/>
              <a:gd name="connsiteY2" fmla="*/ 1655834 h 5025714"/>
              <a:gd name="connsiteX3" fmla="*/ 3100793 w 5147325"/>
              <a:gd name="connsiteY3" fmla="*/ 639713 h 5025714"/>
              <a:gd name="connsiteX4" fmla="*/ 4851855 w 5147325"/>
              <a:gd name="connsiteY4" fmla="*/ 0 h 5025714"/>
              <a:gd name="connsiteX5" fmla="*/ 4796243 w 5147325"/>
              <a:gd name="connsiteY5" fmla="*/ 4637137 h 5025714"/>
              <a:gd name="connsiteX6" fmla="*/ 254356 w 5147325"/>
              <a:gd name="connsiteY6" fmla="*/ 4533900 h 5025714"/>
              <a:gd name="connsiteX0" fmla="*/ 406094 w 5299063"/>
              <a:gd name="connsiteY0" fmla="*/ 4533900 h 5025714"/>
              <a:gd name="connsiteX1" fmla="*/ 290682 w 5299063"/>
              <a:gd name="connsiteY1" fmla="*/ 3694184 h 5025714"/>
              <a:gd name="connsiteX2" fmla="*/ 1033631 w 5299063"/>
              <a:gd name="connsiteY2" fmla="*/ 2608334 h 5025714"/>
              <a:gd name="connsiteX3" fmla="*/ 1833730 w 5299063"/>
              <a:gd name="connsiteY3" fmla="*/ 1655834 h 5025714"/>
              <a:gd name="connsiteX4" fmla="*/ 3252531 w 5299063"/>
              <a:gd name="connsiteY4" fmla="*/ 639713 h 5025714"/>
              <a:gd name="connsiteX5" fmla="*/ 5003593 w 5299063"/>
              <a:gd name="connsiteY5" fmla="*/ 0 h 5025714"/>
              <a:gd name="connsiteX6" fmla="*/ 4947981 w 5299063"/>
              <a:gd name="connsiteY6" fmla="*/ 4637137 h 5025714"/>
              <a:gd name="connsiteX7" fmla="*/ 406094 w 5299063"/>
              <a:gd name="connsiteY7" fmla="*/ 4533900 h 5025714"/>
              <a:gd name="connsiteX0" fmla="*/ 375568 w 5268537"/>
              <a:gd name="connsiteY0" fmla="*/ 4533900 h 4978323"/>
              <a:gd name="connsiteX1" fmla="*/ 336356 w 5268537"/>
              <a:gd name="connsiteY1" fmla="*/ 3770384 h 4978323"/>
              <a:gd name="connsiteX2" fmla="*/ 1003105 w 5268537"/>
              <a:gd name="connsiteY2" fmla="*/ 2608334 h 4978323"/>
              <a:gd name="connsiteX3" fmla="*/ 1803204 w 5268537"/>
              <a:gd name="connsiteY3" fmla="*/ 1655834 h 4978323"/>
              <a:gd name="connsiteX4" fmla="*/ 3222005 w 5268537"/>
              <a:gd name="connsiteY4" fmla="*/ 639713 h 4978323"/>
              <a:gd name="connsiteX5" fmla="*/ 4973067 w 5268537"/>
              <a:gd name="connsiteY5" fmla="*/ 0 h 4978323"/>
              <a:gd name="connsiteX6" fmla="*/ 4917455 w 5268537"/>
              <a:gd name="connsiteY6" fmla="*/ 4637137 h 4978323"/>
              <a:gd name="connsiteX7" fmla="*/ 375568 w 5268537"/>
              <a:gd name="connsiteY7" fmla="*/ 4533900 h 4978323"/>
              <a:gd name="connsiteX0" fmla="*/ 383054 w 5276023"/>
              <a:gd name="connsiteY0" fmla="*/ 4533900 h 4978323"/>
              <a:gd name="connsiteX1" fmla="*/ 343842 w 5276023"/>
              <a:gd name="connsiteY1" fmla="*/ 3770384 h 4978323"/>
              <a:gd name="connsiteX2" fmla="*/ 1010591 w 5276023"/>
              <a:gd name="connsiteY2" fmla="*/ 2608334 h 4978323"/>
              <a:gd name="connsiteX3" fmla="*/ 1810690 w 5276023"/>
              <a:gd name="connsiteY3" fmla="*/ 1655834 h 4978323"/>
              <a:gd name="connsiteX4" fmla="*/ 3229491 w 5276023"/>
              <a:gd name="connsiteY4" fmla="*/ 639713 h 4978323"/>
              <a:gd name="connsiteX5" fmla="*/ 4980553 w 5276023"/>
              <a:gd name="connsiteY5" fmla="*/ 0 h 4978323"/>
              <a:gd name="connsiteX6" fmla="*/ 4924941 w 5276023"/>
              <a:gd name="connsiteY6" fmla="*/ 4637137 h 4978323"/>
              <a:gd name="connsiteX7" fmla="*/ 383054 w 5276023"/>
              <a:gd name="connsiteY7" fmla="*/ 4533900 h 4978323"/>
              <a:gd name="connsiteX0" fmla="*/ 727469 w 4945278"/>
              <a:gd name="connsiteY0" fmla="*/ 4695825 h 5037936"/>
              <a:gd name="connsiteX1" fmla="*/ 59607 w 4945278"/>
              <a:gd name="connsiteY1" fmla="*/ 3770384 h 5037936"/>
              <a:gd name="connsiteX2" fmla="*/ 726356 w 4945278"/>
              <a:gd name="connsiteY2" fmla="*/ 2608334 h 5037936"/>
              <a:gd name="connsiteX3" fmla="*/ 1526455 w 4945278"/>
              <a:gd name="connsiteY3" fmla="*/ 1655834 h 5037936"/>
              <a:gd name="connsiteX4" fmla="*/ 2945256 w 4945278"/>
              <a:gd name="connsiteY4" fmla="*/ 639713 h 5037936"/>
              <a:gd name="connsiteX5" fmla="*/ 4696318 w 4945278"/>
              <a:gd name="connsiteY5" fmla="*/ 0 h 5037936"/>
              <a:gd name="connsiteX6" fmla="*/ 4640706 w 4945278"/>
              <a:gd name="connsiteY6" fmla="*/ 4637137 h 5037936"/>
              <a:gd name="connsiteX7" fmla="*/ 727469 w 4945278"/>
              <a:gd name="connsiteY7" fmla="*/ 4695825 h 5037936"/>
              <a:gd name="connsiteX0" fmla="*/ 932051 w 5149860"/>
              <a:gd name="connsiteY0" fmla="*/ 4695825 h 5013746"/>
              <a:gd name="connsiteX1" fmla="*/ 35589 w 5149860"/>
              <a:gd name="connsiteY1" fmla="*/ 4322834 h 5013746"/>
              <a:gd name="connsiteX2" fmla="*/ 930938 w 5149860"/>
              <a:gd name="connsiteY2" fmla="*/ 2608334 h 5013746"/>
              <a:gd name="connsiteX3" fmla="*/ 1731037 w 5149860"/>
              <a:gd name="connsiteY3" fmla="*/ 1655834 h 5013746"/>
              <a:gd name="connsiteX4" fmla="*/ 3149838 w 5149860"/>
              <a:gd name="connsiteY4" fmla="*/ 639713 h 5013746"/>
              <a:gd name="connsiteX5" fmla="*/ 4900900 w 5149860"/>
              <a:gd name="connsiteY5" fmla="*/ 0 h 5013746"/>
              <a:gd name="connsiteX6" fmla="*/ 4845288 w 5149860"/>
              <a:gd name="connsiteY6" fmla="*/ 4637137 h 5013746"/>
              <a:gd name="connsiteX7" fmla="*/ 932051 w 5149860"/>
              <a:gd name="connsiteY7" fmla="*/ 4695825 h 5013746"/>
              <a:gd name="connsiteX0" fmla="*/ 932051 w 5149860"/>
              <a:gd name="connsiteY0" fmla="*/ 4695825 h 5013746"/>
              <a:gd name="connsiteX1" fmla="*/ 35589 w 5149860"/>
              <a:gd name="connsiteY1" fmla="*/ 4322834 h 5013746"/>
              <a:gd name="connsiteX2" fmla="*/ 930938 w 5149860"/>
              <a:gd name="connsiteY2" fmla="*/ 2608334 h 5013746"/>
              <a:gd name="connsiteX3" fmla="*/ 1731037 w 5149860"/>
              <a:gd name="connsiteY3" fmla="*/ 1655834 h 5013746"/>
              <a:gd name="connsiteX4" fmla="*/ 3149838 w 5149860"/>
              <a:gd name="connsiteY4" fmla="*/ 639713 h 5013746"/>
              <a:gd name="connsiteX5" fmla="*/ 4900900 w 5149860"/>
              <a:gd name="connsiteY5" fmla="*/ 0 h 5013746"/>
              <a:gd name="connsiteX6" fmla="*/ 4845288 w 5149860"/>
              <a:gd name="connsiteY6" fmla="*/ 4637137 h 5013746"/>
              <a:gd name="connsiteX7" fmla="*/ 932051 w 5149860"/>
              <a:gd name="connsiteY7" fmla="*/ 4695825 h 5013746"/>
              <a:gd name="connsiteX0" fmla="*/ 932051 w 5149860"/>
              <a:gd name="connsiteY0" fmla="*/ 4695825 h 5013746"/>
              <a:gd name="connsiteX1" fmla="*/ 35589 w 5149860"/>
              <a:gd name="connsiteY1" fmla="*/ 4322834 h 5013746"/>
              <a:gd name="connsiteX2" fmla="*/ 930938 w 5149860"/>
              <a:gd name="connsiteY2" fmla="*/ 2608334 h 5013746"/>
              <a:gd name="connsiteX3" fmla="*/ 1731037 w 5149860"/>
              <a:gd name="connsiteY3" fmla="*/ 1655834 h 5013746"/>
              <a:gd name="connsiteX4" fmla="*/ 3149838 w 5149860"/>
              <a:gd name="connsiteY4" fmla="*/ 639713 h 5013746"/>
              <a:gd name="connsiteX5" fmla="*/ 4900900 w 5149860"/>
              <a:gd name="connsiteY5" fmla="*/ 0 h 5013746"/>
              <a:gd name="connsiteX6" fmla="*/ 4845288 w 5149860"/>
              <a:gd name="connsiteY6" fmla="*/ 4637137 h 5013746"/>
              <a:gd name="connsiteX7" fmla="*/ 932051 w 5149860"/>
              <a:gd name="connsiteY7" fmla="*/ 4695825 h 5013746"/>
              <a:gd name="connsiteX0" fmla="*/ 925351 w 5143160"/>
              <a:gd name="connsiteY0" fmla="*/ 4695825 h 5013746"/>
              <a:gd name="connsiteX1" fmla="*/ 28889 w 5143160"/>
              <a:gd name="connsiteY1" fmla="*/ 4322834 h 5013746"/>
              <a:gd name="connsiteX2" fmla="*/ 924238 w 5143160"/>
              <a:gd name="connsiteY2" fmla="*/ 2608334 h 5013746"/>
              <a:gd name="connsiteX3" fmla="*/ 1724337 w 5143160"/>
              <a:gd name="connsiteY3" fmla="*/ 1655834 h 5013746"/>
              <a:gd name="connsiteX4" fmla="*/ 3143138 w 5143160"/>
              <a:gd name="connsiteY4" fmla="*/ 639713 h 5013746"/>
              <a:gd name="connsiteX5" fmla="*/ 4894200 w 5143160"/>
              <a:gd name="connsiteY5" fmla="*/ 0 h 5013746"/>
              <a:gd name="connsiteX6" fmla="*/ 4838588 w 5143160"/>
              <a:gd name="connsiteY6" fmla="*/ 4637137 h 5013746"/>
              <a:gd name="connsiteX7" fmla="*/ 925351 w 5143160"/>
              <a:gd name="connsiteY7" fmla="*/ 4695825 h 5013746"/>
              <a:gd name="connsiteX0" fmla="*/ 1096950 w 5120398"/>
              <a:gd name="connsiteY0" fmla="*/ 4467225 h 4938681"/>
              <a:gd name="connsiteX1" fmla="*/ 19513 w 5120398"/>
              <a:gd name="connsiteY1" fmla="*/ 4322834 h 4938681"/>
              <a:gd name="connsiteX2" fmla="*/ 914862 w 5120398"/>
              <a:gd name="connsiteY2" fmla="*/ 2608334 h 4938681"/>
              <a:gd name="connsiteX3" fmla="*/ 1714961 w 5120398"/>
              <a:gd name="connsiteY3" fmla="*/ 1655834 h 4938681"/>
              <a:gd name="connsiteX4" fmla="*/ 3133762 w 5120398"/>
              <a:gd name="connsiteY4" fmla="*/ 639713 h 4938681"/>
              <a:gd name="connsiteX5" fmla="*/ 4884824 w 5120398"/>
              <a:gd name="connsiteY5" fmla="*/ 0 h 4938681"/>
              <a:gd name="connsiteX6" fmla="*/ 4829212 w 5120398"/>
              <a:gd name="connsiteY6" fmla="*/ 4637137 h 4938681"/>
              <a:gd name="connsiteX7" fmla="*/ 1096950 w 5120398"/>
              <a:gd name="connsiteY7" fmla="*/ 4467225 h 4938681"/>
              <a:gd name="connsiteX0" fmla="*/ 1100826 w 5124274"/>
              <a:gd name="connsiteY0" fmla="*/ 4467225 h 4924886"/>
              <a:gd name="connsiteX1" fmla="*/ 23389 w 5124274"/>
              <a:gd name="connsiteY1" fmla="*/ 4322834 h 4924886"/>
              <a:gd name="connsiteX2" fmla="*/ 918738 w 5124274"/>
              <a:gd name="connsiteY2" fmla="*/ 2608334 h 4924886"/>
              <a:gd name="connsiteX3" fmla="*/ 1718837 w 5124274"/>
              <a:gd name="connsiteY3" fmla="*/ 1655834 h 4924886"/>
              <a:gd name="connsiteX4" fmla="*/ 3137638 w 5124274"/>
              <a:gd name="connsiteY4" fmla="*/ 639713 h 4924886"/>
              <a:gd name="connsiteX5" fmla="*/ 4888700 w 5124274"/>
              <a:gd name="connsiteY5" fmla="*/ 0 h 4924886"/>
              <a:gd name="connsiteX6" fmla="*/ 4833088 w 5124274"/>
              <a:gd name="connsiteY6" fmla="*/ 4637137 h 4924886"/>
              <a:gd name="connsiteX7" fmla="*/ 1100826 w 5124274"/>
              <a:gd name="connsiteY7" fmla="*/ 4467225 h 4924886"/>
              <a:gd name="connsiteX0" fmla="*/ 1102756 w 5126204"/>
              <a:gd name="connsiteY0" fmla="*/ 4467225 h 4929938"/>
              <a:gd name="connsiteX1" fmla="*/ 25319 w 5126204"/>
              <a:gd name="connsiteY1" fmla="*/ 4322834 h 4929938"/>
              <a:gd name="connsiteX2" fmla="*/ 920668 w 5126204"/>
              <a:gd name="connsiteY2" fmla="*/ 2608334 h 4929938"/>
              <a:gd name="connsiteX3" fmla="*/ 1720767 w 5126204"/>
              <a:gd name="connsiteY3" fmla="*/ 1655834 h 4929938"/>
              <a:gd name="connsiteX4" fmla="*/ 3139568 w 5126204"/>
              <a:gd name="connsiteY4" fmla="*/ 639713 h 4929938"/>
              <a:gd name="connsiteX5" fmla="*/ 4890630 w 5126204"/>
              <a:gd name="connsiteY5" fmla="*/ 0 h 4929938"/>
              <a:gd name="connsiteX6" fmla="*/ 4835018 w 5126204"/>
              <a:gd name="connsiteY6" fmla="*/ 4637137 h 4929938"/>
              <a:gd name="connsiteX7" fmla="*/ 1102756 w 5126204"/>
              <a:gd name="connsiteY7" fmla="*/ 4467225 h 4929938"/>
              <a:gd name="connsiteX0" fmla="*/ 1102756 w 5333455"/>
              <a:gd name="connsiteY0" fmla="*/ 4467225 h 4637380"/>
              <a:gd name="connsiteX1" fmla="*/ 25319 w 5333455"/>
              <a:gd name="connsiteY1" fmla="*/ 4322834 h 4637380"/>
              <a:gd name="connsiteX2" fmla="*/ 920668 w 5333455"/>
              <a:gd name="connsiteY2" fmla="*/ 2608334 h 4637380"/>
              <a:gd name="connsiteX3" fmla="*/ 1720767 w 5333455"/>
              <a:gd name="connsiteY3" fmla="*/ 1655834 h 4637380"/>
              <a:gd name="connsiteX4" fmla="*/ 3139568 w 5333455"/>
              <a:gd name="connsiteY4" fmla="*/ 639713 h 4637380"/>
              <a:gd name="connsiteX5" fmla="*/ 4890630 w 5333455"/>
              <a:gd name="connsiteY5" fmla="*/ 0 h 4637380"/>
              <a:gd name="connsiteX6" fmla="*/ 4835018 w 5333455"/>
              <a:gd name="connsiteY6" fmla="*/ 4637137 h 4637380"/>
              <a:gd name="connsiteX7" fmla="*/ 1102756 w 5333455"/>
              <a:gd name="connsiteY7" fmla="*/ 4467225 h 4637380"/>
              <a:gd name="connsiteX0" fmla="*/ 1097117 w 5348768"/>
              <a:gd name="connsiteY0" fmla="*/ 4467225 h 4532611"/>
              <a:gd name="connsiteX1" fmla="*/ 19680 w 5348768"/>
              <a:gd name="connsiteY1" fmla="*/ 4322834 h 4532611"/>
              <a:gd name="connsiteX2" fmla="*/ 915029 w 5348768"/>
              <a:gd name="connsiteY2" fmla="*/ 2608334 h 4532611"/>
              <a:gd name="connsiteX3" fmla="*/ 1715128 w 5348768"/>
              <a:gd name="connsiteY3" fmla="*/ 1655834 h 4532611"/>
              <a:gd name="connsiteX4" fmla="*/ 3133929 w 5348768"/>
              <a:gd name="connsiteY4" fmla="*/ 639713 h 4532611"/>
              <a:gd name="connsiteX5" fmla="*/ 4884991 w 5348768"/>
              <a:gd name="connsiteY5" fmla="*/ 0 h 4532611"/>
              <a:gd name="connsiteX6" fmla="*/ 4857954 w 5348768"/>
              <a:gd name="connsiteY6" fmla="*/ 4532362 h 4532611"/>
              <a:gd name="connsiteX7" fmla="*/ 1097117 w 5348768"/>
              <a:gd name="connsiteY7" fmla="*/ 4467225 h 4532611"/>
              <a:gd name="connsiteX0" fmla="*/ 1097117 w 5355144"/>
              <a:gd name="connsiteY0" fmla="*/ 4565516 h 4630653"/>
              <a:gd name="connsiteX1" fmla="*/ 19680 w 5355144"/>
              <a:gd name="connsiteY1" fmla="*/ 4421125 h 4630653"/>
              <a:gd name="connsiteX2" fmla="*/ 915029 w 5355144"/>
              <a:gd name="connsiteY2" fmla="*/ 2706625 h 4630653"/>
              <a:gd name="connsiteX3" fmla="*/ 1715128 w 5355144"/>
              <a:gd name="connsiteY3" fmla="*/ 1754125 h 4630653"/>
              <a:gd name="connsiteX4" fmla="*/ 3133929 w 5355144"/>
              <a:gd name="connsiteY4" fmla="*/ 738004 h 4630653"/>
              <a:gd name="connsiteX5" fmla="*/ 4884991 w 5355144"/>
              <a:gd name="connsiteY5" fmla="*/ 98291 h 4630653"/>
              <a:gd name="connsiteX6" fmla="*/ 5315578 w 5355144"/>
              <a:gd name="connsiteY6" fmla="*/ 2897127 h 4630653"/>
              <a:gd name="connsiteX7" fmla="*/ 4857954 w 5355144"/>
              <a:gd name="connsiteY7" fmla="*/ 4630653 h 4630653"/>
              <a:gd name="connsiteX8" fmla="*/ 1097117 w 5355144"/>
              <a:gd name="connsiteY8" fmla="*/ 4565516 h 4630653"/>
              <a:gd name="connsiteX0" fmla="*/ 1097117 w 5123363"/>
              <a:gd name="connsiteY0" fmla="*/ 4565516 h 4745138"/>
              <a:gd name="connsiteX1" fmla="*/ 19680 w 5123363"/>
              <a:gd name="connsiteY1" fmla="*/ 4421125 h 4745138"/>
              <a:gd name="connsiteX2" fmla="*/ 915029 w 5123363"/>
              <a:gd name="connsiteY2" fmla="*/ 2706625 h 4745138"/>
              <a:gd name="connsiteX3" fmla="*/ 1715128 w 5123363"/>
              <a:gd name="connsiteY3" fmla="*/ 1754125 h 4745138"/>
              <a:gd name="connsiteX4" fmla="*/ 3133929 w 5123363"/>
              <a:gd name="connsiteY4" fmla="*/ 738004 h 4745138"/>
              <a:gd name="connsiteX5" fmla="*/ 4884991 w 5123363"/>
              <a:gd name="connsiteY5" fmla="*/ 98291 h 4745138"/>
              <a:gd name="connsiteX6" fmla="*/ 4820278 w 5123363"/>
              <a:gd name="connsiteY6" fmla="*/ 2906652 h 4745138"/>
              <a:gd name="connsiteX7" fmla="*/ 4857954 w 5123363"/>
              <a:gd name="connsiteY7" fmla="*/ 4630653 h 4745138"/>
              <a:gd name="connsiteX8" fmla="*/ 1097117 w 5123363"/>
              <a:gd name="connsiteY8" fmla="*/ 4565516 h 4745138"/>
              <a:gd name="connsiteX0" fmla="*/ 1097117 w 5032215"/>
              <a:gd name="connsiteY0" fmla="*/ 4565516 h 4985969"/>
              <a:gd name="connsiteX1" fmla="*/ 19680 w 5032215"/>
              <a:gd name="connsiteY1" fmla="*/ 4421125 h 4985969"/>
              <a:gd name="connsiteX2" fmla="*/ 915029 w 5032215"/>
              <a:gd name="connsiteY2" fmla="*/ 2706625 h 4985969"/>
              <a:gd name="connsiteX3" fmla="*/ 1715128 w 5032215"/>
              <a:gd name="connsiteY3" fmla="*/ 1754125 h 4985969"/>
              <a:gd name="connsiteX4" fmla="*/ 3133929 w 5032215"/>
              <a:gd name="connsiteY4" fmla="*/ 738004 h 4985969"/>
              <a:gd name="connsiteX5" fmla="*/ 4884991 w 5032215"/>
              <a:gd name="connsiteY5" fmla="*/ 98291 h 4985969"/>
              <a:gd name="connsiteX6" fmla="*/ 4820278 w 5032215"/>
              <a:gd name="connsiteY6" fmla="*/ 2906652 h 4985969"/>
              <a:gd name="connsiteX7" fmla="*/ 4857954 w 5032215"/>
              <a:gd name="connsiteY7" fmla="*/ 4630653 h 4985969"/>
              <a:gd name="connsiteX8" fmla="*/ 1097117 w 5032215"/>
              <a:gd name="connsiteY8" fmla="*/ 4565516 h 4985969"/>
              <a:gd name="connsiteX0" fmla="*/ 1097117 w 5055975"/>
              <a:gd name="connsiteY0" fmla="*/ 4474935 h 4895388"/>
              <a:gd name="connsiteX1" fmla="*/ 19680 w 5055975"/>
              <a:gd name="connsiteY1" fmla="*/ 4330544 h 4895388"/>
              <a:gd name="connsiteX2" fmla="*/ 915029 w 5055975"/>
              <a:gd name="connsiteY2" fmla="*/ 2616044 h 4895388"/>
              <a:gd name="connsiteX3" fmla="*/ 1715128 w 5055975"/>
              <a:gd name="connsiteY3" fmla="*/ 1663544 h 4895388"/>
              <a:gd name="connsiteX4" fmla="*/ 3133929 w 5055975"/>
              <a:gd name="connsiteY4" fmla="*/ 647423 h 4895388"/>
              <a:gd name="connsiteX5" fmla="*/ 4884991 w 5055975"/>
              <a:gd name="connsiteY5" fmla="*/ 7710 h 4895388"/>
              <a:gd name="connsiteX6" fmla="*/ 4982204 w 5055975"/>
              <a:gd name="connsiteY6" fmla="*/ 1072996 h 4895388"/>
              <a:gd name="connsiteX7" fmla="*/ 4820278 w 5055975"/>
              <a:gd name="connsiteY7" fmla="*/ 2816071 h 4895388"/>
              <a:gd name="connsiteX8" fmla="*/ 4857954 w 5055975"/>
              <a:gd name="connsiteY8" fmla="*/ 4540072 h 4895388"/>
              <a:gd name="connsiteX9" fmla="*/ 1097117 w 5055975"/>
              <a:gd name="connsiteY9" fmla="*/ 4474935 h 4895388"/>
              <a:gd name="connsiteX0" fmla="*/ 1097117 w 5008908"/>
              <a:gd name="connsiteY0" fmla="*/ 4474935 h 4895388"/>
              <a:gd name="connsiteX1" fmla="*/ 19680 w 5008908"/>
              <a:gd name="connsiteY1" fmla="*/ 4330544 h 4895388"/>
              <a:gd name="connsiteX2" fmla="*/ 915029 w 5008908"/>
              <a:gd name="connsiteY2" fmla="*/ 2616044 h 4895388"/>
              <a:gd name="connsiteX3" fmla="*/ 1715128 w 5008908"/>
              <a:gd name="connsiteY3" fmla="*/ 1663544 h 4895388"/>
              <a:gd name="connsiteX4" fmla="*/ 3133929 w 5008908"/>
              <a:gd name="connsiteY4" fmla="*/ 647423 h 4895388"/>
              <a:gd name="connsiteX5" fmla="*/ 4884991 w 5008908"/>
              <a:gd name="connsiteY5" fmla="*/ 7710 h 4895388"/>
              <a:gd name="connsiteX6" fmla="*/ 4820279 w 5008908"/>
              <a:gd name="connsiteY6" fmla="*/ 1111096 h 4895388"/>
              <a:gd name="connsiteX7" fmla="*/ 4820278 w 5008908"/>
              <a:gd name="connsiteY7" fmla="*/ 2816071 h 4895388"/>
              <a:gd name="connsiteX8" fmla="*/ 4857954 w 5008908"/>
              <a:gd name="connsiteY8" fmla="*/ 4540072 h 4895388"/>
              <a:gd name="connsiteX9" fmla="*/ 1097117 w 5008908"/>
              <a:gd name="connsiteY9" fmla="*/ 4474935 h 4895388"/>
              <a:gd name="connsiteX0" fmla="*/ 1097117 w 4858032"/>
              <a:gd name="connsiteY0" fmla="*/ 4578551 h 4999004"/>
              <a:gd name="connsiteX1" fmla="*/ 19680 w 4858032"/>
              <a:gd name="connsiteY1" fmla="*/ 4434160 h 4999004"/>
              <a:gd name="connsiteX2" fmla="*/ 915029 w 4858032"/>
              <a:gd name="connsiteY2" fmla="*/ 2719660 h 4999004"/>
              <a:gd name="connsiteX3" fmla="*/ 1715128 w 4858032"/>
              <a:gd name="connsiteY3" fmla="*/ 1767160 h 4999004"/>
              <a:gd name="connsiteX4" fmla="*/ 3133929 w 4858032"/>
              <a:gd name="connsiteY4" fmla="*/ 751039 h 4999004"/>
              <a:gd name="connsiteX5" fmla="*/ 4637341 w 4858032"/>
              <a:gd name="connsiteY5" fmla="*/ 6551 h 4999004"/>
              <a:gd name="connsiteX6" fmla="*/ 4820279 w 4858032"/>
              <a:gd name="connsiteY6" fmla="*/ 1214712 h 4999004"/>
              <a:gd name="connsiteX7" fmla="*/ 4820278 w 4858032"/>
              <a:gd name="connsiteY7" fmla="*/ 2919687 h 4999004"/>
              <a:gd name="connsiteX8" fmla="*/ 4857954 w 4858032"/>
              <a:gd name="connsiteY8" fmla="*/ 4643688 h 4999004"/>
              <a:gd name="connsiteX9" fmla="*/ 1097117 w 4858032"/>
              <a:gd name="connsiteY9" fmla="*/ 4578551 h 4999004"/>
              <a:gd name="connsiteX0" fmla="*/ 1097117 w 4944445"/>
              <a:gd name="connsiteY0" fmla="*/ 4437363 h 4857816"/>
              <a:gd name="connsiteX1" fmla="*/ 19680 w 4944445"/>
              <a:gd name="connsiteY1" fmla="*/ 4292972 h 4857816"/>
              <a:gd name="connsiteX2" fmla="*/ 915029 w 4944445"/>
              <a:gd name="connsiteY2" fmla="*/ 2578472 h 4857816"/>
              <a:gd name="connsiteX3" fmla="*/ 1715128 w 4944445"/>
              <a:gd name="connsiteY3" fmla="*/ 1625972 h 4857816"/>
              <a:gd name="connsiteX4" fmla="*/ 3133929 w 4944445"/>
              <a:gd name="connsiteY4" fmla="*/ 609851 h 4857816"/>
              <a:gd name="connsiteX5" fmla="*/ 4799266 w 4944445"/>
              <a:gd name="connsiteY5" fmla="*/ 8238 h 4857816"/>
              <a:gd name="connsiteX6" fmla="*/ 4820279 w 4944445"/>
              <a:gd name="connsiteY6" fmla="*/ 1073524 h 4857816"/>
              <a:gd name="connsiteX7" fmla="*/ 4820278 w 4944445"/>
              <a:gd name="connsiteY7" fmla="*/ 2778499 h 4857816"/>
              <a:gd name="connsiteX8" fmla="*/ 4857954 w 4944445"/>
              <a:gd name="connsiteY8" fmla="*/ 4502500 h 4857816"/>
              <a:gd name="connsiteX9" fmla="*/ 1097117 w 4944445"/>
              <a:gd name="connsiteY9" fmla="*/ 4437363 h 4857816"/>
              <a:gd name="connsiteX0" fmla="*/ 1097117 w 4858032"/>
              <a:gd name="connsiteY0" fmla="*/ 4437363 h 4857816"/>
              <a:gd name="connsiteX1" fmla="*/ 19680 w 4858032"/>
              <a:gd name="connsiteY1" fmla="*/ 4292972 h 4857816"/>
              <a:gd name="connsiteX2" fmla="*/ 915029 w 4858032"/>
              <a:gd name="connsiteY2" fmla="*/ 2578472 h 4857816"/>
              <a:gd name="connsiteX3" fmla="*/ 1715128 w 4858032"/>
              <a:gd name="connsiteY3" fmla="*/ 1625972 h 4857816"/>
              <a:gd name="connsiteX4" fmla="*/ 3133929 w 4858032"/>
              <a:gd name="connsiteY4" fmla="*/ 609851 h 4857816"/>
              <a:gd name="connsiteX5" fmla="*/ 4799266 w 4858032"/>
              <a:gd name="connsiteY5" fmla="*/ 8238 h 4857816"/>
              <a:gd name="connsiteX6" fmla="*/ 4820279 w 4858032"/>
              <a:gd name="connsiteY6" fmla="*/ 1073524 h 4857816"/>
              <a:gd name="connsiteX7" fmla="*/ 4820278 w 4858032"/>
              <a:gd name="connsiteY7" fmla="*/ 2778499 h 4857816"/>
              <a:gd name="connsiteX8" fmla="*/ 4857954 w 4858032"/>
              <a:gd name="connsiteY8" fmla="*/ 4502500 h 4857816"/>
              <a:gd name="connsiteX9" fmla="*/ 1097117 w 4858032"/>
              <a:gd name="connsiteY9" fmla="*/ 4437363 h 4857816"/>
              <a:gd name="connsiteX0" fmla="*/ 1097117 w 4858032"/>
              <a:gd name="connsiteY0" fmla="*/ 4437363 h 4857816"/>
              <a:gd name="connsiteX1" fmla="*/ 19680 w 4858032"/>
              <a:gd name="connsiteY1" fmla="*/ 4292972 h 4857816"/>
              <a:gd name="connsiteX2" fmla="*/ 915029 w 4858032"/>
              <a:gd name="connsiteY2" fmla="*/ 2578472 h 4857816"/>
              <a:gd name="connsiteX3" fmla="*/ 1715128 w 4858032"/>
              <a:gd name="connsiteY3" fmla="*/ 1625972 h 4857816"/>
              <a:gd name="connsiteX4" fmla="*/ 3133929 w 4858032"/>
              <a:gd name="connsiteY4" fmla="*/ 609851 h 4857816"/>
              <a:gd name="connsiteX5" fmla="*/ 4818316 w 4858032"/>
              <a:gd name="connsiteY5" fmla="*/ 8238 h 4857816"/>
              <a:gd name="connsiteX6" fmla="*/ 4820279 w 4858032"/>
              <a:gd name="connsiteY6" fmla="*/ 1073524 h 4857816"/>
              <a:gd name="connsiteX7" fmla="*/ 4820278 w 4858032"/>
              <a:gd name="connsiteY7" fmla="*/ 2778499 h 4857816"/>
              <a:gd name="connsiteX8" fmla="*/ 4857954 w 4858032"/>
              <a:gd name="connsiteY8" fmla="*/ 4502500 h 4857816"/>
              <a:gd name="connsiteX9" fmla="*/ 1097117 w 4858032"/>
              <a:gd name="connsiteY9" fmla="*/ 4437363 h 4857816"/>
              <a:gd name="connsiteX0" fmla="*/ 1097117 w 4858032"/>
              <a:gd name="connsiteY0" fmla="*/ 4437363 h 4857816"/>
              <a:gd name="connsiteX1" fmla="*/ 19680 w 4858032"/>
              <a:gd name="connsiteY1" fmla="*/ 4292972 h 4857816"/>
              <a:gd name="connsiteX2" fmla="*/ 915029 w 4858032"/>
              <a:gd name="connsiteY2" fmla="*/ 2578472 h 4857816"/>
              <a:gd name="connsiteX3" fmla="*/ 1715128 w 4858032"/>
              <a:gd name="connsiteY3" fmla="*/ 1625972 h 4857816"/>
              <a:gd name="connsiteX4" fmla="*/ 3133929 w 4858032"/>
              <a:gd name="connsiteY4" fmla="*/ 609851 h 4857816"/>
              <a:gd name="connsiteX5" fmla="*/ 4818316 w 4858032"/>
              <a:gd name="connsiteY5" fmla="*/ 8238 h 4857816"/>
              <a:gd name="connsiteX6" fmla="*/ 4820279 w 4858032"/>
              <a:gd name="connsiteY6" fmla="*/ 1073524 h 4857816"/>
              <a:gd name="connsiteX7" fmla="*/ 4820278 w 4858032"/>
              <a:gd name="connsiteY7" fmla="*/ 2778499 h 4857816"/>
              <a:gd name="connsiteX8" fmla="*/ 4857954 w 4858032"/>
              <a:gd name="connsiteY8" fmla="*/ 4502500 h 4857816"/>
              <a:gd name="connsiteX9" fmla="*/ 1097117 w 4858032"/>
              <a:gd name="connsiteY9" fmla="*/ 4437363 h 4857816"/>
              <a:gd name="connsiteX0" fmla="*/ 1097117 w 4858032"/>
              <a:gd name="connsiteY0" fmla="*/ 4429125 h 4849578"/>
              <a:gd name="connsiteX1" fmla="*/ 19680 w 4858032"/>
              <a:gd name="connsiteY1" fmla="*/ 4284734 h 4849578"/>
              <a:gd name="connsiteX2" fmla="*/ 915029 w 4858032"/>
              <a:gd name="connsiteY2" fmla="*/ 2570234 h 4849578"/>
              <a:gd name="connsiteX3" fmla="*/ 1715128 w 4858032"/>
              <a:gd name="connsiteY3" fmla="*/ 1617734 h 4849578"/>
              <a:gd name="connsiteX4" fmla="*/ 3133929 w 4858032"/>
              <a:gd name="connsiteY4" fmla="*/ 601613 h 4849578"/>
              <a:gd name="connsiteX5" fmla="*/ 4818316 w 4858032"/>
              <a:gd name="connsiteY5" fmla="*/ 0 h 4849578"/>
              <a:gd name="connsiteX6" fmla="*/ 4820279 w 4858032"/>
              <a:gd name="connsiteY6" fmla="*/ 1065286 h 4849578"/>
              <a:gd name="connsiteX7" fmla="*/ 4820278 w 4858032"/>
              <a:gd name="connsiteY7" fmla="*/ 2770261 h 4849578"/>
              <a:gd name="connsiteX8" fmla="*/ 4857954 w 4858032"/>
              <a:gd name="connsiteY8" fmla="*/ 4494262 h 4849578"/>
              <a:gd name="connsiteX9" fmla="*/ 1097117 w 4858032"/>
              <a:gd name="connsiteY9" fmla="*/ 4429125 h 4849578"/>
              <a:gd name="connsiteX0" fmla="*/ 1097117 w 4858032"/>
              <a:gd name="connsiteY0" fmla="*/ 4429125 h 4849578"/>
              <a:gd name="connsiteX1" fmla="*/ 19680 w 4858032"/>
              <a:gd name="connsiteY1" fmla="*/ 4284734 h 4849578"/>
              <a:gd name="connsiteX2" fmla="*/ 915029 w 4858032"/>
              <a:gd name="connsiteY2" fmla="*/ 2570234 h 4849578"/>
              <a:gd name="connsiteX3" fmla="*/ 1715128 w 4858032"/>
              <a:gd name="connsiteY3" fmla="*/ 1617734 h 4849578"/>
              <a:gd name="connsiteX4" fmla="*/ 3133929 w 4858032"/>
              <a:gd name="connsiteY4" fmla="*/ 601613 h 4849578"/>
              <a:gd name="connsiteX5" fmla="*/ 4818316 w 4858032"/>
              <a:gd name="connsiteY5" fmla="*/ 0 h 4849578"/>
              <a:gd name="connsiteX6" fmla="*/ 4820279 w 4858032"/>
              <a:gd name="connsiteY6" fmla="*/ 1065286 h 4849578"/>
              <a:gd name="connsiteX7" fmla="*/ 4820278 w 4858032"/>
              <a:gd name="connsiteY7" fmla="*/ 2770261 h 4849578"/>
              <a:gd name="connsiteX8" fmla="*/ 4857954 w 4858032"/>
              <a:gd name="connsiteY8" fmla="*/ 4494262 h 4849578"/>
              <a:gd name="connsiteX9" fmla="*/ 1097117 w 4858032"/>
              <a:gd name="connsiteY9" fmla="*/ 4429125 h 4849578"/>
              <a:gd name="connsiteX0" fmla="*/ 1097117 w 4858032"/>
              <a:gd name="connsiteY0" fmla="*/ 4429125 h 4849578"/>
              <a:gd name="connsiteX1" fmla="*/ 19680 w 4858032"/>
              <a:gd name="connsiteY1" fmla="*/ 4284734 h 4849578"/>
              <a:gd name="connsiteX2" fmla="*/ 734054 w 4858032"/>
              <a:gd name="connsiteY2" fmla="*/ 2551184 h 4849578"/>
              <a:gd name="connsiteX3" fmla="*/ 1715128 w 4858032"/>
              <a:gd name="connsiteY3" fmla="*/ 1617734 h 4849578"/>
              <a:gd name="connsiteX4" fmla="*/ 3133929 w 4858032"/>
              <a:gd name="connsiteY4" fmla="*/ 601613 h 4849578"/>
              <a:gd name="connsiteX5" fmla="*/ 4818316 w 4858032"/>
              <a:gd name="connsiteY5" fmla="*/ 0 h 4849578"/>
              <a:gd name="connsiteX6" fmla="*/ 4820279 w 4858032"/>
              <a:gd name="connsiteY6" fmla="*/ 1065286 h 4849578"/>
              <a:gd name="connsiteX7" fmla="*/ 4820278 w 4858032"/>
              <a:gd name="connsiteY7" fmla="*/ 2770261 h 4849578"/>
              <a:gd name="connsiteX8" fmla="*/ 4857954 w 4858032"/>
              <a:gd name="connsiteY8" fmla="*/ 4494262 h 4849578"/>
              <a:gd name="connsiteX9" fmla="*/ 1097117 w 4858032"/>
              <a:gd name="connsiteY9" fmla="*/ 4429125 h 4849578"/>
              <a:gd name="connsiteX0" fmla="*/ 1097117 w 4858032"/>
              <a:gd name="connsiteY0" fmla="*/ 4429125 h 4849578"/>
              <a:gd name="connsiteX1" fmla="*/ 19680 w 4858032"/>
              <a:gd name="connsiteY1" fmla="*/ 4284734 h 4849578"/>
              <a:gd name="connsiteX2" fmla="*/ 876929 w 4858032"/>
              <a:gd name="connsiteY2" fmla="*/ 2598809 h 4849578"/>
              <a:gd name="connsiteX3" fmla="*/ 1715128 w 4858032"/>
              <a:gd name="connsiteY3" fmla="*/ 1617734 h 4849578"/>
              <a:gd name="connsiteX4" fmla="*/ 3133929 w 4858032"/>
              <a:gd name="connsiteY4" fmla="*/ 601613 h 4849578"/>
              <a:gd name="connsiteX5" fmla="*/ 4818316 w 4858032"/>
              <a:gd name="connsiteY5" fmla="*/ 0 h 4849578"/>
              <a:gd name="connsiteX6" fmla="*/ 4820279 w 4858032"/>
              <a:gd name="connsiteY6" fmla="*/ 1065286 h 4849578"/>
              <a:gd name="connsiteX7" fmla="*/ 4820278 w 4858032"/>
              <a:gd name="connsiteY7" fmla="*/ 2770261 h 4849578"/>
              <a:gd name="connsiteX8" fmla="*/ 4857954 w 4858032"/>
              <a:gd name="connsiteY8" fmla="*/ 4494262 h 4849578"/>
              <a:gd name="connsiteX9" fmla="*/ 1097117 w 4858032"/>
              <a:gd name="connsiteY9" fmla="*/ 4429125 h 4849578"/>
              <a:gd name="connsiteX0" fmla="*/ 1097117 w 4857954"/>
              <a:gd name="connsiteY0" fmla="*/ 4429125 h 4494262"/>
              <a:gd name="connsiteX1" fmla="*/ 19680 w 4857954"/>
              <a:gd name="connsiteY1" fmla="*/ 4284734 h 4494262"/>
              <a:gd name="connsiteX2" fmla="*/ 876929 w 4857954"/>
              <a:gd name="connsiteY2" fmla="*/ 2598809 h 4494262"/>
              <a:gd name="connsiteX3" fmla="*/ 1715128 w 4857954"/>
              <a:gd name="connsiteY3" fmla="*/ 1617734 h 4494262"/>
              <a:gd name="connsiteX4" fmla="*/ 3133929 w 4857954"/>
              <a:gd name="connsiteY4" fmla="*/ 601613 h 4494262"/>
              <a:gd name="connsiteX5" fmla="*/ 4818316 w 4857954"/>
              <a:gd name="connsiteY5" fmla="*/ 0 h 4494262"/>
              <a:gd name="connsiteX6" fmla="*/ 4820279 w 4857954"/>
              <a:gd name="connsiteY6" fmla="*/ 1065286 h 4494262"/>
              <a:gd name="connsiteX7" fmla="*/ 4820278 w 4857954"/>
              <a:gd name="connsiteY7" fmla="*/ 2770261 h 4494262"/>
              <a:gd name="connsiteX8" fmla="*/ 4857954 w 4857954"/>
              <a:gd name="connsiteY8" fmla="*/ 4494262 h 4494262"/>
              <a:gd name="connsiteX9" fmla="*/ 1097117 w 4857954"/>
              <a:gd name="connsiteY9" fmla="*/ 4429125 h 4494262"/>
              <a:gd name="connsiteX0" fmla="*/ 1077438 w 4838275"/>
              <a:gd name="connsiteY0" fmla="*/ 4429125 h 4494262"/>
              <a:gd name="connsiteX1" fmla="*/ 1 w 4838275"/>
              <a:gd name="connsiteY1" fmla="*/ 4284734 h 4494262"/>
              <a:gd name="connsiteX2" fmla="*/ 857250 w 4838275"/>
              <a:gd name="connsiteY2" fmla="*/ 2598809 h 4494262"/>
              <a:gd name="connsiteX3" fmla="*/ 1695449 w 4838275"/>
              <a:gd name="connsiteY3" fmla="*/ 1617734 h 4494262"/>
              <a:gd name="connsiteX4" fmla="*/ 3114250 w 4838275"/>
              <a:gd name="connsiteY4" fmla="*/ 601613 h 4494262"/>
              <a:gd name="connsiteX5" fmla="*/ 4798637 w 4838275"/>
              <a:gd name="connsiteY5" fmla="*/ 0 h 4494262"/>
              <a:gd name="connsiteX6" fmla="*/ 4800600 w 4838275"/>
              <a:gd name="connsiteY6" fmla="*/ 1065286 h 4494262"/>
              <a:gd name="connsiteX7" fmla="*/ 4800599 w 4838275"/>
              <a:gd name="connsiteY7" fmla="*/ 2770261 h 4494262"/>
              <a:gd name="connsiteX8" fmla="*/ 4838275 w 4838275"/>
              <a:gd name="connsiteY8" fmla="*/ 4494262 h 4494262"/>
              <a:gd name="connsiteX9" fmla="*/ 1077438 w 4838275"/>
              <a:gd name="connsiteY9" fmla="*/ 4429125 h 4494262"/>
              <a:gd name="connsiteX0" fmla="*/ 1115537 w 4876374"/>
              <a:gd name="connsiteY0" fmla="*/ 4429125 h 4494262"/>
              <a:gd name="connsiteX1" fmla="*/ 0 w 4876374"/>
              <a:gd name="connsiteY1" fmla="*/ 4427609 h 4494262"/>
              <a:gd name="connsiteX2" fmla="*/ 895349 w 4876374"/>
              <a:gd name="connsiteY2" fmla="*/ 2598809 h 4494262"/>
              <a:gd name="connsiteX3" fmla="*/ 1733548 w 4876374"/>
              <a:gd name="connsiteY3" fmla="*/ 1617734 h 4494262"/>
              <a:gd name="connsiteX4" fmla="*/ 3152349 w 4876374"/>
              <a:gd name="connsiteY4" fmla="*/ 601613 h 4494262"/>
              <a:gd name="connsiteX5" fmla="*/ 4836736 w 4876374"/>
              <a:gd name="connsiteY5" fmla="*/ 0 h 4494262"/>
              <a:gd name="connsiteX6" fmla="*/ 4838699 w 4876374"/>
              <a:gd name="connsiteY6" fmla="*/ 1065286 h 4494262"/>
              <a:gd name="connsiteX7" fmla="*/ 4838698 w 4876374"/>
              <a:gd name="connsiteY7" fmla="*/ 2770261 h 4494262"/>
              <a:gd name="connsiteX8" fmla="*/ 4876374 w 4876374"/>
              <a:gd name="connsiteY8" fmla="*/ 4494262 h 4494262"/>
              <a:gd name="connsiteX9" fmla="*/ 1115537 w 4876374"/>
              <a:gd name="connsiteY9" fmla="*/ 4429125 h 4494262"/>
              <a:gd name="connsiteX0" fmla="*/ 1115537 w 4876374"/>
              <a:gd name="connsiteY0" fmla="*/ 4429125 h 4494262"/>
              <a:gd name="connsiteX1" fmla="*/ 0 w 4876374"/>
              <a:gd name="connsiteY1" fmla="*/ 4427609 h 4494262"/>
              <a:gd name="connsiteX2" fmla="*/ 895349 w 4876374"/>
              <a:gd name="connsiteY2" fmla="*/ 2598809 h 4494262"/>
              <a:gd name="connsiteX3" fmla="*/ 1733548 w 4876374"/>
              <a:gd name="connsiteY3" fmla="*/ 1617734 h 4494262"/>
              <a:gd name="connsiteX4" fmla="*/ 3152349 w 4876374"/>
              <a:gd name="connsiteY4" fmla="*/ 601613 h 4494262"/>
              <a:gd name="connsiteX5" fmla="*/ 4836736 w 4876374"/>
              <a:gd name="connsiteY5" fmla="*/ 0 h 4494262"/>
              <a:gd name="connsiteX6" fmla="*/ 4838699 w 4876374"/>
              <a:gd name="connsiteY6" fmla="*/ 1065286 h 4494262"/>
              <a:gd name="connsiteX7" fmla="*/ 4838698 w 4876374"/>
              <a:gd name="connsiteY7" fmla="*/ 2770261 h 4494262"/>
              <a:gd name="connsiteX8" fmla="*/ 4876374 w 4876374"/>
              <a:gd name="connsiteY8" fmla="*/ 4494262 h 4494262"/>
              <a:gd name="connsiteX9" fmla="*/ 1115537 w 4876374"/>
              <a:gd name="connsiteY9" fmla="*/ 4429125 h 4494262"/>
              <a:gd name="connsiteX0" fmla="*/ 1115537 w 4876374"/>
              <a:gd name="connsiteY0" fmla="*/ 4429125 h 4494262"/>
              <a:gd name="connsiteX1" fmla="*/ 0 w 4876374"/>
              <a:gd name="connsiteY1" fmla="*/ 4427609 h 4494262"/>
              <a:gd name="connsiteX2" fmla="*/ 895349 w 4876374"/>
              <a:gd name="connsiteY2" fmla="*/ 2598809 h 4494262"/>
              <a:gd name="connsiteX3" fmla="*/ 1733548 w 4876374"/>
              <a:gd name="connsiteY3" fmla="*/ 1617734 h 4494262"/>
              <a:gd name="connsiteX4" fmla="*/ 3152349 w 4876374"/>
              <a:gd name="connsiteY4" fmla="*/ 601613 h 4494262"/>
              <a:gd name="connsiteX5" fmla="*/ 4836736 w 4876374"/>
              <a:gd name="connsiteY5" fmla="*/ 0 h 4494262"/>
              <a:gd name="connsiteX6" fmla="*/ 4838699 w 4876374"/>
              <a:gd name="connsiteY6" fmla="*/ 1065286 h 4494262"/>
              <a:gd name="connsiteX7" fmla="*/ 4838698 w 4876374"/>
              <a:gd name="connsiteY7" fmla="*/ 2770261 h 4494262"/>
              <a:gd name="connsiteX8" fmla="*/ 4876374 w 4876374"/>
              <a:gd name="connsiteY8" fmla="*/ 4494262 h 4494262"/>
              <a:gd name="connsiteX9" fmla="*/ 1115537 w 4876374"/>
              <a:gd name="connsiteY9" fmla="*/ 4429125 h 4494262"/>
              <a:gd name="connsiteX0" fmla="*/ 1115537 w 4876374"/>
              <a:gd name="connsiteY0" fmla="*/ 4429125 h 4494262"/>
              <a:gd name="connsiteX1" fmla="*/ 0 w 4876374"/>
              <a:gd name="connsiteY1" fmla="*/ 4427609 h 4494262"/>
              <a:gd name="connsiteX2" fmla="*/ 895349 w 4876374"/>
              <a:gd name="connsiteY2" fmla="*/ 2598809 h 4494262"/>
              <a:gd name="connsiteX3" fmla="*/ 1733548 w 4876374"/>
              <a:gd name="connsiteY3" fmla="*/ 1617734 h 4494262"/>
              <a:gd name="connsiteX4" fmla="*/ 3152349 w 4876374"/>
              <a:gd name="connsiteY4" fmla="*/ 601613 h 4494262"/>
              <a:gd name="connsiteX5" fmla="*/ 4836736 w 4876374"/>
              <a:gd name="connsiteY5" fmla="*/ 0 h 4494262"/>
              <a:gd name="connsiteX6" fmla="*/ 4838699 w 4876374"/>
              <a:gd name="connsiteY6" fmla="*/ 1065286 h 4494262"/>
              <a:gd name="connsiteX7" fmla="*/ 4838698 w 4876374"/>
              <a:gd name="connsiteY7" fmla="*/ 2770261 h 4494262"/>
              <a:gd name="connsiteX8" fmla="*/ 4876374 w 4876374"/>
              <a:gd name="connsiteY8" fmla="*/ 4494262 h 4494262"/>
              <a:gd name="connsiteX9" fmla="*/ 1115537 w 4876374"/>
              <a:gd name="connsiteY9" fmla="*/ 4429125 h 4494262"/>
              <a:gd name="connsiteX0" fmla="*/ 1115537 w 4847799"/>
              <a:gd name="connsiteY0" fmla="*/ 4429125 h 4494262"/>
              <a:gd name="connsiteX1" fmla="*/ 0 w 4847799"/>
              <a:gd name="connsiteY1" fmla="*/ 4427609 h 4494262"/>
              <a:gd name="connsiteX2" fmla="*/ 895349 w 4847799"/>
              <a:gd name="connsiteY2" fmla="*/ 2598809 h 4494262"/>
              <a:gd name="connsiteX3" fmla="*/ 1733548 w 4847799"/>
              <a:gd name="connsiteY3" fmla="*/ 1617734 h 4494262"/>
              <a:gd name="connsiteX4" fmla="*/ 3152349 w 4847799"/>
              <a:gd name="connsiteY4" fmla="*/ 601613 h 4494262"/>
              <a:gd name="connsiteX5" fmla="*/ 4836736 w 4847799"/>
              <a:gd name="connsiteY5" fmla="*/ 0 h 4494262"/>
              <a:gd name="connsiteX6" fmla="*/ 4838699 w 4847799"/>
              <a:gd name="connsiteY6" fmla="*/ 1065286 h 4494262"/>
              <a:gd name="connsiteX7" fmla="*/ 4838698 w 4847799"/>
              <a:gd name="connsiteY7" fmla="*/ 2770261 h 4494262"/>
              <a:gd name="connsiteX8" fmla="*/ 4847799 w 4847799"/>
              <a:gd name="connsiteY8" fmla="*/ 4494262 h 4494262"/>
              <a:gd name="connsiteX9" fmla="*/ 1115537 w 4847799"/>
              <a:gd name="connsiteY9" fmla="*/ 4429125 h 4494262"/>
              <a:gd name="connsiteX0" fmla="*/ 1115537 w 4847799"/>
              <a:gd name="connsiteY0" fmla="*/ 4448175 h 4513312"/>
              <a:gd name="connsiteX1" fmla="*/ 0 w 4847799"/>
              <a:gd name="connsiteY1" fmla="*/ 4446659 h 4513312"/>
              <a:gd name="connsiteX2" fmla="*/ 895349 w 4847799"/>
              <a:gd name="connsiteY2" fmla="*/ 2617859 h 4513312"/>
              <a:gd name="connsiteX3" fmla="*/ 1733548 w 4847799"/>
              <a:gd name="connsiteY3" fmla="*/ 1636784 h 4513312"/>
              <a:gd name="connsiteX4" fmla="*/ 3152349 w 4847799"/>
              <a:gd name="connsiteY4" fmla="*/ 620663 h 4513312"/>
              <a:gd name="connsiteX5" fmla="*/ 4846261 w 4847799"/>
              <a:gd name="connsiteY5" fmla="*/ 0 h 4513312"/>
              <a:gd name="connsiteX6" fmla="*/ 4838699 w 4847799"/>
              <a:gd name="connsiteY6" fmla="*/ 1084336 h 4513312"/>
              <a:gd name="connsiteX7" fmla="*/ 4838698 w 4847799"/>
              <a:gd name="connsiteY7" fmla="*/ 2789311 h 4513312"/>
              <a:gd name="connsiteX8" fmla="*/ 4847799 w 4847799"/>
              <a:gd name="connsiteY8" fmla="*/ 4513312 h 4513312"/>
              <a:gd name="connsiteX9" fmla="*/ 1115537 w 4847799"/>
              <a:gd name="connsiteY9" fmla="*/ 4448175 h 4513312"/>
              <a:gd name="connsiteX0" fmla="*/ 1115537 w 4847799"/>
              <a:gd name="connsiteY0" fmla="*/ 4448175 h 4513312"/>
              <a:gd name="connsiteX1" fmla="*/ 0 w 4847799"/>
              <a:gd name="connsiteY1" fmla="*/ 4446659 h 4513312"/>
              <a:gd name="connsiteX2" fmla="*/ 895349 w 4847799"/>
              <a:gd name="connsiteY2" fmla="*/ 2617859 h 4513312"/>
              <a:gd name="connsiteX3" fmla="*/ 1733548 w 4847799"/>
              <a:gd name="connsiteY3" fmla="*/ 1636784 h 4513312"/>
              <a:gd name="connsiteX4" fmla="*/ 3152349 w 4847799"/>
              <a:gd name="connsiteY4" fmla="*/ 620663 h 4513312"/>
              <a:gd name="connsiteX5" fmla="*/ 4846261 w 4847799"/>
              <a:gd name="connsiteY5" fmla="*/ 0 h 4513312"/>
              <a:gd name="connsiteX6" fmla="*/ 4838699 w 4847799"/>
              <a:gd name="connsiteY6" fmla="*/ 1084336 h 4513312"/>
              <a:gd name="connsiteX7" fmla="*/ 4838698 w 4847799"/>
              <a:gd name="connsiteY7" fmla="*/ 2789311 h 4513312"/>
              <a:gd name="connsiteX8" fmla="*/ 4847799 w 4847799"/>
              <a:gd name="connsiteY8" fmla="*/ 4513312 h 4513312"/>
              <a:gd name="connsiteX9" fmla="*/ 1115537 w 4847799"/>
              <a:gd name="connsiteY9" fmla="*/ 4448175 h 4513312"/>
              <a:gd name="connsiteX0" fmla="*/ 1115537 w 4847799"/>
              <a:gd name="connsiteY0" fmla="*/ 4448175 h 4513312"/>
              <a:gd name="connsiteX1" fmla="*/ 0 w 4847799"/>
              <a:gd name="connsiteY1" fmla="*/ 4446659 h 4513312"/>
              <a:gd name="connsiteX2" fmla="*/ 895349 w 4847799"/>
              <a:gd name="connsiteY2" fmla="*/ 2617859 h 4513312"/>
              <a:gd name="connsiteX3" fmla="*/ 1733548 w 4847799"/>
              <a:gd name="connsiteY3" fmla="*/ 1636784 h 4513312"/>
              <a:gd name="connsiteX4" fmla="*/ 3152349 w 4847799"/>
              <a:gd name="connsiteY4" fmla="*/ 620663 h 4513312"/>
              <a:gd name="connsiteX5" fmla="*/ 4846261 w 4847799"/>
              <a:gd name="connsiteY5" fmla="*/ 0 h 4513312"/>
              <a:gd name="connsiteX6" fmla="*/ 4838699 w 4847799"/>
              <a:gd name="connsiteY6" fmla="*/ 1084336 h 4513312"/>
              <a:gd name="connsiteX7" fmla="*/ 4838698 w 4847799"/>
              <a:gd name="connsiteY7" fmla="*/ 2789311 h 4513312"/>
              <a:gd name="connsiteX8" fmla="*/ 4847799 w 4847799"/>
              <a:gd name="connsiteY8" fmla="*/ 4513312 h 4513312"/>
              <a:gd name="connsiteX9" fmla="*/ 1115537 w 4847799"/>
              <a:gd name="connsiteY9" fmla="*/ 4448175 h 4513312"/>
              <a:gd name="connsiteX0" fmla="*/ 1115537 w 4848780"/>
              <a:gd name="connsiteY0" fmla="*/ 4448175 h 4513312"/>
              <a:gd name="connsiteX1" fmla="*/ 0 w 4848780"/>
              <a:gd name="connsiteY1" fmla="*/ 4446659 h 4513312"/>
              <a:gd name="connsiteX2" fmla="*/ 895349 w 4848780"/>
              <a:gd name="connsiteY2" fmla="*/ 2617859 h 4513312"/>
              <a:gd name="connsiteX3" fmla="*/ 1733548 w 4848780"/>
              <a:gd name="connsiteY3" fmla="*/ 1636784 h 4513312"/>
              <a:gd name="connsiteX4" fmla="*/ 3152349 w 4848780"/>
              <a:gd name="connsiteY4" fmla="*/ 620663 h 4513312"/>
              <a:gd name="connsiteX5" fmla="*/ 4846261 w 4848780"/>
              <a:gd name="connsiteY5" fmla="*/ 0 h 4513312"/>
              <a:gd name="connsiteX6" fmla="*/ 4848224 w 4848780"/>
              <a:gd name="connsiteY6" fmla="*/ 1112911 h 4513312"/>
              <a:gd name="connsiteX7" fmla="*/ 4838698 w 4848780"/>
              <a:gd name="connsiteY7" fmla="*/ 2789311 h 4513312"/>
              <a:gd name="connsiteX8" fmla="*/ 4847799 w 4848780"/>
              <a:gd name="connsiteY8" fmla="*/ 4513312 h 4513312"/>
              <a:gd name="connsiteX9" fmla="*/ 1115537 w 4848780"/>
              <a:gd name="connsiteY9" fmla="*/ 4448175 h 4513312"/>
              <a:gd name="connsiteX0" fmla="*/ 1115537 w 4848224"/>
              <a:gd name="connsiteY0" fmla="*/ 4448175 h 4513312"/>
              <a:gd name="connsiteX1" fmla="*/ 0 w 4848224"/>
              <a:gd name="connsiteY1" fmla="*/ 4446659 h 4513312"/>
              <a:gd name="connsiteX2" fmla="*/ 895349 w 4848224"/>
              <a:gd name="connsiteY2" fmla="*/ 2617859 h 4513312"/>
              <a:gd name="connsiteX3" fmla="*/ 1733548 w 4848224"/>
              <a:gd name="connsiteY3" fmla="*/ 1636784 h 4513312"/>
              <a:gd name="connsiteX4" fmla="*/ 3152349 w 4848224"/>
              <a:gd name="connsiteY4" fmla="*/ 620663 h 4513312"/>
              <a:gd name="connsiteX5" fmla="*/ 4846261 w 4848224"/>
              <a:gd name="connsiteY5" fmla="*/ 0 h 4513312"/>
              <a:gd name="connsiteX6" fmla="*/ 4848224 w 4848224"/>
              <a:gd name="connsiteY6" fmla="*/ 1112911 h 4513312"/>
              <a:gd name="connsiteX7" fmla="*/ 4838698 w 4848224"/>
              <a:gd name="connsiteY7" fmla="*/ 2789311 h 4513312"/>
              <a:gd name="connsiteX8" fmla="*/ 4847799 w 4848224"/>
              <a:gd name="connsiteY8" fmla="*/ 4513312 h 4513312"/>
              <a:gd name="connsiteX9" fmla="*/ 1115537 w 4848224"/>
              <a:gd name="connsiteY9" fmla="*/ 4448175 h 4513312"/>
              <a:gd name="connsiteX0" fmla="*/ 1115537 w 5121914"/>
              <a:gd name="connsiteY0" fmla="*/ 4448175 h 4623861"/>
              <a:gd name="connsiteX1" fmla="*/ 0 w 5121914"/>
              <a:gd name="connsiteY1" fmla="*/ 4446659 h 4623861"/>
              <a:gd name="connsiteX2" fmla="*/ 895349 w 5121914"/>
              <a:gd name="connsiteY2" fmla="*/ 2617859 h 4623861"/>
              <a:gd name="connsiteX3" fmla="*/ 1733548 w 5121914"/>
              <a:gd name="connsiteY3" fmla="*/ 1636784 h 4623861"/>
              <a:gd name="connsiteX4" fmla="*/ 3152349 w 5121914"/>
              <a:gd name="connsiteY4" fmla="*/ 620663 h 4623861"/>
              <a:gd name="connsiteX5" fmla="*/ 4846261 w 5121914"/>
              <a:gd name="connsiteY5" fmla="*/ 0 h 4623861"/>
              <a:gd name="connsiteX6" fmla="*/ 4848224 w 5121914"/>
              <a:gd name="connsiteY6" fmla="*/ 1112911 h 4623861"/>
              <a:gd name="connsiteX7" fmla="*/ 4838698 w 5121914"/>
              <a:gd name="connsiteY7" fmla="*/ 2808539 h 4623861"/>
              <a:gd name="connsiteX8" fmla="*/ 4847799 w 5121914"/>
              <a:gd name="connsiteY8" fmla="*/ 4513312 h 4623861"/>
              <a:gd name="connsiteX9" fmla="*/ 1115537 w 5121914"/>
              <a:gd name="connsiteY9" fmla="*/ 4448175 h 4623861"/>
              <a:gd name="connsiteX0" fmla="*/ 1115537 w 4848407"/>
              <a:gd name="connsiteY0" fmla="*/ 4448175 h 4623861"/>
              <a:gd name="connsiteX1" fmla="*/ 0 w 4848407"/>
              <a:gd name="connsiteY1" fmla="*/ 4446659 h 4623861"/>
              <a:gd name="connsiteX2" fmla="*/ 895349 w 4848407"/>
              <a:gd name="connsiteY2" fmla="*/ 2617859 h 4623861"/>
              <a:gd name="connsiteX3" fmla="*/ 1733548 w 4848407"/>
              <a:gd name="connsiteY3" fmla="*/ 1636784 h 4623861"/>
              <a:gd name="connsiteX4" fmla="*/ 3152349 w 4848407"/>
              <a:gd name="connsiteY4" fmla="*/ 620663 h 4623861"/>
              <a:gd name="connsiteX5" fmla="*/ 4846261 w 4848407"/>
              <a:gd name="connsiteY5" fmla="*/ 0 h 4623861"/>
              <a:gd name="connsiteX6" fmla="*/ 4848224 w 4848407"/>
              <a:gd name="connsiteY6" fmla="*/ 1112911 h 4623861"/>
              <a:gd name="connsiteX7" fmla="*/ 4838698 w 4848407"/>
              <a:gd name="connsiteY7" fmla="*/ 2808539 h 4623861"/>
              <a:gd name="connsiteX8" fmla="*/ 4847799 w 4848407"/>
              <a:gd name="connsiteY8" fmla="*/ 4513312 h 4623861"/>
              <a:gd name="connsiteX9" fmla="*/ 1115537 w 4848407"/>
              <a:gd name="connsiteY9" fmla="*/ 4448175 h 4623861"/>
              <a:gd name="connsiteX0" fmla="*/ 1115537 w 4857324"/>
              <a:gd name="connsiteY0" fmla="*/ 4448175 h 4645873"/>
              <a:gd name="connsiteX1" fmla="*/ 0 w 4857324"/>
              <a:gd name="connsiteY1" fmla="*/ 4446659 h 4645873"/>
              <a:gd name="connsiteX2" fmla="*/ 895349 w 4857324"/>
              <a:gd name="connsiteY2" fmla="*/ 2617859 h 4645873"/>
              <a:gd name="connsiteX3" fmla="*/ 1733548 w 4857324"/>
              <a:gd name="connsiteY3" fmla="*/ 1636784 h 4645873"/>
              <a:gd name="connsiteX4" fmla="*/ 3152349 w 4857324"/>
              <a:gd name="connsiteY4" fmla="*/ 620663 h 4645873"/>
              <a:gd name="connsiteX5" fmla="*/ 4846261 w 4857324"/>
              <a:gd name="connsiteY5" fmla="*/ 0 h 4645873"/>
              <a:gd name="connsiteX6" fmla="*/ 4848224 w 4857324"/>
              <a:gd name="connsiteY6" fmla="*/ 1112911 h 4645873"/>
              <a:gd name="connsiteX7" fmla="*/ 4838698 w 4857324"/>
              <a:gd name="connsiteY7" fmla="*/ 2808539 h 4645873"/>
              <a:gd name="connsiteX8" fmla="*/ 4857324 w 4857324"/>
              <a:gd name="connsiteY8" fmla="*/ 4542155 h 4645873"/>
              <a:gd name="connsiteX9" fmla="*/ 1115537 w 4857324"/>
              <a:gd name="connsiteY9" fmla="*/ 4448175 h 4645873"/>
              <a:gd name="connsiteX0" fmla="*/ 1115537 w 5084385"/>
              <a:gd name="connsiteY0" fmla="*/ 4448175 h 4645873"/>
              <a:gd name="connsiteX1" fmla="*/ 0 w 5084385"/>
              <a:gd name="connsiteY1" fmla="*/ 4446659 h 4645873"/>
              <a:gd name="connsiteX2" fmla="*/ 895349 w 5084385"/>
              <a:gd name="connsiteY2" fmla="*/ 2617859 h 4645873"/>
              <a:gd name="connsiteX3" fmla="*/ 1733548 w 5084385"/>
              <a:gd name="connsiteY3" fmla="*/ 1636784 h 4645873"/>
              <a:gd name="connsiteX4" fmla="*/ 3152349 w 5084385"/>
              <a:gd name="connsiteY4" fmla="*/ 620663 h 4645873"/>
              <a:gd name="connsiteX5" fmla="*/ 4846261 w 5084385"/>
              <a:gd name="connsiteY5" fmla="*/ 0 h 4645873"/>
              <a:gd name="connsiteX6" fmla="*/ 4848224 w 5084385"/>
              <a:gd name="connsiteY6" fmla="*/ 1112911 h 4645873"/>
              <a:gd name="connsiteX7" fmla="*/ 4838698 w 5084385"/>
              <a:gd name="connsiteY7" fmla="*/ 2808539 h 4645873"/>
              <a:gd name="connsiteX8" fmla="*/ 4857324 w 5084385"/>
              <a:gd name="connsiteY8" fmla="*/ 4542155 h 4645873"/>
              <a:gd name="connsiteX9" fmla="*/ 1115537 w 5084385"/>
              <a:gd name="connsiteY9" fmla="*/ 4448175 h 4645873"/>
              <a:gd name="connsiteX0" fmla="*/ 1115537 w 4857324"/>
              <a:gd name="connsiteY0" fmla="*/ 4448175 h 4645873"/>
              <a:gd name="connsiteX1" fmla="*/ 0 w 4857324"/>
              <a:gd name="connsiteY1" fmla="*/ 4446659 h 4645873"/>
              <a:gd name="connsiteX2" fmla="*/ 895349 w 4857324"/>
              <a:gd name="connsiteY2" fmla="*/ 2617859 h 4645873"/>
              <a:gd name="connsiteX3" fmla="*/ 1733548 w 4857324"/>
              <a:gd name="connsiteY3" fmla="*/ 1636784 h 4645873"/>
              <a:gd name="connsiteX4" fmla="*/ 3152349 w 4857324"/>
              <a:gd name="connsiteY4" fmla="*/ 620663 h 4645873"/>
              <a:gd name="connsiteX5" fmla="*/ 4846261 w 4857324"/>
              <a:gd name="connsiteY5" fmla="*/ 0 h 4645873"/>
              <a:gd name="connsiteX6" fmla="*/ 4848224 w 4857324"/>
              <a:gd name="connsiteY6" fmla="*/ 1112911 h 4645873"/>
              <a:gd name="connsiteX7" fmla="*/ 4838698 w 4857324"/>
              <a:gd name="connsiteY7" fmla="*/ 2808539 h 4645873"/>
              <a:gd name="connsiteX8" fmla="*/ 4857324 w 4857324"/>
              <a:gd name="connsiteY8" fmla="*/ 4542155 h 4645873"/>
              <a:gd name="connsiteX9" fmla="*/ 1115537 w 4857324"/>
              <a:gd name="connsiteY9" fmla="*/ 4448175 h 4645873"/>
              <a:gd name="connsiteX0" fmla="*/ 1115537 w 4857324"/>
              <a:gd name="connsiteY0" fmla="*/ 4448175 h 4542155"/>
              <a:gd name="connsiteX1" fmla="*/ 0 w 4857324"/>
              <a:gd name="connsiteY1" fmla="*/ 4446659 h 4542155"/>
              <a:gd name="connsiteX2" fmla="*/ 895349 w 4857324"/>
              <a:gd name="connsiteY2" fmla="*/ 2617859 h 4542155"/>
              <a:gd name="connsiteX3" fmla="*/ 1733548 w 4857324"/>
              <a:gd name="connsiteY3" fmla="*/ 1636784 h 4542155"/>
              <a:gd name="connsiteX4" fmla="*/ 3152349 w 4857324"/>
              <a:gd name="connsiteY4" fmla="*/ 620663 h 4542155"/>
              <a:gd name="connsiteX5" fmla="*/ 4846261 w 4857324"/>
              <a:gd name="connsiteY5" fmla="*/ 0 h 4542155"/>
              <a:gd name="connsiteX6" fmla="*/ 4848224 w 4857324"/>
              <a:gd name="connsiteY6" fmla="*/ 1112911 h 4542155"/>
              <a:gd name="connsiteX7" fmla="*/ 4838698 w 4857324"/>
              <a:gd name="connsiteY7" fmla="*/ 2808539 h 4542155"/>
              <a:gd name="connsiteX8" fmla="*/ 4857324 w 4857324"/>
              <a:gd name="connsiteY8" fmla="*/ 4542155 h 4542155"/>
              <a:gd name="connsiteX9" fmla="*/ 1115537 w 4857324"/>
              <a:gd name="connsiteY9" fmla="*/ 4448175 h 4542155"/>
              <a:gd name="connsiteX0" fmla="*/ 1115537 w 4866849"/>
              <a:gd name="connsiteY0" fmla="*/ 4448175 h 4484469"/>
              <a:gd name="connsiteX1" fmla="*/ 0 w 4866849"/>
              <a:gd name="connsiteY1" fmla="*/ 4446659 h 4484469"/>
              <a:gd name="connsiteX2" fmla="*/ 895349 w 4866849"/>
              <a:gd name="connsiteY2" fmla="*/ 2617859 h 4484469"/>
              <a:gd name="connsiteX3" fmla="*/ 1733548 w 4866849"/>
              <a:gd name="connsiteY3" fmla="*/ 1636784 h 4484469"/>
              <a:gd name="connsiteX4" fmla="*/ 3152349 w 4866849"/>
              <a:gd name="connsiteY4" fmla="*/ 620663 h 4484469"/>
              <a:gd name="connsiteX5" fmla="*/ 4846261 w 4866849"/>
              <a:gd name="connsiteY5" fmla="*/ 0 h 4484469"/>
              <a:gd name="connsiteX6" fmla="*/ 4848224 w 4866849"/>
              <a:gd name="connsiteY6" fmla="*/ 1112911 h 4484469"/>
              <a:gd name="connsiteX7" fmla="*/ 4838698 w 4866849"/>
              <a:gd name="connsiteY7" fmla="*/ 2808539 h 4484469"/>
              <a:gd name="connsiteX8" fmla="*/ 4866849 w 4866849"/>
              <a:gd name="connsiteY8" fmla="*/ 4484469 h 4484469"/>
              <a:gd name="connsiteX9" fmla="*/ 1115537 w 4866849"/>
              <a:gd name="connsiteY9" fmla="*/ 4448175 h 4484469"/>
              <a:gd name="connsiteX0" fmla="*/ 1115537 w 5136185"/>
              <a:gd name="connsiteY0" fmla="*/ 4448175 h 4484469"/>
              <a:gd name="connsiteX1" fmla="*/ 0 w 5136185"/>
              <a:gd name="connsiteY1" fmla="*/ 4446659 h 4484469"/>
              <a:gd name="connsiteX2" fmla="*/ 895349 w 5136185"/>
              <a:gd name="connsiteY2" fmla="*/ 2617859 h 4484469"/>
              <a:gd name="connsiteX3" fmla="*/ 1733548 w 5136185"/>
              <a:gd name="connsiteY3" fmla="*/ 1636784 h 4484469"/>
              <a:gd name="connsiteX4" fmla="*/ 3152349 w 5136185"/>
              <a:gd name="connsiteY4" fmla="*/ 620663 h 4484469"/>
              <a:gd name="connsiteX5" fmla="*/ 4846261 w 5136185"/>
              <a:gd name="connsiteY5" fmla="*/ 0 h 4484469"/>
              <a:gd name="connsiteX6" fmla="*/ 4848224 w 5136185"/>
              <a:gd name="connsiteY6" fmla="*/ 1112911 h 4484469"/>
              <a:gd name="connsiteX7" fmla="*/ 4838698 w 5136185"/>
              <a:gd name="connsiteY7" fmla="*/ 2808539 h 4484469"/>
              <a:gd name="connsiteX8" fmla="*/ 4866849 w 5136185"/>
              <a:gd name="connsiteY8" fmla="*/ 4484469 h 4484469"/>
              <a:gd name="connsiteX9" fmla="*/ 1115537 w 5136185"/>
              <a:gd name="connsiteY9" fmla="*/ 4448175 h 4484469"/>
              <a:gd name="connsiteX0" fmla="*/ 1115537 w 4866849"/>
              <a:gd name="connsiteY0" fmla="*/ 4448175 h 4484469"/>
              <a:gd name="connsiteX1" fmla="*/ 0 w 4866849"/>
              <a:gd name="connsiteY1" fmla="*/ 4446659 h 4484469"/>
              <a:gd name="connsiteX2" fmla="*/ 895349 w 4866849"/>
              <a:gd name="connsiteY2" fmla="*/ 2617859 h 4484469"/>
              <a:gd name="connsiteX3" fmla="*/ 1733548 w 4866849"/>
              <a:gd name="connsiteY3" fmla="*/ 1636784 h 4484469"/>
              <a:gd name="connsiteX4" fmla="*/ 3152349 w 4866849"/>
              <a:gd name="connsiteY4" fmla="*/ 620663 h 4484469"/>
              <a:gd name="connsiteX5" fmla="*/ 4846261 w 4866849"/>
              <a:gd name="connsiteY5" fmla="*/ 0 h 4484469"/>
              <a:gd name="connsiteX6" fmla="*/ 4848224 w 4866849"/>
              <a:gd name="connsiteY6" fmla="*/ 1112911 h 4484469"/>
              <a:gd name="connsiteX7" fmla="*/ 4838698 w 4866849"/>
              <a:gd name="connsiteY7" fmla="*/ 2808539 h 4484469"/>
              <a:gd name="connsiteX8" fmla="*/ 4866849 w 4866849"/>
              <a:gd name="connsiteY8" fmla="*/ 4484469 h 4484469"/>
              <a:gd name="connsiteX9" fmla="*/ 1115537 w 4866849"/>
              <a:gd name="connsiteY9" fmla="*/ 4448175 h 4484469"/>
              <a:gd name="connsiteX0" fmla="*/ 1115537 w 5144833"/>
              <a:gd name="connsiteY0" fmla="*/ 4448175 h 4599579"/>
              <a:gd name="connsiteX1" fmla="*/ 0 w 5144833"/>
              <a:gd name="connsiteY1" fmla="*/ 4446659 h 4599579"/>
              <a:gd name="connsiteX2" fmla="*/ 895349 w 5144833"/>
              <a:gd name="connsiteY2" fmla="*/ 2617859 h 4599579"/>
              <a:gd name="connsiteX3" fmla="*/ 1733548 w 5144833"/>
              <a:gd name="connsiteY3" fmla="*/ 1636784 h 4599579"/>
              <a:gd name="connsiteX4" fmla="*/ 3152349 w 5144833"/>
              <a:gd name="connsiteY4" fmla="*/ 620663 h 4599579"/>
              <a:gd name="connsiteX5" fmla="*/ 4846261 w 5144833"/>
              <a:gd name="connsiteY5" fmla="*/ 0 h 4599579"/>
              <a:gd name="connsiteX6" fmla="*/ 4848224 w 5144833"/>
              <a:gd name="connsiteY6" fmla="*/ 1112911 h 4599579"/>
              <a:gd name="connsiteX7" fmla="*/ 4867273 w 5144833"/>
              <a:gd name="connsiteY7" fmla="*/ 2808539 h 4599579"/>
              <a:gd name="connsiteX8" fmla="*/ 4866849 w 5144833"/>
              <a:gd name="connsiteY8" fmla="*/ 4484469 h 4599579"/>
              <a:gd name="connsiteX9" fmla="*/ 1115537 w 5144833"/>
              <a:gd name="connsiteY9" fmla="*/ 4448175 h 4599579"/>
              <a:gd name="connsiteX0" fmla="*/ 1115537 w 4867273"/>
              <a:gd name="connsiteY0" fmla="*/ 4448175 h 4599579"/>
              <a:gd name="connsiteX1" fmla="*/ 0 w 4867273"/>
              <a:gd name="connsiteY1" fmla="*/ 4446659 h 4599579"/>
              <a:gd name="connsiteX2" fmla="*/ 895349 w 4867273"/>
              <a:gd name="connsiteY2" fmla="*/ 2617859 h 4599579"/>
              <a:gd name="connsiteX3" fmla="*/ 1733548 w 4867273"/>
              <a:gd name="connsiteY3" fmla="*/ 1636784 h 4599579"/>
              <a:gd name="connsiteX4" fmla="*/ 3152349 w 4867273"/>
              <a:gd name="connsiteY4" fmla="*/ 620663 h 4599579"/>
              <a:gd name="connsiteX5" fmla="*/ 4846261 w 4867273"/>
              <a:gd name="connsiteY5" fmla="*/ 0 h 4599579"/>
              <a:gd name="connsiteX6" fmla="*/ 4848224 w 4867273"/>
              <a:gd name="connsiteY6" fmla="*/ 1112911 h 4599579"/>
              <a:gd name="connsiteX7" fmla="*/ 4867273 w 4867273"/>
              <a:gd name="connsiteY7" fmla="*/ 2808539 h 4599579"/>
              <a:gd name="connsiteX8" fmla="*/ 4866849 w 4867273"/>
              <a:gd name="connsiteY8" fmla="*/ 4484469 h 4599579"/>
              <a:gd name="connsiteX9" fmla="*/ 1115537 w 4867273"/>
              <a:gd name="connsiteY9" fmla="*/ 4448175 h 4599579"/>
              <a:gd name="connsiteX0" fmla="*/ 1115537 w 4867273"/>
              <a:gd name="connsiteY0" fmla="*/ 4448175 h 4599579"/>
              <a:gd name="connsiteX1" fmla="*/ 0 w 4867273"/>
              <a:gd name="connsiteY1" fmla="*/ 4446659 h 4599579"/>
              <a:gd name="connsiteX2" fmla="*/ 895349 w 4867273"/>
              <a:gd name="connsiteY2" fmla="*/ 2617859 h 4599579"/>
              <a:gd name="connsiteX3" fmla="*/ 1733548 w 4867273"/>
              <a:gd name="connsiteY3" fmla="*/ 1636784 h 4599579"/>
              <a:gd name="connsiteX4" fmla="*/ 3152349 w 4867273"/>
              <a:gd name="connsiteY4" fmla="*/ 620663 h 4599579"/>
              <a:gd name="connsiteX5" fmla="*/ 4846261 w 4867273"/>
              <a:gd name="connsiteY5" fmla="*/ 0 h 4599579"/>
              <a:gd name="connsiteX6" fmla="*/ 4848224 w 4867273"/>
              <a:gd name="connsiteY6" fmla="*/ 1112911 h 4599579"/>
              <a:gd name="connsiteX7" fmla="*/ 4867273 w 4867273"/>
              <a:gd name="connsiteY7" fmla="*/ 2808539 h 4599579"/>
              <a:gd name="connsiteX8" fmla="*/ 4866849 w 4867273"/>
              <a:gd name="connsiteY8" fmla="*/ 4484469 h 4599579"/>
              <a:gd name="connsiteX9" fmla="*/ 1115537 w 4867273"/>
              <a:gd name="connsiteY9" fmla="*/ 4448175 h 4599579"/>
              <a:gd name="connsiteX0" fmla="*/ 1115537 w 4867274"/>
              <a:gd name="connsiteY0" fmla="*/ 4448175 h 4599579"/>
              <a:gd name="connsiteX1" fmla="*/ 0 w 4867274"/>
              <a:gd name="connsiteY1" fmla="*/ 4446659 h 4599579"/>
              <a:gd name="connsiteX2" fmla="*/ 895349 w 4867274"/>
              <a:gd name="connsiteY2" fmla="*/ 2617859 h 4599579"/>
              <a:gd name="connsiteX3" fmla="*/ 1733548 w 4867274"/>
              <a:gd name="connsiteY3" fmla="*/ 1636784 h 4599579"/>
              <a:gd name="connsiteX4" fmla="*/ 3152349 w 4867274"/>
              <a:gd name="connsiteY4" fmla="*/ 620663 h 4599579"/>
              <a:gd name="connsiteX5" fmla="*/ 4846261 w 4867274"/>
              <a:gd name="connsiteY5" fmla="*/ 0 h 4599579"/>
              <a:gd name="connsiteX6" fmla="*/ 4867274 w 4867274"/>
              <a:gd name="connsiteY6" fmla="*/ 1112911 h 4599579"/>
              <a:gd name="connsiteX7" fmla="*/ 4867273 w 4867274"/>
              <a:gd name="connsiteY7" fmla="*/ 2808539 h 4599579"/>
              <a:gd name="connsiteX8" fmla="*/ 4866849 w 4867274"/>
              <a:gd name="connsiteY8" fmla="*/ 4484469 h 4599579"/>
              <a:gd name="connsiteX9" fmla="*/ 1115537 w 4867274"/>
              <a:gd name="connsiteY9" fmla="*/ 4448175 h 4599579"/>
              <a:gd name="connsiteX0" fmla="*/ 1115537 w 4867274"/>
              <a:gd name="connsiteY0" fmla="*/ 4448175 h 4599579"/>
              <a:gd name="connsiteX1" fmla="*/ 0 w 4867274"/>
              <a:gd name="connsiteY1" fmla="*/ 4446659 h 4599579"/>
              <a:gd name="connsiteX2" fmla="*/ 895349 w 4867274"/>
              <a:gd name="connsiteY2" fmla="*/ 2617859 h 4599579"/>
              <a:gd name="connsiteX3" fmla="*/ 1733548 w 4867274"/>
              <a:gd name="connsiteY3" fmla="*/ 1636784 h 4599579"/>
              <a:gd name="connsiteX4" fmla="*/ 3152349 w 4867274"/>
              <a:gd name="connsiteY4" fmla="*/ 620663 h 4599579"/>
              <a:gd name="connsiteX5" fmla="*/ 4846261 w 4867274"/>
              <a:gd name="connsiteY5" fmla="*/ 0 h 4599579"/>
              <a:gd name="connsiteX6" fmla="*/ 4867274 w 4867274"/>
              <a:gd name="connsiteY6" fmla="*/ 1112911 h 4599579"/>
              <a:gd name="connsiteX7" fmla="*/ 4867273 w 4867274"/>
              <a:gd name="connsiteY7" fmla="*/ 2808539 h 4599579"/>
              <a:gd name="connsiteX8" fmla="*/ 4866849 w 4867274"/>
              <a:gd name="connsiteY8" fmla="*/ 4484469 h 4599579"/>
              <a:gd name="connsiteX9" fmla="*/ 1115537 w 4867274"/>
              <a:gd name="connsiteY9" fmla="*/ 4448175 h 4599579"/>
              <a:gd name="connsiteX0" fmla="*/ 1115537 w 4867274"/>
              <a:gd name="connsiteY0" fmla="*/ 4448175 h 4599579"/>
              <a:gd name="connsiteX1" fmla="*/ 0 w 4867274"/>
              <a:gd name="connsiteY1" fmla="*/ 4446659 h 4599579"/>
              <a:gd name="connsiteX2" fmla="*/ 895349 w 4867274"/>
              <a:gd name="connsiteY2" fmla="*/ 2617859 h 4599579"/>
              <a:gd name="connsiteX3" fmla="*/ 1733548 w 4867274"/>
              <a:gd name="connsiteY3" fmla="*/ 1636784 h 4599579"/>
              <a:gd name="connsiteX4" fmla="*/ 3152349 w 4867274"/>
              <a:gd name="connsiteY4" fmla="*/ 620663 h 4599579"/>
              <a:gd name="connsiteX5" fmla="*/ 4846261 w 4867274"/>
              <a:gd name="connsiteY5" fmla="*/ 0 h 4599579"/>
              <a:gd name="connsiteX6" fmla="*/ 4867274 w 4867274"/>
              <a:gd name="connsiteY6" fmla="*/ 1112911 h 4599579"/>
              <a:gd name="connsiteX7" fmla="*/ 4867273 w 4867274"/>
              <a:gd name="connsiteY7" fmla="*/ 2808539 h 4599579"/>
              <a:gd name="connsiteX8" fmla="*/ 4866849 w 4867274"/>
              <a:gd name="connsiteY8" fmla="*/ 4484469 h 4599579"/>
              <a:gd name="connsiteX9" fmla="*/ 1115537 w 4867274"/>
              <a:gd name="connsiteY9" fmla="*/ 4448175 h 4599579"/>
              <a:gd name="connsiteX0" fmla="*/ 1115537 w 4893886"/>
              <a:gd name="connsiteY0" fmla="*/ 4448175 h 4599579"/>
              <a:gd name="connsiteX1" fmla="*/ 0 w 4893886"/>
              <a:gd name="connsiteY1" fmla="*/ 4446659 h 4599579"/>
              <a:gd name="connsiteX2" fmla="*/ 895349 w 4893886"/>
              <a:gd name="connsiteY2" fmla="*/ 2617859 h 4599579"/>
              <a:gd name="connsiteX3" fmla="*/ 1733548 w 4893886"/>
              <a:gd name="connsiteY3" fmla="*/ 1636784 h 4599579"/>
              <a:gd name="connsiteX4" fmla="*/ 3152349 w 4893886"/>
              <a:gd name="connsiteY4" fmla="*/ 620663 h 4599579"/>
              <a:gd name="connsiteX5" fmla="*/ 4893886 w 4893886"/>
              <a:gd name="connsiteY5" fmla="*/ 0 h 4599579"/>
              <a:gd name="connsiteX6" fmla="*/ 4867274 w 4893886"/>
              <a:gd name="connsiteY6" fmla="*/ 1112911 h 4599579"/>
              <a:gd name="connsiteX7" fmla="*/ 4867273 w 4893886"/>
              <a:gd name="connsiteY7" fmla="*/ 2808539 h 4599579"/>
              <a:gd name="connsiteX8" fmla="*/ 4866849 w 4893886"/>
              <a:gd name="connsiteY8" fmla="*/ 4484469 h 4599579"/>
              <a:gd name="connsiteX9" fmla="*/ 1115537 w 4893886"/>
              <a:gd name="connsiteY9" fmla="*/ 4448175 h 4599579"/>
              <a:gd name="connsiteX0" fmla="*/ 1115537 w 4867274"/>
              <a:gd name="connsiteY0" fmla="*/ 4448175 h 4599579"/>
              <a:gd name="connsiteX1" fmla="*/ 0 w 4867274"/>
              <a:gd name="connsiteY1" fmla="*/ 4446659 h 4599579"/>
              <a:gd name="connsiteX2" fmla="*/ 895349 w 4867274"/>
              <a:gd name="connsiteY2" fmla="*/ 2617859 h 4599579"/>
              <a:gd name="connsiteX3" fmla="*/ 1733548 w 4867274"/>
              <a:gd name="connsiteY3" fmla="*/ 1636784 h 4599579"/>
              <a:gd name="connsiteX4" fmla="*/ 3152349 w 4867274"/>
              <a:gd name="connsiteY4" fmla="*/ 620663 h 4599579"/>
              <a:gd name="connsiteX5" fmla="*/ 4855786 w 4867274"/>
              <a:gd name="connsiteY5" fmla="*/ 0 h 4599579"/>
              <a:gd name="connsiteX6" fmla="*/ 4867274 w 4867274"/>
              <a:gd name="connsiteY6" fmla="*/ 1112911 h 4599579"/>
              <a:gd name="connsiteX7" fmla="*/ 4867273 w 4867274"/>
              <a:gd name="connsiteY7" fmla="*/ 2808539 h 4599579"/>
              <a:gd name="connsiteX8" fmla="*/ 4866849 w 4867274"/>
              <a:gd name="connsiteY8" fmla="*/ 4484469 h 4599579"/>
              <a:gd name="connsiteX9" fmla="*/ 1115537 w 4867274"/>
              <a:gd name="connsiteY9" fmla="*/ 4448175 h 4599579"/>
              <a:gd name="connsiteX0" fmla="*/ 1115537 w 4985424"/>
              <a:gd name="connsiteY0" fmla="*/ 4448175 h 4599579"/>
              <a:gd name="connsiteX1" fmla="*/ 0 w 4985424"/>
              <a:gd name="connsiteY1" fmla="*/ 4446659 h 4599579"/>
              <a:gd name="connsiteX2" fmla="*/ 895349 w 4985424"/>
              <a:gd name="connsiteY2" fmla="*/ 2617859 h 4599579"/>
              <a:gd name="connsiteX3" fmla="*/ 1733548 w 4985424"/>
              <a:gd name="connsiteY3" fmla="*/ 1636784 h 4599579"/>
              <a:gd name="connsiteX4" fmla="*/ 3152349 w 4985424"/>
              <a:gd name="connsiteY4" fmla="*/ 620663 h 4599579"/>
              <a:gd name="connsiteX5" fmla="*/ 4855786 w 4985424"/>
              <a:gd name="connsiteY5" fmla="*/ 0 h 4599579"/>
              <a:gd name="connsiteX6" fmla="*/ 4867274 w 4985424"/>
              <a:gd name="connsiteY6" fmla="*/ 1112911 h 4599579"/>
              <a:gd name="connsiteX7" fmla="*/ 4867273 w 4985424"/>
              <a:gd name="connsiteY7" fmla="*/ 2808539 h 4599579"/>
              <a:gd name="connsiteX8" fmla="*/ 4866849 w 4985424"/>
              <a:gd name="connsiteY8" fmla="*/ 4484469 h 4599579"/>
              <a:gd name="connsiteX9" fmla="*/ 1115537 w 4985424"/>
              <a:gd name="connsiteY9" fmla="*/ 4448175 h 4599579"/>
              <a:gd name="connsiteX0" fmla="*/ 1115537 w 4867274"/>
              <a:gd name="connsiteY0" fmla="*/ 4448175 h 4599579"/>
              <a:gd name="connsiteX1" fmla="*/ 0 w 4867274"/>
              <a:gd name="connsiteY1" fmla="*/ 4446659 h 4599579"/>
              <a:gd name="connsiteX2" fmla="*/ 895349 w 4867274"/>
              <a:gd name="connsiteY2" fmla="*/ 2617859 h 4599579"/>
              <a:gd name="connsiteX3" fmla="*/ 1733548 w 4867274"/>
              <a:gd name="connsiteY3" fmla="*/ 1636784 h 4599579"/>
              <a:gd name="connsiteX4" fmla="*/ 3152349 w 4867274"/>
              <a:gd name="connsiteY4" fmla="*/ 620663 h 4599579"/>
              <a:gd name="connsiteX5" fmla="*/ 4855786 w 4867274"/>
              <a:gd name="connsiteY5" fmla="*/ 0 h 4599579"/>
              <a:gd name="connsiteX6" fmla="*/ 4867274 w 4867274"/>
              <a:gd name="connsiteY6" fmla="*/ 1112911 h 4599579"/>
              <a:gd name="connsiteX7" fmla="*/ 4867273 w 4867274"/>
              <a:gd name="connsiteY7" fmla="*/ 2808539 h 4599579"/>
              <a:gd name="connsiteX8" fmla="*/ 4866849 w 4867274"/>
              <a:gd name="connsiteY8" fmla="*/ 4484469 h 4599579"/>
              <a:gd name="connsiteX9" fmla="*/ 1115537 w 4867274"/>
              <a:gd name="connsiteY9" fmla="*/ 4448175 h 4599579"/>
              <a:gd name="connsiteX0" fmla="*/ 1115537 w 4867274"/>
              <a:gd name="connsiteY0" fmla="*/ 4448175 h 4484469"/>
              <a:gd name="connsiteX1" fmla="*/ 0 w 4867274"/>
              <a:gd name="connsiteY1" fmla="*/ 4446659 h 4484469"/>
              <a:gd name="connsiteX2" fmla="*/ 895349 w 4867274"/>
              <a:gd name="connsiteY2" fmla="*/ 2617859 h 4484469"/>
              <a:gd name="connsiteX3" fmla="*/ 1733548 w 4867274"/>
              <a:gd name="connsiteY3" fmla="*/ 1636784 h 4484469"/>
              <a:gd name="connsiteX4" fmla="*/ 3152349 w 4867274"/>
              <a:gd name="connsiteY4" fmla="*/ 620663 h 4484469"/>
              <a:gd name="connsiteX5" fmla="*/ 4855786 w 4867274"/>
              <a:gd name="connsiteY5" fmla="*/ 0 h 4484469"/>
              <a:gd name="connsiteX6" fmla="*/ 4867274 w 4867274"/>
              <a:gd name="connsiteY6" fmla="*/ 1112911 h 4484469"/>
              <a:gd name="connsiteX7" fmla="*/ 4867273 w 4867274"/>
              <a:gd name="connsiteY7" fmla="*/ 2808539 h 4484469"/>
              <a:gd name="connsiteX8" fmla="*/ 4866849 w 4867274"/>
              <a:gd name="connsiteY8" fmla="*/ 4484469 h 4484469"/>
              <a:gd name="connsiteX9" fmla="*/ 1115537 w 4867274"/>
              <a:gd name="connsiteY9" fmla="*/ 4448175 h 4484469"/>
              <a:gd name="connsiteX0" fmla="*/ 1115537 w 4867274"/>
              <a:gd name="connsiteY0" fmla="*/ 4448175 h 4484469"/>
              <a:gd name="connsiteX1" fmla="*/ 0 w 4867274"/>
              <a:gd name="connsiteY1" fmla="*/ 4446659 h 4484469"/>
              <a:gd name="connsiteX2" fmla="*/ 895349 w 4867274"/>
              <a:gd name="connsiteY2" fmla="*/ 2617859 h 4484469"/>
              <a:gd name="connsiteX3" fmla="*/ 1733548 w 4867274"/>
              <a:gd name="connsiteY3" fmla="*/ 1636784 h 4484469"/>
              <a:gd name="connsiteX4" fmla="*/ 3152349 w 4867274"/>
              <a:gd name="connsiteY4" fmla="*/ 620663 h 4484469"/>
              <a:gd name="connsiteX5" fmla="*/ 4855786 w 4867274"/>
              <a:gd name="connsiteY5" fmla="*/ 0 h 4484469"/>
              <a:gd name="connsiteX6" fmla="*/ 4867274 w 4867274"/>
              <a:gd name="connsiteY6" fmla="*/ 1112911 h 4484469"/>
              <a:gd name="connsiteX7" fmla="*/ 4867273 w 4867274"/>
              <a:gd name="connsiteY7" fmla="*/ 2808539 h 4484469"/>
              <a:gd name="connsiteX8" fmla="*/ 4866849 w 4867274"/>
              <a:gd name="connsiteY8" fmla="*/ 4484469 h 4484469"/>
              <a:gd name="connsiteX9" fmla="*/ 1115537 w 4867274"/>
              <a:gd name="connsiteY9" fmla="*/ 4448175 h 4484469"/>
              <a:gd name="connsiteX0" fmla="*/ 1115537 w 4867274"/>
              <a:gd name="connsiteY0" fmla="*/ 4448175 h 4455626"/>
              <a:gd name="connsiteX1" fmla="*/ 0 w 4867274"/>
              <a:gd name="connsiteY1" fmla="*/ 4446659 h 4455626"/>
              <a:gd name="connsiteX2" fmla="*/ 895349 w 4867274"/>
              <a:gd name="connsiteY2" fmla="*/ 2617859 h 4455626"/>
              <a:gd name="connsiteX3" fmla="*/ 1733548 w 4867274"/>
              <a:gd name="connsiteY3" fmla="*/ 1636784 h 4455626"/>
              <a:gd name="connsiteX4" fmla="*/ 3152349 w 4867274"/>
              <a:gd name="connsiteY4" fmla="*/ 620663 h 4455626"/>
              <a:gd name="connsiteX5" fmla="*/ 4855786 w 4867274"/>
              <a:gd name="connsiteY5" fmla="*/ 0 h 4455626"/>
              <a:gd name="connsiteX6" fmla="*/ 4867274 w 4867274"/>
              <a:gd name="connsiteY6" fmla="*/ 1112911 h 4455626"/>
              <a:gd name="connsiteX7" fmla="*/ 4867273 w 4867274"/>
              <a:gd name="connsiteY7" fmla="*/ 2808539 h 4455626"/>
              <a:gd name="connsiteX8" fmla="*/ 4866849 w 4867274"/>
              <a:gd name="connsiteY8" fmla="*/ 4455626 h 4455626"/>
              <a:gd name="connsiteX9" fmla="*/ 1115537 w 4867274"/>
              <a:gd name="connsiteY9" fmla="*/ 4448175 h 4455626"/>
              <a:gd name="connsiteX0" fmla="*/ 1115537 w 4867274"/>
              <a:gd name="connsiteY0" fmla="*/ 4448175 h 4448175"/>
              <a:gd name="connsiteX1" fmla="*/ 0 w 4867274"/>
              <a:gd name="connsiteY1" fmla="*/ 4446659 h 4448175"/>
              <a:gd name="connsiteX2" fmla="*/ 895349 w 4867274"/>
              <a:gd name="connsiteY2" fmla="*/ 2617859 h 4448175"/>
              <a:gd name="connsiteX3" fmla="*/ 1733548 w 4867274"/>
              <a:gd name="connsiteY3" fmla="*/ 1636784 h 4448175"/>
              <a:gd name="connsiteX4" fmla="*/ 3152349 w 4867274"/>
              <a:gd name="connsiteY4" fmla="*/ 620663 h 4448175"/>
              <a:gd name="connsiteX5" fmla="*/ 4855786 w 4867274"/>
              <a:gd name="connsiteY5" fmla="*/ 0 h 4448175"/>
              <a:gd name="connsiteX6" fmla="*/ 4867274 w 4867274"/>
              <a:gd name="connsiteY6" fmla="*/ 1112911 h 4448175"/>
              <a:gd name="connsiteX7" fmla="*/ 4867273 w 4867274"/>
              <a:gd name="connsiteY7" fmla="*/ 2808539 h 4448175"/>
              <a:gd name="connsiteX8" fmla="*/ 4866849 w 4867274"/>
              <a:gd name="connsiteY8" fmla="*/ 4446012 h 4448175"/>
              <a:gd name="connsiteX9" fmla="*/ 1115537 w 4867274"/>
              <a:gd name="connsiteY9" fmla="*/ 4448175 h 4448175"/>
              <a:gd name="connsiteX0" fmla="*/ 1115537 w 4867274"/>
              <a:gd name="connsiteY0" fmla="*/ 4448175 h 4448175"/>
              <a:gd name="connsiteX1" fmla="*/ 0 w 4867274"/>
              <a:gd name="connsiteY1" fmla="*/ 4446659 h 4448175"/>
              <a:gd name="connsiteX2" fmla="*/ 895349 w 4867274"/>
              <a:gd name="connsiteY2" fmla="*/ 2617859 h 4448175"/>
              <a:gd name="connsiteX3" fmla="*/ 1733548 w 4867274"/>
              <a:gd name="connsiteY3" fmla="*/ 1636784 h 4448175"/>
              <a:gd name="connsiteX4" fmla="*/ 3152349 w 4867274"/>
              <a:gd name="connsiteY4" fmla="*/ 620663 h 4448175"/>
              <a:gd name="connsiteX5" fmla="*/ 4865311 w 4867274"/>
              <a:gd name="connsiteY5" fmla="*/ 0 h 4448175"/>
              <a:gd name="connsiteX6" fmla="*/ 4867274 w 4867274"/>
              <a:gd name="connsiteY6" fmla="*/ 1112911 h 4448175"/>
              <a:gd name="connsiteX7" fmla="*/ 4867273 w 4867274"/>
              <a:gd name="connsiteY7" fmla="*/ 2808539 h 4448175"/>
              <a:gd name="connsiteX8" fmla="*/ 4866849 w 4867274"/>
              <a:gd name="connsiteY8" fmla="*/ 4446012 h 4448175"/>
              <a:gd name="connsiteX9" fmla="*/ 1115537 w 4867274"/>
              <a:gd name="connsiteY9" fmla="*/ 4448175 h 4448175"/>
              <a:gd name="connsiteX0" fmla="*/ 1115537 w 4867274"/>
              <a:gd name="connsiteY0" fmla="*/ 4448175 h 4448175"/>
              <a:gd name="connsiteX1" fmla="*/ 0 w 4867274"/>
              <a:gd name="connsiteY1" fmla="*/ 4446659 h 4448175"/>
              <a:gd name="connsiteX2" fmla="*/ 895349 w 4867274"/>
              <a:gd name="connsiteY2" fmla="*/ 2617859 h 4448175"/>
              <a:gd name="connsiteX3" fmla="*/ 1733548 w 4867274"/>
              <a:gd name="connsiteY3" fmla="*/ 1636784 h 4448175"/>
              <a:gd name="connsiteX4" fmla="*/ 3152349 w 4867274"/>
              <a:gd name="connsiteY4" fmla="*/ 620663 h 4448175"/>
              <a:gd name="connsiteX5" fmla="*/ 4865311 w 4867274"/>
              <a:gd name="connsiteY5" fmla="*/ 0 h 4448175"/>
              <a:gd name="connsiteX6" fmla="*/ 4867274 w 4867274"/>
              <a:gd name="connsiteY6" fmla="*/ 1112911 h 4448175"/>
              <a:gd name="connsiteX7" fmla="*/ 4867273 w 4867274"/>
              <a:gd name="connsiteY7" fmla="*/ 2808539 h 4448175"/>
              <a:gd name="connsiteX8" fmla="*/ 4866849 w 4867274"/>
              <a:gd name="connsiteY8" fmla="*/ 4446012 h 4448175"/>
              <a:gd name="connsiteX9" fmla="*/ 1115537 w 4867274"/>
              <a:gd name="connsiteY9" fmla="*/ 4448175 h 4448175"/>
              <a:gd name="connsiteX0" fmla="*/ 1115537 w 4867274"/>
              <a:gd name="connsiteY0" fmla="*/ 4448175 h 4485182"/>
              <a:gd name="connsiteX1" fmla="*/ 0 w 4867274"/>
              <a:gd name="connsiteY1" fmla="*/ 4485182 h 4485182"/>
              <a:gd name="connsiteX2" fmla="*/ 895349 w 4867274"/>
              <a:gd name="connsiteY2" fmla="*/ 2617859 h 4485182"/>
              <a:gd name="connsiteX3" fmla="*/ 1733548 w 4867274"/>
              <a:gd name="connsiteY3" fmla="*/ 1636784 h 4485182"/>
              <a:gd name="connsiteX4" fmla="*/ 3152349 w 4867274"/>
              <a:gd name="connsiteY4" fmla="*/ 620663 h 4485182"/>
              <a:gd name="connsiteX5" fmla="*/ 4865311 w 4867274"/>
              <a:gd name="connsiteY5" fmla="*/ 0 h 4485182"/>
              <a:gd name="connsiteX6" fmla="*/ 4867274 w 4867274"/>
              <a:gd name="connsiteY6" fmla="*/ 1112911 h 4485182"/>
              <a:gd name="connsiteX7" fmla="*/ 4867273 w 4867274"/>
              <a:gd name="connsiteY7" fmla="*/ 2808539 h 4485182"/>
              <a:gd name="connsiteX8" fmla="*/ 4866849 w 4867274"/>
              <a:gd name="connsiteY8" fmla="*/ 4446012 h 4485182"/>
              <a:gd name="connsiteX9" fmla="*/ 1115537 w 4867274"/>
              <a:gd name="connsiteY9" fmla="*/ 4448175 h 4485182"/>
              <a:gd name="connsiteX0" fmla="*/ 1125062 w 5144128"/>
              <a:gd name="connsiteY0" fmla="*/ 4477067 h 4575663"/>
              <a:gd name="connsiteX1" fmla="*/ 0 w 5144128"/>
              <a:gd name="connsiteY1" fmla="*/ 4485182 h 4575663"/>
              <a:gd name="connsiteX2" fmla="*/ 895349 w 5144128"/>
              <a:gd name="connsiteY2" fmla="*/ 2617859 h 4575663"/>
              <a:gd name="connsiteX3" fmla="*/ 1733548 w 5144128"/>
              <a:gd name="connsiteY3" fmla="*/ 1636784 h 4575663"/>
              <a:gd name="connsiteX4" fmla="*/ 3152349 w 5144128"/>
              <a:gd name="connsiteY4" fmla="*/ 620663 h 4575663"/>
              <a:gd name="connsiteX5" fmla="*/ 4865311 w 5144128"/>
              <a:gd name="connsiteY5" fmla="*/ 0 h 4575663"/>
              <a:gd name="connsiteX6" fmla="*/ 4867274 w 5144128"/>
              <a:gd name="connsiteY6" fmla="*/ 1112911 h 4575663"/>
              <a:gd name="connsiteX7" fmla="*/ 4867273 w 5144128"/>
              <a:gd name="connsiteY7" fmla="*/ 2808539 h 4575663"/>
              <a:gd name="connsiteX8" fmla="*/ 4866849 w 5144128"/>
              <a:gd name="connsiteY8" fmla="*/ 4446012 h 4575663"/>
              <a:gd name="connsiteX9" fmla="*/ 1125062 w 5144128"/>
              <a:gd name="connsiteY9" fmla="*/ 4477067 h 4575663"/>
              <a:gd name="connsiteX0" fmla="*/ 1125062 w 5144128"/>
              <a:gd name="connsiteY0" fmla="*/ 4477067 h 4606198"/>
              <a:gd name="connsiteX1" fmla="*/ 0 w 5144128"/>
              <a:gd name="connsiteY1" fmla="*/ 4485182 h 4606198"/>
              <a:gd name="connsiteX2" fmla="*/ 895349 w 5144128"/>
              <a:gd name="connsiteY2" fmla="*/ 2617859 h 4606198"/>
              <a:gd name="connsiteX3" fmla="*/ 1733548 w 5144128"/>
              <a:gd name="connsiteY3" fmla="*/ 1636784 h 4606198"/>
              <a:gd name="connsiteX4" fmla="*/ 3152349 w 5144128"/>
              <a:gd name="connsiteY4" fmla="*/ 620663 h 4606198"/>
              <a:gd name="connsiteX5" fmla="*/ 4865311 w 5144128"/>
              <a:gd name="connsiteY5" fmla="*/ 0 h 4606198"/>
              <a:gd name="connsiteX6" fmla="*/ 4867274 w 5144128"/>
              <a:gd name="connsiteY6" fmla="*/ 1112911 h 4606198"/>
              <a:gd name="connsiteX7" fmla="*/ 4867273 w 5144128"/>
              <a:gd name="connsiteY7" fmla="*/ 2808539 h 4606198"/>
              <a:gd name="connsiteX8" fmla="*/ 4866849 w 5144128"/>
              <a:gd name="connsiteY8" fmla="*/ 4484534 h 4606198"/>
              <a:gd name="connsiteX9" fmla="*/ 1125062 w 5144128"/>
              <a:gd name="connsiteY9" fmla="*/ 4477067 h 4606198"/>
              <a:gd name="connsiteX0" fmla="*/ 1125062 w 5144128"/>
              <a:gd name="connsiteY0" fmla="*/ 4477067 h 4485182"/>
              <a:gd name="connsiteX1" fmla="*/ 0 w 5144128"/>
              <a:gd name="connsiteY1" fmla="*/ 4485182 h 4485182"/>
              <a:gd name="connsiteX2" fmla="*/ 895349 w 5144128"/>
              <a:gd name="connsiteY2" fmla="*/ 2617859 h 4485182"/>
              <a:gd name="connsiteX3" fmla="*/ 1733548 w 5144128"/>
              <a:gd name="connsiteY3" fmla="*/ 1636784 h 4485182"/>
              <a:gd name="connsiteX4" fmla="*/ 3152349 w 5144128"/>
              <a:gd name="connsiteY4" fmla="*/ 620663 h 4485182"/>
              <a:gd name="connsiteX5" fmla="*/ 4865311 w 5144128"/>
              <a:gd name="connsiteY5" fmla="*/ 0 h 4485182"/>
              <a:gd name="connsiteX6" fmla="*/ 4867274 w 5144128"/>
              <a:gd name="connsiteY6" fmla="*/ 1112911 h 4485182"/>
              <a:gd name="connsiteX7" fmla="*/ 4867273 w 5144128"/>
              <a:gd name="connsiteY7" fmla="*/ 2808539 h 4485182"/>
              <a:gd name="connsiteX8" fmla="*/ 4866849 w 5144128"/>
              <a:gd name="connsiteY8" fmla="*/ 4484534 h 4485182"/>
              <a:gd name="connsiteX9" fmla="*/ 1125062 w 5144128"/>
              <a:gd name="connsiteY9" fmla="*/ 4477067 h 4485182"/>
              <a:gd name="connsiteX0" fmla="*/ 1125062 w 4867274"/>
              <a:gd name="connsiteY0" fmla="*/ 4477067 h 4485182"/>
              <a:gd name="connsiteX1" fmla="*/ 0 w 4867274"/>
              <a:gd name="connsiteY1" fmla="*/ 4485182 h 4485182"/>
              <a:gd name="connsiteX2" fmla="*/ 895349 w 4867274"/>
              <a:gd name="connsiteY2" fmla="*/ 2617859 h 4485182"/>
              <a:gd name="connsiteX3" fmla="*/ 1733548 w 4867274"/>
              <a:gd name="connsiteY3" fmla="*/ 1636784 h 4485182"/>
              <a:gd name="connsiteX4" fmla="*/ 3152349 w 4867274"/>
              <a:gd name="connsiteY4" fmla="*/ 620663 h 4485182"/>
              <a:gd name="connsiteX5" fmla="*/ 4865311 w 4867274"/>
              <a:gd name="connsiteY5" fmla="*/ 0 h 4485182"/>
              <a:gd name="connsiteX6" fmla="*/ 4867274 w 4867274"/>
              <a:gd name="connsiteY6" fmla="*/ 1112911 h 4485182"/>
              <a:gd name="connsiteX7" fmla="*/ 4867273 w 4867274"/>
              <a:gd name="connsiteY7" fmla="*/ 2808539 h 4485182"/>
              <a:gd name="connsiteX8" fmla="*/ 4866849 w 4867274"/>
              <a:gd name="connsiteY8" fmla="*/ 4484534 h 4485182"/>
              <a:gd name="connsiteX9" fmla="*/ 1125062 w 4867274"/>
              <a:gd name="connsiteY9" fmla="*/ 4477067 h 4485182"/>
              <a:gd name="connsiteX0" fmla="*/ 1125062 w 4867274"/>
              <a:gd name="connsiteY0" fmla="*/ 4477067 h 4485182"/>
              <a:gd name="connsiteX1" fmla="*/ 0 w 4867274"/>
              <a:gd name="connsiteY1" fmla="*/ 4485182 h 4485182"/>
              <a:gd name="connsiteX2" fmla="*/ 895349 w 4867274"/>
              <a:gd name="connsiteY2" fmla="*/ 2617859 h 4485182"/>
              <a:gd name="connsiteX3" fmla="*/ 1733548 w 4867274"/>
              <a:gd name="connsiteY3" fmla="*/ 1636784 h 4485182"/>
              <a:gd name="connsiteX4" fmla="*/ 3152349 w 4867274"/>
              <a:gd name="connsiteY4" fmla="*/ 620663 h 4485182"/>
              <a:gd name="connsiteX5" fmla="*/ 4865311 w 4867274"/>
              <a:gd name="connsiteY5" fmla="*/ 0 h 4485182"/>
              <a:gd name="connsiteX6" fmla="*/ 4867274 w 4867274"/>
              <a:gd name="connsiteY6" fmla="*/ 1112911 h 4485182"/>
              <a:gd name="connsiteX7" fmla="*/ 4867273 w 4867274"/>
              <a:gd name="connsiteY7" fmla="*/ 2808539 h 4485182"/>
              <a:gd name="connsiteX8" fmla="*/ 4866849 w 4867274"/>
              <a:gd name="connsiteY8" fmla="*/ 4484534 h 4485182"/>
              <a:gd name="connsiteX9" fmla="*/ 1125062 w 4867274"/>
              <a:gd name="connsiteY9" fmla="*/ 4477067 h 4485182"/>
              <a:gd name="connsiteX0" fmla="*/ 1125062 w 4867274"/>
              <a:gd name="connsiteY0" fmla="*/ 4477067 h 4485182"/>
              <a:gd name="connsiteX1" fmla="*/ 0 w 4867274"/>
              <a:gd name="connsiteY1" fmla="*/ 4485182 h 4485182"/>
              <a:gd name="connsiteX2" fmla="*/ 895349 w 4867274"/>
              <a:gd name="connsiteY2" fmla="*/ 2617859 h 4485182"/>
              <a:gd name="connsiteX3" fmla="*/ 1733548 w 4867274"/>
              <a:gd name="connsiteY3" fmla="*/ 1636784 h 4485182"/>
              <a:gd name="connsiteX4" fmla="*/ 3152349 w 4867274"/>
              <a:gd name="connsiteY4" fmla="*/ 620663 h 4485182"/>
              <a:gd name="connsiteX5" fmla="*/ 4865311 w 4867274"/>
              <a:gd name="connsiteY5" fmla="*/ 0 h 4485182"/>
              <a:gd name="connsiteX6" fmla="*/ 4867274 w 4867274"/>
              <a:gd name="connsiteY6" fmla="*/ 1112911 h 4485182"/>
              <a:gd name="connsiteX7" fmla="*/ 4867273 w 4867274"/>
              <a:gd name="connsiteY7" fmla="*/ 2808539 h 4485182"/>
              <a:gd name="connsiteX8" fmla="*/ 4866849 w 4867274"/>
              <a:gd name="connsiteY8" fmla="*/ 4484534 h 4485182"/>
              <a:gd name="connsiteX9" fmla="*/ 1125062 w 4867274"/>
              <a:gd name="connsiteY9" fmla="*/ 4477067 h 4485182"/>
              <a:gd name="connsiteX0" fmla="*/ 1125062 w 4867274"/>
              <a:gd name="connsiteY0" fmla="*/ 4477067 h 4485182"/>
              <a:gd name="connsiteX1" fmla="*/ 0 w 4867274"/>
              <a:gd name="connsiteY1" fmla="*/ 4485182 h 4485182"/>
              <a:gd name="connsiteX2" fmla="*/ 895349 w 4867274"/>
              <a:gd name="connsiteY2" fmla="*/ 2617859 h 4485182"/>
              <a:gd name="connsiteX3" fmla="*/ 1733548 w 4867274"/>
              <a:gd name="connsiteY3" fmla="*/ 1636784 h 4485182"/>
              <a:gd name="connsiteX4" fmla="*/ 3152349 w 4867274"/>
              <a:gd name="connsiteY4" fmla="*/ 620663 h 4485182"/>
              <a:gd name="connsiteX5" fmla="*/ 4865311 w 4867274"/>
              <a:gd name="connsiteY5" fmla="*/ 0 h 4485182"/>
              <a:gd name="connsiteX6" fmla="*/ 4867274 w 4867274"/>
              <a:gd name="connsiteY6" fmla="*/ 1112911 h 4485182"/>
              <a:gd name="connsiteX7" fmla="*/ 4867273 w 4867274"/>
              <a:gd name="connsiteY7" fmla="*/ 2808539 h 4485182"/>
              <a:gd name="connsiteX8" fmla="*/ 4866849 w 4867274"/>
              <a:gd name="connsiteY8" fmla="*/ 4484534 h 4485182"/>
              <a:gd name="connsiteX9" fmla="*/ 1125062 w 4867274"/>
              <a:gd name="connsiteY9" fmla="*/ 4477067 h 4485182"/>
              <a:gd name="connsiteX0" fmla="*/ 1153637 w 4895849"/>
              <a:gd name="connsiteY0" fmla="*/ 4477067 h 4485182"/>
              <a:gd name="connsiteX1" fmla="*/ 0 w 4895849"/>
              <a:gd name="connsiteY1" fmla="*/ 4485182 h 4485182"/>
              <a:gd name="connsiteX2" fmla="*/ 923924 w 4895849"/>
              <a:gd name="connsiteY2" fmla="*/ 2617859 h 4485182"/>
              <a:gd name="connsiteX3" fmla="*/ 1762123 w 4895849"/>
              <a:gd name="connsiteY3" fmla="*/ 1636784 h 4485182"/>
              <a:gd name="connsiteX4" fmla="*/ 3180924 w 4895849"/>
              <a:gd name="connsiteY4" fmla="*/ 620663 h 4485182"/>
              <a:gd name="connsiteX5" fmla="*/ 4893886 w 4895849"/>
              <a:gd name="connsiteY5" fmla="*/ 0 h 4485182"/>
              <a:gd name="connsiteX6" fmla="*/ 4895849 w 4895849"/>
              <a:gd name="connsiteY6" fmla="*/ 1112911 h 4485182"/>
              <a:gd name="connsiteX7" fmla="*/ 4895848 w 4895849"/>
              <a:gd name="connsiteY7" fmla="*/ 2808539 h 4485182"/>
              <a:gd name="connsiteX8" fmla="*/ 4895424 w 4895849"/>
              <a:gd name="connsiteY8" fmla="*/ 4484534 h 4485182"/>
              <a:gd name="connsiteX9" fmla="*/ 1153637 w 4895849"/>
              <a:gd name="connsiteY9" fmla="*/ 4477067 h 4485182"/>
              <a:gd name="connsiteX0" fmla="*/ 1153637 w 4895849"/>
              <a:gd name="connsiteY0" fmla="*/ 4477067 h 4485182"/>
              <a:gd name="connsiteX1" fmla="*/ 0 w 4895849"/>
              <a:gd name="connsiteY1" fmla="*/ 4485182 h 4485182"/>
              <a:gd name="connsiteX2" fmla="*/ 885824 w 4895849"/>
              <a:gd name="connsiteY2" fmla="*/ 2608229 h 4485182"/>
              <a:gd name="connsiteX3" fmla="*/ 1762123 w 4895849"/>
              <a:gd name="connsiteY3" fmla="*/ 1636784 h 4485182"/>
              <a:gd name="connsiteX4" fmla="*/ 3180924 w 4895849"/>
              <a:gd name="connsiteY4" fmla="*/ 620663 h 4485182"/>
              <a:gd name="connsiteX5" fmla="*/ 4893886 w 4895849"/>
              <a:gd name="connsiteY5" fmla="*/ 0 h 4485182"/>
              <a:gd name="connsiteX6" fmla="*/ 4895849 w 4895849"/>
              <a:gd name="connsiteY6" fmla="*/ 1112911 h 4485182"/>
              <a:gd name="connsiteX7" fmla="*/ 4895848 w 4895849"/>
              <a:gd name="connsiteY7" fmla="*/ 2808539 h 4485182"/>
              <a:gd name="connsiteX8" fmla="*/ 4895424 w 4895849"/>
              <a:gd name="connsiteY8" fmla="*/ 4484534 h 4485182"/>
              <a:gd name="connsiteX9" fmla="*/ 1153637 w 4895849"/>
              <a:gd name="connsiteY9" fmla="*/ 4477067 h 4485182"/>
              <a:gd name="connsiteX0" fmla="*/ 1153637 w 4895849"/>
              <a:gd name="connsiteY0" fmla="*/ 4477067 h 4485182"/>
              <a:gd name="connsiteX1" fmla="*/ 0 w 4895849"/>
              <a:gd name="connsiteY1" fmla="*/ 4485182 h 4485182"/>
              <a:gd name="connsiteX2" fmla="*/ 914399 w 4895849"/>
              <a:gd name="connsiteY2" fmla="*/ 2627491 h 4485182"/>
              <a:gd name="connsiteX3" fmla="*/ 1762123 w 4895849"/>
              <a:gd name="connsiteY3" fmla="*/ 1636784 h 4485182"/>
              <a:gd name="connsiteX4" fmla="*/ 3180924 w 4895849"/>
              <a:gd name="connsiteY4" fmla="*/ 620663 h 4485182"/>
              <a:gd name="connsiteX5" fmla="*/ 4893886 w 4895849"/>
              <a:gd name="connsiteY5" fmla="*/ 0 h 4485182"/>
              <a:gd name="connsiteX6" fmla="*/ 4895849 w 4895849"/>
              <a:gd name="connsiteY6" fmla="*/ 1112911 h 4485182"/>
              <a:gd name="connsiteX7" fmla="*/ 4895848 w 4895849"/>
              <a:gd name="connsiteY7" fmla="*/ 2808539 h 4485182"/>
              <a:gd name="connsiteX8" fmla="*/ 4895424 w 4895849"/>
              <a:gd name="connsiteY8" fmla="*/ 4484534 h 4485182"/>
              <a:gd name="connsiteX9" fmla="*/ 1153637 w 4895849"/>
              <a:gd name="connsiteY9" fmla="*/ 4477067 h 4485182"/>
              <a:gd name="connsiteX0" fmla="*/ 1153637 w 4912953"/>
              <a:gd name="connsiteY0" fmla="*/ 4496328 h 4504443"/>
              <a:gd name="connsiteX1" fmla="*/ 0 w 4912953"/>
              <a:gd name="connsiteY1" fmla="*/ 4504443 h 4504443"/>
              <a:gd name="connsiteX2" fmla="*/ 914399 w 4912953"/>
              <a:gd name="connsiteY2" fmla="*/ 2646752 h 4504443"/>
              <a:gd name="connsiteX3" fmla="*/ 1762123 w 4912953"/>
              <a:gd name="connsiteY3" fmla="*/ 1656045 h 4504443"/>
              <a:gd name="connsiteX4" fmla="*/ 3180924 w 4912953"/>
              <a:gd name="connsiteY4" fmla="*/ 639924 h 4504443"/>
              <a:gd name="connsiteX5" fmla="*/ 4912936 w 4912953"/>
              <a:gd name="connsiteY5" fmla="*/ 0 h 4504443"/>
              <a:gd name="connsiteX6" fmla="*/ 4895849 w 4912953"/>
              <a:gd name="connsiteY6" fmla="*/ 1132172 h 4504443"/>
              <a:gd name="connsiteX7" fmla="*/ 4895848 w 4912953"/>
              <a:gd name="connsiteY7" fmla="*/ 2827800 h 4504443"/>
              <a:gd name="connsiteX8" fmla="*/ 4895424 w 4912953"/>
              <a:gd name="connsiteY8" fmla="*/ 4503795 h 4504443"/>
              <a:gd name="connsiteX9" fmla="*/ 1153637 w 4912953"/>
              <a:gd name="connsiteY9" fmla="*/ 4496328 h 4504443"/>
              <a:gd name="connsiteX0" fmla="*/ 1153637 w 4895849"/>
              <a:gd name="connsiteY0" fmla="*/ 4496328 h 4504443"/>
              <a:gd name="connsiteX1" fmla="*/ 0 w 4895849"/>
              <a:gd name="connsiteY1" fmla="*/ 4504443 h 4504443"/>
              <a:gd name="connsiteX2" fmla="*/ 914399 w 4895849"/>
              <a:gd name="connsiteY2" fmla="*/ 2646752 h 4504443"/>
              <a:gd name="connsiteX3" fmla="*/ 1762123 w 4895849"/>
              <a:gd name="connsiteY3" fmla="*/ 1656045 h 4504443"/>
              <a:gd name="connsiteX4" fmla="*/ 3180924 w 4895849"/>
              <a:gd name="connsiteY4" fmla="*/ 639924 h 4504443"/>
              <a:gd name="connsiteX5" fmla="*/ 4893886 w 4895849"/>
              <a:gd name="connsiteY5" fmla="*/ 0 h 4504443"/>
              <a:gd name="connsiteX6" fmla="*/ 4895849 w 4895849"/>
              <a:gd name="connsiteY6" fmla="*/ 1132172 h 4504443"/>
              <a:gd name="connsiteX7" fmla="*/ 4895848 w 4895849"/>
              <a:gd name="connsiteY7" fmla="*/ 2827800 h 4504443"/>
              <a:gd name="connsiteX8" fmla="*/ 4895424 w 4895849"/>
              <a:gd name="connsiteY8" fmla="*/ 4503795 h 4504443"/>
              <a:gd name="connsiteX9" fmla="*/ 1153637 w 4895849"/>
              <a:gd name="connsiteY9" fmla="*/ 4496328 h 4504443"/>
              <a:gd name="connsiteX0" fmla="*/ 1136480 w 4895849"/>
              <a:gd name="connsiteY0" fmla="*/ 4533568 h 4533719"/>
              <a:gd name="connsiteX1" fmla="*/ 0 w 4895849"/>
              <a:gd name="connsiteY1" fmla="*/ 4504443 h 4533719"/>
              <a:gd name="connsiteX2" fmla="*/ 914399 w 4895849"/>
              <a:gd name="connsiteY2" fmla="*/ 2646752 h 4533719"/>
              <a:gd name="connsiteX3" fmla="*/ 1762123 w 4895849"/>
              <a:gd name="connsiteY3" fmla="*/ 1656045 h 4533719"/>
              <a:gd name="connsiteX4" fmla="*/ 3180924 w 4895849"/>
              <a:gd name="connsiteY4" fmla="*/ 639924 h 4533719"/>
              <a:gd name="connsiteX5" fmla="*/ 4893886 w 4895849"/>
              <a:gd name="connsiteY5" fmla="*/ 0 h 4533719"/>
              <a:gd name="connsiteX6" fmla="*/ 4895849 w 4895849"/>
              <a:gd name="connsiteY6" fmla="*/ 1132172 h 4533719"/>
              <a:gd name="connsiteX7" fmla="*/ 4895848 w 4895849"/>
              <a:gd name="connsiteY7" fmla="*/ 2827800 h 4533719"/>
              <a:gd name="connsiteX8" fmla="*/ 4895424 w 4895849"/>
              <a:gd name="connsiteY8" fmla="*/ 4503795 h 4533719"/>
              <a:gd name="connsiteX9" fmla="*/ 1136480 w 4895849"/>
              <a:gd name="connsiteY9" fmla="*/ 4533568 h 4533719"/>
              <a:gd name="connsiteX0" fmla="*/ 1145058 w 4904427"/>
              <a:gd name="connsiteY0" fmla="*/ 4533568 h 4533568"/>
              <a:gd name="connsiteX1" fmla="*/ 0 w 4904427"/>
              <a:gd name="connsiteY1" fmla="*/ 4532373 h 4533568"/>
              <a:gd name="connsiteX2" fmla="*/ 922977 w 4904427"/>
              <a:gd name="connsiteY2" fmla="*/ 2646752 h 4533568"/>
              <a:gd name="connsiteX3" fmla="*/ 1770701 w 4904427"/>
              <a:gd name="connsiteY3" fmla="*/ 1656045 h 4533568"/>
              <a:gd name="connsiteX4" fmla="*/ 3189502 w 4904427"/>
              <a:gd name="connsiteY4" fmla="*/ 639924 h 4533568"/>
              <a:gd name="connsiteX5" fmla="*/ 4902464 w 4904427"/>
              <a:gd name="connsiteY5" fmla="*/ 0 h 4533568"/>
              <a:gd name="connsiteX6" fmla="*/ 4904427 w 4904427"/>
              <a:gd name="connsiteY6" fmla="*/ 1132172 h 4533568"/>
              <a:gd name="connsiteX7" fmla="*/ 4904426 w 4904427"/>
              <a:gd name="connsiteY7" fmla="*/ 2827800 h 4533568"/>
              <a:gd name="connsiteX8" fmla="*/ 4904002 w 4904427"/>
              <a:gd name="connsiteY8" fmla="*/ 4503795 h 4533568"/>
              <a:gd name="connsiteX9" fmla="*/ 1145058 w 4904427"/>
              <a:gd name="connsiteY9" fmla="*/ 4533568 h 4533568"/>
              <a:gd name="connsiteX0" fmla="*/ 1145058 w 4904427"/>
              <a:gd name="connsiteY0" fmla="*/ 4533568 h 4533568"/>
              <a:gd name="connsiteX1" fmla="*/ 0 w 4904427"/>
              <a:gd name="connsiteY1" fmla="*/ 4532373 h 4533568"/>
              <a:gd name="connsiteX2" fmla="*/ 922977 w 4904427"/>
              <a:gd name="connsiteY2" fmla="*/ 2646752 h 4533568"/>
              <a:gd name="connsiteX3" fmla="*/ 1770701 w 4904427"/>
              <a:gd name="connsiteY3" fmla="*/ 1656045 h 4533568"/>
              <a:gd name="connsiteX4" fmla="*/ 3189502 w 4904427"/>
              <a:gd name="connsiteY4" fmla="*/ 639924 h 4533568"/>
              <a:gd name="connsiteX5" fmla="*/ 4902464 w 4904427"/>
              <a:gd name="connsiteY5" fmla="*/ 0 h 4533568"/>
              <a:gd name="connsiteX6" fmla="*/ 4904427 w 4904427"/>
              <a:gd name="connsiteY6" fmla="*/ 1132172 h 4533568"/>
              <a:gd name="connsiteX7" fmla="*/ 4904426 w 4904427"/>
              <a:gd name="connsiteY7" fmla="*/ 2827800 h 4533568"/>
              <a:gd name="connsiteX8" fmla="*/ 4904002 w 4904427"/>
              <a:gd name="connsiteY8" fmla="*/ 4531726 h 4533568"/>
              <a:gd name="connsiteX9" fmla="*/ 1145058 w 4904427"/>
              <a:gd name="connsiteY9" fmla="*/ 4533568 h 4533568"/>
              <a:gd name="connsiteX0" fmla="*/ 1145058 w 4904427"/>
              <a:gd name="connsiteY0" fmla="*/ 4533568 h 4658534"/>
              <a:gd name="connsiteX1" fmla="*/ 0 w 4904427"/>
              <a:gd name="connsiteY1" fmla="*/ 4532373 h 4658534"/>
              <a:gd name="connsiteX2" fmla="*/ 922977 w 4904427"/>
              <a:gd name="connsiteY2" fmla="*/ 2646752 h 4658534"/>
              <a:gd name="connsiteX3" fmla="*/ 1770701 w 4904427"/>
              <a:gd name="connsiteY3" fmla="*/ 1656045 h 4658534"/>
              <a:gd name="connsiteX4" fmla="*/ 3189502 w 4904427"/>
              <a:gd name="connsiteY4" fmla="*/ 639924 h 4658534"/>
              <a:gd name="connsiteX5" fmla="*/ 4902464 w 4904427"/>
              <a:gd name="connsiteY5" fmla="*/ 0 h 4658534"/>
              <a:gd name="connsiteX6" fmla="*/ 4904427 w 4904427"/>
              <a:gd name="connsiteY6" fmla="*/ 1132172 h 4658534"/>
              <a:gd name="connsiteX7" fmla="*/ 4904426 w 4904427"/>
              <a:gd name="connsiteY7" fmla="*/ 2827800 h 4658534"/>
              <a:gd name="connsiteX8" fmla="*/ 4904002 w 4904427"/>
              <a:gd name="connsiteY8" fmla="*/ 4531726 h 4658534"/>
              <a:gd name="connsiteX9" fmla="*/ 1145058 w 4904427"/>
              <a:gd name="connsiteY9" fmla="*/ 4533568 h 4658534"/>
              <a:gd name="connsiteX0" fmla="*/ 1145058 w 4904427"/>
              <a:gd name="connsiteY0" fmla="*/ 4533568 h 4533568"/>
              <a:gd name="connsiteX1" fmla="*/ 0 w 4904427"/>
              <a:gd name="connsiteY1" fmla="*/ 4532373 h 4533568"/>
              <a:gd name="connsiteX2" fmla="*/ 922977 w 4904427"/>
              <a:gd name="connsiteY2" fmla="*/ 2646752 h 4533568"/>
              <a:gd name="connsiteX3" fmla="*/ 1770701 w 4904427"/>
              <a:gd name="connsiteY3" fmla="*/ 1656045 h 4533568"/>
              <a:gd name="connsiteX4" fmla="*/ 3189502 w 4904427"/>
              <a:gd name="connsiteY4" fmla="*/ 639924 h 4533568"/>
              <a:gd name="connsiteX5" fmla="*/ 4902464 w 4904427"/>
              <a:gd name="connsiteY5" fmla="*/ 0 h 4533568"/>
              <a:gd name="connsiteX6" fmla="*/ 4904427 w 4904427"/>
              <a:gd name="connsiteY6" fmla="*/ 1132172 h 4533568"/>
              <a:gd name="connsiteX7" fmla="*/ 4904426 w 4904427"/>
              <a:gd name="connsiteY7" fmla="*/ 2827800 h 4533568"/>
              <a:gd name="connsiteX8" fmla="*/ 4904002 w 4904427"/>
              <a:gd name="connsiteY8" fmla="*/ 4531726 h 4533568"/>
              <a:gd name="connsiteX9" fmla="*/ 1145058 w 4904427"/>
              <a:gd name="connsiteY9" fmla="*/ 4533568 h 4533568"/>
              <a:gd name="connsiteX0" fmla="*/ 1145058 w 4904427"/>
              <a:gd name="connsiteY0" fmla="*/ 4533568 h 4672471"/>
              <a:gd name="connsiteX1" fmla="*/ 0 w 4904427"/>
              <a:gd name="connsiteY1" fmla="*/ 4532373 h 4672471"/>
              <a:gd name="connsiteX2" fmla="*/ 922977 w 4904427"/>
              <a:gd name="connsiteY2" fmla="*/ 2646752 h 4672471"/>
              <a:gd name="connsiteX3" fmla="*/ 1770701 w 4904427"/>
              <a:gd name="connsiteY3" fmla="*/ 1656045 h 4672471"/>
              <a:gd name="connsiteX4" fmla="*/ 3189502 w 4904427"/>
              <a:gd name="connsiteY4" fmla="*/ 639924 h 4672471"/>
              <a:gd name="connsiteX5" fmla="*/ 4902464 w 4904427"/>
              <a:gd name="connsiteY5" fmla="*/ 0 h 4672471"/>
              <a:gd name="connsiteX6" fmla="*/ 4904427 w 4904427"/>
              <a:gd name="connsiteY6" fmla="*/ 1132172 h 4672471"/>
              <a:gd name="connsiteX7" fmla="*/ 4904426 w 4904427"/>
              <a:gd name="connsiteY7" fmla="*/ 2827800 h 4672471"/>
              <a:gd name="connsiteX8" fmla="*/ 4904002 w 4904427"/>
              <a:gd name="connsiteY8" fmla="*/ 4531726 h 4672471"/>
              <a:gd name="connsiteX9" fmla="*/ 1145058 w 4904427"/>
              <a:gd name="connsiteY9" fmla="*/ 4533568 h 4672471"/>
              <a:gd name="connsiteX0" fmla="*/ 1145058 w 4904427"/>
              <a:gd name="connsiteY0" fmla="*/ 4533568 h 4533568"/>
              <a:gd name="connsiteX1" fmla="*/ 0 w 4904427"/>
              <a:gd name="connsiteY1" fmla="*/ 4532373 h 4533568"/>
              <a:gd name="connsiteX2" fmla="*/ 922977 w 4904427"/>
              <a:gd name="connsiteY2" fmla="*/ 2646752 h 4533568"/>
              <a:gd name="connsiteX3" fmla="*/ 1770701 w 4904427"/>
              <a:gd name="connsiteY3" fmla="*/ 1656045 h 4533568"/>
              <a:gd name="connsiteX4" fmla="*/ 3189502 w 4904427"/>
              <a:gd name="connsiteY4" fmla="*/ 639924 h 4533568"/>
              <a:gd name="connsiteX5" fmla="*/ 4902464 w 4904427"/>
              <a:gd name="connsiteY5" fmla="*/ 0 h 4533568"/>
              <a:gd name="connsiteX6" fmla="*/ 4904427 w 4904427"/>
              <a:gd name="connsiteY6" fmla="*/ 1132172 h 4533568"/>
              <a:gd name="connsiteX7" fmla="*/ 4904426 w 4904427"/>
              <a:gd name="connsiteY7" fmla="*/ 2827800 h 4533568"/>
              <a:gd name="connsiteX8" fmla="*/ 4904002 w 4904427"/>
              <a:gd name="connsiteY8" fmla="*/ 4531726 h 4533568"/>
              <a:gd name="connsiteX9" fmla="*/ 1145058 w 4904427"/>
              <a:gd name="connsiteY9" fmla="*/ 4533568 h 4533568"/>
              <a:gd name="connsiteX0" fmla="*/ 1145058 w 4936786"/>
              <a:gd name="connsiteY0" fmla="*/ 4561498 h 4561498"/>
              <a:gd name="connsiteX1" fmla="*/ 0 w 4936786"/>
              <a:gd name="connsiteY1" fmla="*/ 4560303 h 4561498"/>
              <a:gd name="connsiteX2" fmla="*/ 922977 w 4936786"/>
              <a:gd name="connsiteY2" fmla="*/ 2674682 h 4561498"/>
              <a:gd name="connsiteX3" fmla="*/ 1770701 w 4936786"/>
              <a:gd name="connsiteY3" fmla="*/ 1683975 h 4561498"/>
              <a:gd name="connsiteX4" fmla="*/ 3189502 w 4936786"/>
              <a:gd name="connsiteY4" fmla="*/ 667854 h 4561498"/>
              <a:gd name="connsiteX5" fmla="*/ 4936777 w 4936786"/>
              <a:gd name="connsiteY5" fmla="*/ 0 h 4561498"/>
              <a:gd name="connsiteX6" fmla="*/ 4904427 w 4936786"/>
              <a:gd name="connsiteY6" fmla="*/ 1160102 h 4561498"/>
              <a:gd name="connsiteX7" fmla="*/ 4904426 w 4936786"/>
              <a:gd name="connsiteY7" fmla="*/ 2855730 h 4561498"/>
              <a:gd name="connsiteX8" fmla="*/ 4904002 w 4936786"/>
              <a:gd name="connsiteY8" fmla="*/ 4559656 h 4561498"/>
              <a:gd name="connsiteX9" fmla="*/ 1145058 w 4936786"/>
              <a:gd name="connsiteY9" fmla="*/ 4561498 h 4561498"/>
              <a:gd name="connsiteX0" fmla="*/ 1145058 w 4904427"/>
              <a:gd name="connsiteY0" fmla="*/ 4561498 h 4561498"/>
              <a:gd name="connsiteX1" fmla="*/ 0 w 4904427"/>
              <a:gd name="connsiteY1" fmla="*/ 4560303 h 4561498"/>
              <a:gd name="connsiteX2" fmla="*/ 922977 w 4904427"/>
              <a:gd name="connsiteY2" fmla="*/ 2674682 h 4561498"/>
              <a:gd name="connsiteX3" fmla="*/ 1770701 w 4904427"/>
              <a:gd name="connsiteY3" fmla="*/ 1683975 h 4561498"/>
              <a:gd name="connsiteX4" fmla="*/ 3189502 w 4904427"/>
              <a:gd name="connsiteY4" fmla="*/ 667854 h 4561498"/>
              <a:gd name="connsiteX5" fmla="*/ 4885307 w 4904427"/>
              <a:gd name="connsiteY5" fmla="*/ 0 h 4561498"/>
              <a:gd name="connsiteX6" fmla="*/ 4904427 w 4904427"/>
              <a:gd name="connsiteY6" fmla="*/ 1160102 h 4561498"/>
              <a:gd name="connsiteX7" fmla="*/ 4904426 w 4904427"/>
              <a:gd name="connsiteY7" fmla="*/ 2855730 h 4561498"/>
              <a:gd name="connsiteX8" fmla="*/ 4904002 w 4904427"/>
              <a:gd name="connsiteY8" fmla="*/ 4559656 h 4561498"/>
              <a:gd name="connsiteX9" fmla="*/ 1145058 w 4904427"/>
              <a:gd name="connsiteY9" fmla="*/ 4561498 h 4561498"/>
              <a:gd name="connsiteX0" fmla="*/ 1145058 w 4904427"/>
              <a:gd name="connsiteY0" fmla="*/ 4561498 h 4561498"/>
              <a:gd name="connsiteX1" fmla="*/ 0 w 4904427"/>
              <a:gd name="connsiteY1" fmla="*/ 4560303 h 4561498"/>
              <a:gd name="connsiteX2" fmla="*/ 922977 w 4904427"/>
              <a:gd name="connsiteY2" fmla="*/ 2674682 h 4561498"/>
              <a:gd name="connsiteX3" fmla="*/ 1770701 w 4904427"/>
              <a:gd name="connsiteY3" fmla="*/ 1683975 h 4561498"/>
              <a:gd name="connsiteX4" fmla="*/ 3189502 w 4904427"/>
              <a:gd name="connsiteY4" fmla="*/ 667854 h 4561498"/>
              <a:gd name="connsiteX5" fmla="*/ 4885307 w 4904427"/>
              <a:gd name="connsiteY5" fmla="*/ 0 h 4561498"/>
              <a:gd name="connsiteX6" fmla="*/ 4904427 w 4904427"/>
              <a:gd name="connsiteY6" fmla="*/ 1160102 h 4561498"/>
              <a:gd name="connsiteX7" fmla="*/ 4904426 w 4904427"/>
              <a:gd name="connsiteY7" fmla="*/ 2855730 h 4561498"/>
              <a:gd name="connsiteX8" fmla="*/ 4904002 w 4904427"/>
              <a:gd name="connsiteY8" fmla="*/ 4559656 h 4561498"/>
              <a:gd name="connsiteX9" fmla="*/ 1145058 w 4904427"/>
              <a:gd name="connsiteY9" fmla="*/ 4561498 h 4561498"/>
              <a:gd name="connsiteX0" fmla="*/ 1145058 w 4911042"/>
              <a:gd name="connsiteY0" fmla="*/ 4561498 h 4561498"/>
              <a:gd name="connsiteX1" fmla="*/ 0 w 4911042"/>
              <a:gd name="connsiteY1" fmla="*/ 4560303 h 4561498"/>
              <a:gd name="connsiteX2" fmla="*/ 922977 w 4911042"/>
              <a:gd name="connsiteY2" fmla="*/ 2674682 h 4561498"/>
              <a:gd name="connsiteX3" fmla="*/ 1770701 w 4911042"/>
              <a:gd name="connsiteY3" fmla="*/ 1683975 h 4561498"/>
              <a:gd name="connsiteX4" fmla="*/ 3189502 w 4911042"/>
              <a:gd name="connsiteY4" fmla="*/ 667854 h 4561498"/>
              <a:gd name="connsiteX5" fmla="*/ 4911042 w 4911042"/>
              <a:gd name="connsiteY5" fmla="*/ 0 h 4561498"/>
              <a:gd name="connsiteX6" fmla="*/ 4904427 w 4911042"/>
              <a:gd name="connsiteY6" fmla="*/ 1160102 h 4561498"/>
              <a:gd name="connsiteX7" fmla="*/ 4904426 w 4911042"/>
              <a:gd name="connsiteY7" fmla="*/ 2855730 h 4561498"/>
              <a:gd name="connsiteX8" fmla="*/ 4904002 w 4911042"/>
              <a:gd name="connsiteY8" fmla="*/ 4559656 h 4561498"/>
              <a:gd name="connsiteX9" fmla="*/ 1145058 w 4911042"/>
              <a:gd name="connsiteY9" fmla="*/ 4561498 h 4561498"/>
              <a:gd name="connsiteX0" fmla="*/ 1145058 w 4904427"/>
              <a:gd name="connsiteY0" fmla="*/ 4552188 h 4552188"/>
              <a:gd name="connsiteX1" fmla="*/ 0 w 4904427"/>
              <a:gd name="connsiteY1" fmla="*/ 4550993 h 4552188"/>
              <a:gd name="connsiteX2" fmla="*/ 922977 w 4904427"/>
              <a:gd name="connsiteY2" fmla="*/ 2665372 h 4552188"/>
              <a:gd name="connsiteX3" fmla="*/ 1770701 w 4904427"/>
              <a:gd name="connsiteY3" fmla="*/ 1674665 h 4552188"/>
              <a:gd name="connsiteX4" fmla="*/ 3189502 w 4904427"/>
              <a:gd name="connsiteY4" fmla="*/ 658544 h 4552188"/>
              <a:gd name="connsiteX5" fmla="*/ 4893885 w 4904427"/>
              <a:gd name="connsiteY5" fmla="*/ 0 h 4552188"/>
              <a:gd name="connsiteX6" fmla="*/ 4904427 w 4904427"/>
              <a:gd name="connsiteY6" fmla="*/ 1150792 h 4552188"/>
              <a:gd name="connsiteX7" fmla="*/ 4904426 w 4904427"/>
              <a:gd name="connsiteY7" fmla="*/ 2846420 h 4552188"/>
              <a:gd name="connsiteX8" fmla="*/ 4904002 w 4904427"/>
              <a:gd name="connsiteY8" fmla="*/ 4550346 h 4552188"/>
              <a:gd name="connsiteX9" fmla="*/ 1145058 w 4904427"/>
              <a:gd name="connsiteY9" fmla="*/ 4552188 h 4552188"/>
              <a:gd name="connsiteX0" fmla="*/ 1145058 w 5023304"/>
              <a:gd name="connsiteY0" fmla="*/ 4552188 h 4552188"/>
              <a:gd name="connsiteX1" fmla="*/ 0 w 5023304"/>
              <a:gd name="connsiteY1" fmla="*/ 4550993 h 4552188"/>
              <a:gd name="connsiteX2" fmla="*/ 922977 w 5023304"/>
              <a:gd name="connsiteY2" fmla="*/ 2665372 h 4552188"/>
              <a:gd name="connsiteX3" fmla="*/ 1770701 w 5023304"/>
              <a:gd name="connsiteY3" fmla="*/ 1674665 h 4552188"/>
              <a:gd name="connsiteX4" fmla="*/ 3189502 w 5023304"/>
              <a:gd name="connsiteY4" fmla="*/ 658544 h 4552188"/>
              <a:gd name="connsiteX5" fmla="*/ 4893885 w 5023304"/>
              <a:gd name="connsiteY5" fmla="*/ 0 h 4552188"/>
              <a:gd name="connsiteX6" fmla="*/ 4904427 w 5023304"/>
              <a:gd name="connsiteY6" fmla="*/ 1150792 h 4552188"/>
              <a:gd name="connsiteX7" fmla="*/ 4904426 w 5023304"/>
              <a:gd name="connsiteY7" fmla="*/ 2846420 h 4552188"/>
              <a:gd name="connsiteX8" fmla="*/ 4904002 w 5023304"/>
              <a:gd name="connsiteY8" fmla="*/ 4550346 h 4552188"/>
              <a:gd name="connsiteX9" fmla="*/ 1145058 w 5023304"/>
              <a:gd name="connsiteY9" fmla="*/ 4552188 h 4552188"/>
              <a:gd name="connsiteX0" fmla="*/ 1145058 w 4904427"/>
              <a:gd name="connsiteY0" fmla="*/ 4552188 h 4552188"/>
              <a:gd name="connsiteX1" fmla="*/ 0 w 4904427"/>
              <a:gd name="connsiteY1" fmla="*/ 4550993 h 4552188"/>
              <a:gd name="connsiteX2" fmla="*/ 922977 w 4904427"/>
              <a:gd name="connsiteY2" fmla="*/ 2665372 h 4552188"/>
              <a:gd name="connsiteX3" fmla="*/ 1770701 w 4904427"/>
              <a:gd name="connsiteY3" fmla="*/ 1674665 h 4552188"/>
              <a:gd name="connsiteX4" fmla="*/ 3189502 w 4904427"/>
              <a:gd name="connsiteY4" fmla="*/ 658544 h 4552188"/>
              <a:gd name="connsiteX5" fmla="*/ 4893885 w 4904427"/>
              <a:gd name="connsiteY5" fmla="*/ 0 h 4552188"/>
              <a:gd name="connsiteX6" fmla="*/ 4904427 w 4904427"/>
              <a:gd name="connsiteY6" fmla="*/ 1150792 h 4552188"/>
              <a:gd name="connsiteX7" fmla="*/ 4904426 w 4904427"/>
              <a:gd name="connsiteY7" fmla="*/ 2846420 h 4552188"/>
              <a:gd name="connsiteX8" fmla="*/ 4904002 w 4904427"/>
              <a:gd name="connsiteY8" fmla="*/ 4550346 h 4552188"/>
              <a:gd name="connsiteX9" fmla="*/ 1145058 w 4904427"/>
              <a:gd name="connsiteY9" fmla="*/ 4552188 h 4552188"/>
              <a:gd name="connsiteX0" fmla="*/ 1145058 w 4904427"/>
              <a:gd name="connsiteY0" fmla="*/ 4552188 h 4552188"/>
              <a:gd name="connsiteX1" fmla="*/ 0 w 4904427"/>
              <a:gd name="connsiteY1" fmla="*/ 4550993 h 4552188"/>
              <a:gd name="connsiteX2" fmla="*/ 922977 w 4904427"/>
              <a:gd name="connsiteY2" fmla="*/ 2665372 h 4552188"/>
              <a:gd name="connsiteX3" fmla="*/ 1770701 w 4904427"/>
              <a:gd name="connsiteY3" fmla="*/ 1674665 h 4552188"/>
              <a:gd name="connsiteX4" fmla="*/ 3155188 w 4904427"/>
              <a:gd name="connsiteY4" fmla="*/ 630615 h 4552188"/>
              <a:gd name="connsiteX5" fmla="*/ 4893885 w 4904427"/>
              <a:gd name="connsiteY5" fmla="*/ 0 h 4552188"/>
              <a:gd name="connsiteX6" fmla="*/ 4904427 w 4904427"/>
              <a:gd name="connsiteY6" fmla="*/ 1150792 h 4552188"/>
              <a:gd name="connsiteX7" fmla="*/ 4904426 w 4904427"/>
              <a:gd name="connsiteY7" fmla="*/ 2846420 h 4552188"/>
              <a:gd name="connsiteX8" fmla="*/ 4904002 w 4904427"/>
              <a:gd name="connsiteY8" fmla="*/ 4550346 h 4552188"/>
              <a:gd name="connsiteX9" fmla="*/ 1145058 w 4904427"/>
              <a:gd name="connsiteY9" fmla="*/ 4552188 h 4552188"/>
              <a:gd name="connsiteX0" fmla="*/ 1145058 w 4904427"/>
              <a:gd name="connsiteY0" fmla="*/ 4552188 h 4552188"/>
              <a:gd name="connsiteX1" fmla="*/ 0 w 4904427"/>
              <a:gd name="connsiteY1" fmla="*/ 4550993 h 4552188"/>
              <a:gd name="connsiteX2" fmla="*/ 922977 w 4904427"/>
              <a:gd name="connsiteY2" fmla="*/ 2665372 h 4552188"/>
              <a:gd name="connsiteX3" fmla="*/ 1770701 w 4904427"/>
              <a:gd name="connsiteY3" fmla="*/ 1674665 h 4552188"/>
              <a:gd name="connsiteX4" fmla="*/ 3163767 w 4904427"/>
              <a:gd name="connsiteY4" fmla="*/ 658545 h 4552188"/>
              <a:gd name="connsiteX5" fmla="*/ 4893885 w 4904427"/>
              <a:gd name="connsiteY5" fmla="*/ 0 h 4552188"/>
              <a:gd name="connsiteX6" fmla="*/ 4904427 w 4904427"/>
              <a:gd name="connsiteY6" fmla="*/ 1150792 h 4552188"/>
              <a:gd name="connsiteX7" fmla="*/ 4904426 w 4904427"/>
              <a:gd name="connsiteY7" fmla="*/ 2846420 h 4552188"/>
              <a:gd name="connsiteX8" fmla="*/ 4904002 w 4904427"/>
              <a:gd name="connsiteY8" fmla="*/ 4550346 h 4552188"/>
              <a:gd name="connsiteX9" fmla="*/ 1145058 w 4904427"/>
              <a:gd name="connsiteY9" fmla="*/ 4552188 h 4552188"/>
              <a:gd name="connsiteX0" fmla="*/ 1145058 w 4904427"/>
              <a:gd name="connsiteY0" fmla="*/ 4533568 h 4533568"/>
              <a:gd name="connsiteX1" fmla="*/ 0 w 4904427"/>
              <a:gd name="connsiteY1" fmla="*/ 4532373 h 4533568"/>
              <a:gd name="connsiteX2" fmla="*/ 922977 w 4904427"/>
              <a:gd name="connsiteY2" fmla="*/ 2646752 h 4533568"/>
              <a:gd name="connsiteX3" fmla="*/ 1770701 w 4904427"/>
              <a:gd name="connsiteY3" fmla="*/ 1656045 h 4533568"/>
              <a:gd name="connsiteX4" fmla="*/ 3163767 w 4904427"/>
              <a:gd name="connsiteY4" fmla="*/ 639925 h 4533568"/>
              <a:gd name="connsiteX5" fmla="*/ 4893886 w 4904427"/>
              <a:gd name="connsiteY5" fmla="*/ 0 h 4533568"/>
              <a:gd name="connsiteX6" fmla="*/ 4904427 w 4904427"/>
              <a:gd name="connsiteY6" fmla="*/ 1132172 h 4533568"/>
              <a:gd name="connsiteX7" fmla="*/ 4904426 w 4904427"/>
              <a:gd name="connsiteY7" fmla="*/ 2827800 h 4533568"/>
              <a:gd name="connsiteX8" fmla="*/ 4904002 w 4904427"/>
              <a:gd name="connsiteY8" fmla="*/ 4531726 h 4533568"/>
              <a:gd name="connsiteX9" fmla="*/ 1145058 w 4904427"/>
              <a:gd name="connsiteY9" fmla="*/ 4533568 h 4533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904427" h="4533568">
                <a:moveTo>
                  <a:pt x="1145058" y="4533568"/>
                </a:moveTo>
                <a:lnTo>
                  <a:pt x="0" y="4532373"/>
                </a:lnTo>
                <a:cubicBezTo>
                  <a:pt x="85540" y="4106313"/>
                  <a:pt x="608652" y="3072202"/>
                  <a:pt x="922977" y="2646752"/>
                </a:cubicBezTo>
                <a:cubicBezTo>
                  <a:pt x="1275216" y="2148024"/>
                  <a:pt x="1427872" y="2021189"/>
                  <a:pt x="1770701" y="1656045"/>
                </a:cubicBezTo>
                <a:cubicBezTo>
                  <a:pt x="2289557" y="1187777"/>
                  <a:pt x="2643236" y="915933"/>
                  <a:pt x="3163767" y="639925"/>
                </a:cubicBezTo>
                <a:cubicBezTo>
                  <a:pt x="3684298" y="363918"/>
                  <a:pt x="4271515" y="110363"/>
                  <a:pt x="4893886" y="0"/>
                </a:cubicBezTo>
                <a:cubicBezTo>
                  <a:pt x="4897400" y="377391"/>
                  <a:pt x="4900913" y="754781"/>
                  <a:pt x="4904427" y="1132172"/>
                </a:cubicBezTo>
                <a:cubicBezTo>
                  <a:pt x="4904427" y="1697381"/>
                  <a:pt x="4904426" y="2262591"/>
                  <a:pt x="4904426" y="2827800"/>
                </a:cubicBezTo>
                <a:cubicBezTo>
                  <a:pt x="4904285" y="3386465"/>
                  <a:pt x="4904143" y="3973061"/>
                  <a:pt x="4904002" y="4531726"/>
                </a:cubicBezTo>
                <a:lnTo>
                  <a:pt x="1145058" y="4533568"/>
                </a:lnTo>
                <a:close/>
              </a:path>
            </a:pathLst>
          </a:custGeo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60000" y="423500"/>
            <a:ext cx="5850300" cy="404768"/>
          </a:xfrm>
        </p:spPr>
        <p:txBody>
          <a:bodyPr>
            <a:noAutofit/>
          </a:bodyPr>
          <a:lstStyle>
            <a:lvl1pPr algn="l">
              <a:defRPr sz="2800">
                <a:solidFill>
                  <a:srgbClr val="E558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360001" y="891500"/>
            <a:ext cx="5850300" cy="395288"/>
          </a:xfr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rgbClr val="E87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dirty="0" smtClean="0"/>
              <a:t>Click to edit sub title</a:t>
            </a:r>
          </a:p>
        </p:txBody>
      </p:sp>
    </p:spTree>
    <p:extLst>
      <p:ext uri="{BB962C8B-B14F-4D97-AF65-F5344CB8AC3E}">
        <p14:creationId xmlns:p14="http://schemas.microsoft.com/office/powerpoint/2010/main" val="22120369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(Gry Bckgrn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" y="381"/>
            <a:ext cx="9142983" cy="685723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58"/>
          <a:stretch/>
        </p:blipFill>
        <p:spPr>
          <a:xfrm>
            <a:off x="0" y="6353092"/>
            <a:ext cx="9144000" cy="504908"/>
          </a:xfrm>
          <a:prstGeom prst="rect">
            <a:avLst/>
          </a:prstGeom>
        </p:spPr>
      </p:pic>
      <p:sp>
        <p:nvSpPr>
          <p:cNvPr id="16" name="Slide Number Placeholder 13"/>
          <p:cNvSpPr>
            <a:spLocks noGrp="1"/>
          </p:cNvSpPr>
          <p:nvPr>
            <p:ph type="sldNum" sz="quarter" idx="16"/>
          </p:nvPr>
        </p:nvSpPr>
        <p:spPr>
          <a:xfrm>
            <a:off x="3954742" y="6309368"/>
            <a:ext cx="1233500" cy="365125"/>
          </a:xfrm>
        </p:spPr>
        <p:txBody>
          <a:bodyPr lIns="0" tIns="0" rIns="0" bIns="0" anchor="t" anchorCtr="0"/>
          <a:lstStyle>
            <a:lvl1pPr algn="ctr">
              <a:defRPr/>
            </a:lvl1pPr>
          </a:lstStyle>
          <a:p>
            <a:fld id="{702C51A5-30FB-4CEB-9C7C-A7D3DCD76AF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7" name="Picture Placeholder 15"/>
          <p:cNvSpPr>
            <a:spLocks noGrp="1"/>
          </p:cNvSpPr>
          <p:nvPr>
            <p:ph type="pic" sz="quarter" idx="17" hasCustomPrompt="1"/>
          </p:nvPr>
        </p:nvSpPr>
        <p:spPr>
          <a:xfrm>
            <a:off x="534248" y="6345368"/>
            <a:ext cx="1080000" cy="396000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 smtClean="0"/>
              <a:t>Partner logo 1</a:t>
            </a:r>
            <a:endParaRPr lang="en-GB" dirty="0"/>
          </a:p>
        </p:txBody>
      </p:sp>
      <p:sp>
        <p:nvSpPr>
          <p:cNvPr id="18" name="Picture Placeholder 15"/>
          <p:cNvSpPr>
            <a:spLocks noGrp="1"/>
          </p:cNvSpPr>
          <p:nvPr>
            <p:ph type="pic" sz="quarter" idx="18" hasCustomPrompt="1"/>
          </p:nvPr>
        </p:nvSpPr>
        <p:spPr>
          <a:xfrm>
            <a:off x="1835696" y="6345368"/>
            <a:ext cx="1080000" cy="396000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 smtClean="0"/>
              <a:t>Partner logo 1</a:t>
            </a:r>
            <a:endParaRPr lang="en-GB" dirty="0"/>
          </a:p>
        </p:txBody>
      </p:sp>
      <p:sp>
        <p:nvSpPr>
          <p:cNvPr id="14" name="Picture Placeholder 8"/>
          <p:cNvSpPr>
            <a:spLocks noGrp="1"/>
          </p:cNvSpPr>
          <p:nvPr>
            <p:ph type="pic" sz="quarter" idx="20"/>
          </p:nvPr>
        </p:nvSpPr>
        <p:spPr>
          <a:xfrm>
            <a:off x="3734890" y="1628800"/>
            <a:ext cx="5408095" cy="4638310"/>
          </a:xfrm>
          <a:custGeom>
            <a:avLst/>
            <a:gdLst>
              <a:gd name="connsiteX0" fmla="*/ 0 w 2016224"/>
              <a:gd name="connsiteY0" fmla="*/ 1008112 h 2016224"/>
              <a:gd name="connsiteX1" fmla="*/ 1008112 w 2016224"/>
              <a:gd name="connsiteY1" fmla="*/ 0 h 2016224"/>
              <a:gd name="connsiteX2" fmla="*/ 2016224 w 2016224"/>
              <a:gd name="connsiteY2" fmla="*/ 1008112 h 2016224"/>
              <a:gd name="connsiteX3" fmla="*/ 1008112 w 2016224"/>
              <a:gd name="connsiteY3" fmla="*/ 2016224 h 2016224"/>
              <a:gd name="connsiteX4" fmla="*/ 0 w 2016224"/>
              <a:gd name="connsiteY4" fmla="*/ 1008112 h 2016224"/>
              <a:gd name="connsiteX0" fmla="*/ 4399 w 2020623"/>
              <a:gd name="connsiteY0" fmla="*/ 1541512 h 2549624"/>
              <a:gd name="connsiteX1" fmla="*/ 1355411 w 2020623"/>
              <a:gd name="connsiteY1" fmla="*/ 0 h 2549624"/>
              <a:gd name="connsiteX2" fmla="*/ 2020623 w 2020623"/>
              <a:gd name="connsiteY2" fmla="*/ 1541512 h 2549624"/>
              <a:gd name="connsiteX3" fmla="*/ 1012511 w 2020623"/>
              <a:gd name="connsiteY3" fmla="*/ 2549624 h 2549624"/>
              <a:gd name="connsiteX4" fmla="*/ 4399 w 2020623"/>
              <a:gd name="connsiteY4" fmla="*/ 1541512 h 2549624"/>
              <a:gd name="connsiteX0" fmla="*/ 932 w 4246488"/>
              <a:gd name="connsiteY0" fmla="*/ 3257702 h 3378198"/>
              <a:gd name="connsiteX1" fmla="*/ 3580794 w 4246488"/>
              <a:gd name="connsiteY1" fmla="*/ 39790 h 3378198"/>
              <a:gd name="connsiteX2" fmla="*/ 4246006 w 4246488"/>
              <a:gd name="connsiteY2" fmla="*/ 1581302 h 3378198"/>
              <a:gd name="connsiteX3" fmla="*/ 3237894 w 4246488"/>
              <a:gd name="connsiteY3" fmla="*/ 2589414 h 3378198"/>
              <a:gd name="connsiteX4" fmla="*/ 932 w 4246488"/>
              <a:gd name="connsiteY4" fmla="*/ 3257702 h 3378198"/>
              <a:gd name="connsiteX0" fmla="*/ 14661 w 4921720"/>
              <a:gd name="connsiteY0" fmla="*/ 4411721 h 4609806"/>
              <a:gd name="connsiteX1" fmla="*/ 4689898 w 4921720"/>
              <a:gd name="connsiteY1" fmla="*/ 22234 h 4609806"/>
              <a:gd name="connsiteX2" fmla="*/ 4259735 w 4921720"/>
              <a:gd name="connsiteY2" fmla="*/ 2735321 h 4609806"/>
              <a:gd name="connsiteX3" fmla="*/ 3251623 w 4921720"/>
              <a:gd name="connsiteY3" fmla="*/ 3743433 h 4609806"/>
              <a:gd name="connsiteX4" fmla="*/ 14661 w 4921720"/>
              <a:gd name="connsiteY4" fmla="*/ 4411721 h 4609806"/>
              <a:gd name="connsiteX0" fmla="*/ 14661 w 4957429"/>
              <a:gd name="connsiteY0" fmla="*/ 4404495 h 4602580"/>
              <a:gd name="connsiteX1" fmla="*/ 4689898 w 4957429"/>
              <a:gd name="connsiteY1" fmla="*/ 15008 h 4602580"/>
              <a:gd name="connsiteX2" fmla="*/ 4259735 w 4957429"/>
              <a:gd name="connsiteY2" fmla="*/ 2728095 h 4602580"/>
              <a:gd name="connsiteX3" fmla="*/ 3251623 w 4957429"/>
              <a:gd name="connsiteY3" fmla="*/ 3736207 h 4602580"/>
              <a:gd name="connsiteX4" fmla="*/ 14661 w 4957429"/>
              <a:gd name="connsiteY4" fmla="*/ 4404495 h 4602580"/>
              <a:gd name="connsiteX0" fmla="*/ 64533 w 5007301"/>
              <a:gd name="connsiteY0" fmla="*/ 4404627 h 4618299"/>
              <a:gd name="connsiteX1" fmla="*/ 4739770 w 5007301"/>
              <a:gd name="connsiteY1" fmla="*/ 15140 h 4618299"/>
              <a:gd name="connsiteX2" fmla="*/ 4309607 w 5007301"/>
              <a:gd name="connsiteY2" fmla="*/ 2728227 h 4618299"/>
              <a:gd name="connsiteX3" fmla="*/ 3301495 w 5007301"/>
              <a:gd name="connsiteY3" fmla="*/ 3736339 h 4618299"/>
              <a:gd name="connsiteX4" fmla="*/ 64533 w 5007301"/>
              <a:gd name="connsiteY4" fmla="*/ 4404627 h 4618299"/>
              <a:gd name="connsiteX0" fmla="*/ 64380 w 4879805"/>
              <a:gd name="connsiteY0" fmla="*/ 4558150 h 4756446"/>
              <a:gd name="connsiteX1" fmla="*/ 4653892 w 4879805"/>
              <a:gd name="connsiteY1" fmla="*/ 25788 h 4756446"/>
              <a:gd name="connsiteX2" fmla="*/ 4223729 w 4879805"/>
              <a:gd name="connsiteY2" fmla="*/ 2738875 h 4756446"/>
              <a:gd name="connsiteX3" fmla="*/ 3215617 w 4879805"/>
              <a:gd name="connsiteY3" fmla="*/ 3746987 h 4756446"/>
              <a:gd name="connsiteX4" fmla="*/ 64380 w 4879805"/>
              <a:gd name="connsiteY4" fmla="*/ 4558150 h 4756446"/>
              <a:gd name="connsiteX0" fmla="*/ 65737 w 5073909"/>
              <a:gd name="connsiteY0" fmla="*/ 4536594 h 4718337"/>
              <a:gd name="connsiteX1" fmla="*/ 4655249 w 5073909"/>
              <a:gd name="connsiteY1" fmla="*/ 4232 h 4718337"/>
              <a:gd name="connsiteX2" fmla="*/ 4863261 w 5073909"/>
              <a:gd name="connsiteY2" fmla="*/ 3707919 h 4718337"/>
              <a:gd name="connsiteX3" fmla="*/ 3216974 w 5073909"/>
              <a:gd name="connsiteY3" fmla="*/ 3725431 h 4718337"/>
              <a:gd name="connsiteX4" fmla="*/ 65737 w 5073909"/>
              <a:gd name="connsiteY4" fmla="*/ 4536594 h 4718337"/>
              <a:gd name="connsiteX0" fmla="*/ 11587 w 5019759"/>
              <a:gd name="connsiteY0" fmla="*/ 4536594 h 4877233"/>
              <a:gd name="connsiteX1" fmla="*/ 4601099 w 5019759"/>
              <a:gd name="connsiteY1" fmla="*/ 4232 h 4877233"/>
              <a:gd name="connsiteX2" fmla="*/ 4809111 w 5019759"/>
              <a:gd name="connsiteY2" fmla="*/ 3707919 h 4877233"/>
              <a:gd name="connsiteX3" fmla="*/ 3334274 w 5019759"/>
              <a:gd name="connsiteY3" fmla="*/ 4458856 h 4877233"/>
              <a:gd name="connsiteX4" fmla="*/ 11587 w 5019759"/>
              <a:gd name="connsiteY4" fmla="*/ 4536594 h 4877233"/>
              <a:gd name="connsiteX0" fmla="*/ 11276 w 5121542"/>
              <a:gd name="connsiteY0" fmla="*/ 4334814 h 4728779"/>
              <a:gd name="connsiteX1" fmla="*/ 4696038 w 5121542"/>
              <a:gd name="connsiteY1" fmla="*/ 2477 h 4728779"/>
              <a:gd name="connsiteX2" fmla="*/ 4904050 w 5121542"/>
              <a:gd name="connsiteY2" fmla="*/ 3706164 h 4728779"/>
              <a:gd name="connsiteX3" fmla="*/ 3429213 w 5121542"/>
              <a:gd name="connsiteY3" fmla="*/ 4457101 h 4728779"/>
              <a:gd name="connsiteX4" fmla="*/ 11276 w 5121542"/>
              <a:gd name="connsiteY4" fmla="*/ 4334814 h 4728779"/>
              <a:gd name="connsiteX0" fmla="*/ 2988 w 4895762"/>
              <a:gd name="connsiteY0" fmla="*/ 3497447 h 3831681"/>
              <a:gd name="connsiteX1" fmla="*/ 2858950 w 4895762"/>
              <a:gd name="connsiteY1" fmla="*/ 3310 h 3831681"/>
              <a:gd name="connsiteX2" fmla="*/ 4895762 w 4895762"/>
              <a:gd name="connsiteY2" fmla="*/ 2868797 h 3831681"/>
              <a:gd name="connsiteX3" fmla="*/ 3420925 w 4895762"/>
              <a:gd name="connsiteY3" fmla="*/ 3619734 h 3831681"/>
              <a:gd name="connsiteX4" fmla="*/ 2988 w 4895762"/>
              <a:gd name="connsiteY4" fmla="*/ 3497447 h 3831681"/>
              <a:gd name="connsiteX0" fmla="*/ 3031 w 4857705"/>
              <a:gd name="connsiteY0" fmla="*/ 3632277 h 3927290"/>
              <a:gd name="connsiteX1" fmla="*/ 2820893 w 4857705"/>
              <a:gd name="connsiteY1" fmla="*/ 4790 h 3927290"/>
              <a:gd name="connsiteX2" fmla="*/ 4857705 w 4857705"/>
              <a:gd name="connsiteY2" fmla="*/ 2870277 h 3927290"/>
              <a:gd name="connsiteX3" fmla="*/ 3382868 w 4857705"/>
              <a:gd name="connsiteY3" fmla="*/ 3621214 h 3927290"/>
              <a:gd name="connsiteX4" fmla="*/ 3031 w 4857705"/>
              <a:gd name="connsiteY4" fmla="*/ 3632277 h 3927290"/>
              <a:gd name="connsiteX0" fmla="*/ 16422 w 4871096"/>
              <a:gd name="connsiteY0" fmla="*/ 3166635 h 3427343"/>
              <a:gd name="connsiteX1" fmla="*/ 2224684 w 4871096"/>
              <a:gd name="connsiteY1" fmla="*/ 5873 h 3427343"/>
              <a:gd name="connsiteX2" fmla="*/ 4871096 w 4871096"/>
              <a:gd name="connsiteY2" fmla="*/ 2404635 h 3427343"/>
              <a:gd name="connsiteX3" fmla="*/ 3396259 w 4871096"/>
              <a:gd name="connsiteY3" fmla="*/ 3155572 h 3427343"/>
              <a:gd name="connsiteX4" fmla="*/ 16422 w 4871096"/>
              <a:gd name="connsiteY4" fmla="*/ 3166635 h 3427343"/>
              <a:gd name="connsiteX0" fmla="*/ 16779 w 4871453"/>
              <a:gd name="connsiteY0" fmla="*/ 3177428 h 3438136"/>
              <a:gd name="connsiteX1" fmla="*/ 2225041 w 4871453"/>
              <a:gd name="connsiteY1" fmla="*/ 16666 h 3438136"/>
              <a:gd name="connsiteX2" fmla="*/ 4871453 w 4871453"/>
              <a:gd name="connsiteY2" fmla="*/ 2415428 h 3438136"/>
              <a:gd name="connsiteX3" fmla="*/ 3396616 w 4871453"/>
              <a:gd name="connsiteY3" fmla="*/ 3166365 h 3438136"/>
              <a:gd name="connsiteX4" fmla="*/ 16779 w 4871453"/>
              <a:gd name="connsiteY4" fmla="*/ 3177428 h 3438136"/>
              <a:gd name="connsiteX0" fmla="*/ 2574 w 4857248"/>
              <a:gd name="connsiteY0" fmla="*/ 3177428 h 3471741"/>
              <a:gd name="connsiteX1" fmla="*/ 2210836 w 4857248"/>
              <a:gd name="connsiteY1" fmla="*/ 16666 h 3471741"/>
              <a:gd name="connsiteX2" fmla="*/ 4857248 w 4857248"/>
              <a:gd name="connsiteY2" fmla="*/ 2415428 h 3471741"/>
              <a:gd name="connsiteX3" fmla="*/ 3382411 w 4857248"/>
              <a:gd name="connsiteY3" fmla="*/ 3166365 h 3471741"/>
              <a:gd name="connsiteX4" fmla="*/ 2574 w 4857248"/>
              <a:gd name="connsiteY4" fmla="*/ 3177428 h 3471741"/>
              <a:gd name="connsiteX0" fmla="*/ 2498 w 4809547"/>
              <a:gd name="connsiteY0" fmla="*/ 4340500 h 4820910"/>
              <a:gd name="connsiteX1" fmla="*/ 2210760 w 4809547"/>
              <a:gd name="connsiteY1" fmla="*/ 1179738 h 4820910"/>
              <a:gd name="connsiteX2" fmla="*/ 4809547 w 4809547"/>
              <a:gd name="connsiteY2" fmla="*/ 178075 h 4820910"/>
              <a:gd name="connsiteX3" fmla="*/ 3382335 w 4809547"/>
              <a:gd name="connsiteY3" fmla="*/ 4329437 h 4820910"/>
              <a:gd name="connsiteX4" fmla="*/ 2498 w 4809547"/>
              <a:gd name="connsiteY4" fmla="*/ 4340500 h 4820910"/>
              <a:gd name="connsiteX0" fmla="*/ 2498 w 4809547"/>
              <a:gd name="connsiteY0" fmla="*/ 4340500 h 4820910"/>
              <a:gd name="connsiteX1" fmla="*/ 2210760 w 4809547"/>
              <a:gd name="connsiteY1" fmla="*/ 1179738 h 4820910"/>
              <a:gd name="connsiteX2" fmla="*/ 4809547 w 4809547"/>
              <a:gd name="connsiteY2" fmla="*/ 178075 h 4820910"/>
              <a:gd name="connsiteX3" fmla="*/ 3382335 w 4809547"/>
              <a:gd name="connsiteY3" fmla="*/ 4329437 h 4820910"/>
              <a:gd name="connsiteX4" fmla="*/ 2498 w 4809547"/>
              <a:gd name="connsiteY4" fmla="*/ 4340500 h 4820910"/>
              <a:gd name="connsiteX0" fmla="*/ 2692 w 5486016"/>
              <a:gd name="connsiteY0" fmla="*/ 4538484 h 5033030"/>
              <a:gd name="connsiteX1" fmla="*/ 2210954 w 5486016"/>
              <a:gd name="connsiteY1" fmla="*/ 1377722 h 5033030"/>
              <a:gd name="connsiteX2" fmla="*/ 5486016 w 5486016"/>
              <a:gd name="connsiteY2" fmla="*/ 156984 h 5033030"/>
              <a:gd name="connsiteX3" fmla="*/ 3382529 w 5486016"/>
              <a:gd name="connsiteY3" fmla="*/ 4527421 h 5033030"/>
              <a:gd name="connsiteX4" fmla="*/ 2692 w 5486016"/>
              <a:gd name="connsiteY4" fmla="*/ 4538484 h 5033030"/>
              <a:gd name="connsiteX0" fmla="*/ 22074 w 5505398"/>
              <a:gd name="connsiteY0" fmla="*/ 4540428 h 5009174"/>
              <a:gd name="connsiteX1" fmla="*/ 2116036 w 5505398"/>
              <a:gd name="connsiteY1" fmla="*/ 1360616 h 5009174"/>
              <a:gd name="connsiteX2" fmla="*/ 5505398 w 5505398"/>
              <a:gd name="connsiteY2" fmla="*/ 158928 h 5009174"/>
              <a:gd name="connsiteX3" fmla="*/ 3401911 w 5505398"/>
              <a:gd name="connsiteY3" fmla="*/ 4529365 h 5009174"/>
              <a:gd name="connsiteX4" fmla="*/ 22074 w 5505398"/>
              <a:gd name="connsiteY4" fmla="*/ 4540428 h 5009174"/>
              <a:gd name="connsiteX0" fmla="*/ 23803 w 5507127"/>
              <a:gd name="connsiteY0" fmla="*/ 4542418 h 5012267"/>
              <a:gd name="connsiteX1" fmla="*/ 2079665 w 5507127"/>
              <a:gd name="connsiteY1" fmla="*/ 1343556 h 5012267"/>
              <a:gd name="connsiteX2" fmla="*/ 5507127 w 5507127"/>
              <a:gd name="connsiteY2" fmla="*/ 160918 h 5012267"/>
              <a:gd name="connsiteX3" fmla="*/ 3403640 w 5507127"/>
              <a:gd name="connsiteY3" fmla="*/ 4531355 h 5012267"/>
              <a:gd name="connsiteX4" fmla="*/ 23803 w 5507127"/>
              <a:gd name="connsiteY4" fmla="*/ 4542418 h 5012267"/>
              <a:gd name="connsiteX0" fmla="*/ 904 w 5484228"/>
              <a:gd name="connsiteY0" fmla="*/ 4542418 h 5128960"/>
              <a:gd name="connsiteX1" fmla="*/ 2056766 w 5484228"/>
              <a:gd name="connsiteY1" fmla="*/ 1343556 h 5128960"/>
              <a:gd name="connsiteX2" fmla="*/ 5484228 w 5484228"/>
              <a:gd name="connsiteY2" fmla="*/ 160918 h 5128960"/>
              <a:gd name="connsiteX3" fmla="*/ 3380741 w 5484228"/>
              <a:gd name="connsiteY3" fmla="*/ 4531355 h 5128960"/>
              <a:gd name="connsiteX4" fmla="*/ 904 w 5484228"/>
              <a:gd name="connsiteY4" fmla="*/ 4542418 h 5128960"/>
              <a:gd name="connsiteX0" fmla="*/ 24704 w 5508028"/>
              <a:gd name="connsiteY0" fmla="*/ 4539451 h 5007647"/>
              <a:gd name="connsiteX1" fmla="*/ 2061516 w 5508028"/>
              <a:gd name="connsiteY1" fmla="*/ 1369164 h 5007647"/>
              <a:gd name="connsiteX2" fmla="*/ 5508028 w 5508028"/>
              <a:gd name="connsiteY2" fmla="*/ 157951 h 5007647"/>
              <a:gd name="connsiteX3" fmla="*/ 3404541 w 5508028"/>
              <a:gd name="connsiteY3" fmla="*/ 4528388 h 5007647"/>
              <a:gd name="connsiteX4" fmla="*/ 24704 w 5508028"/>
              <a:gd name="connsiteY4" fmla="*/ 4539451 h 5007647"/>
              <a:gd name="connsiteX0" fmla="*/ 107368 w 5876219"/>
              <a:gd name="connsiteY0" fmla="*/ 4539451 h 4699434"/>
              <a:gd name="connsiteX1" fmla="*/ 2144180 w 5876219"/>
              <a:gd name="connsiteY1" fmla="*/ 1369164 h 4699434"/>
              <a:gd name="connsiteX2" fmla="*/ 5590692 w 5876219"/>
              <a:gd name="connsiteY2" fmla="*/ 157951 h 4699434"/>
              <a:gd name="connsiteX3" fmla="*/ 5420780 w 5876219"/>
              <a:gd name="connsiteY3" fmla="*/ 3804488 h 4699434"/>
              <a:gd name="connsiteX4" fmla="*/ 107368 w 5876219"/>
              <a:gd name="connsiteY4" fmla="*/ 4539451 h 4699434"/>
              <a:gd name="connsiteX0" fmla="*/ 30083 w 5513407"/>
              <a:gd name="connsiteY0" fmla="*/ 4539451 h 5132005"/>
              <a:gd name="connsiteX1" fmla="*/ 2066895 w 5513407"/>
              <a:gd name="connsiteY1" fmla="*/ 1369164 h 5132005"/>
              <a:gd name="connsiteX2" fmla="*/ 5513407 w 5513407"/>
              <a:gd name="connsiteY2" fmla="*/ 157951 h 5132005"/>
              <a:gd name="connsiteX3" fmla="*/ 3571845 w 5513407"/>
              <a:gd name="connsiteY3" fmla="*/ 4718888 h 5132005"/>
              <a:gd name="connsiteX4" fmla="*/ 30083 w 5513407"/>
              <a:gd name="connsiteY4" fmla="*/ 4539451 h 5132005"/>
              <a:gd name="connsiteX0" fmla="*/ 30083 w 5513407"/>
              <a:gd name="connsiteY0" fmla="*/ 4539451 h 4858664"/>
              <a:gd name="connsiteX1" fmla="*/ 2066895 w 5513407"/>
              <a:gd name="connsiteY1" fmla="*/ 1369164 h 4858664"/>
              <a:gd name="connsiteX2" fmla="*/ 5513407 w 5513407"/>
              <a:gd name="connsiteY2" fmla="*/ 157951 h 4858664"/>
              <a:gd name="connsiteX3" fmla="*/ 3571845 w 5513407"/>
              <a:gd name="connsiteY3" fmla="*/ 4718888 h 4858664"/>
              <a:gd name="connsiteX4" fmla="*/ 30083 w 5513407"/>
              <a:gd name="connsiteY4" fmla="*/ 4539451 h 4858664"/>
              <a:gd name="connsiteX0" fmla="*/ 38283 w 5521607"/>
              <a:gd name="connsiteY0" fmla="*/ 4539451 h 4843046"/>
              <a:gd name="connsiteX1" fmla="*/ 2075095 w 5521607"/>
              <a:gd name="connsiteY1" fmla="*/ 1369164 h 4843046"/>
              <a:gd name="connsiteX2" fmla="*/ 5521607 w 5521607"/>
              <a:gd name="connsiteY2" fmla="*/ 157951 h 4843046"/>
              <a:gd name="connsiteX3" fmla="*/ 3580045 w 5521607"/>
              <a:gd name="connsiteY3" fmla="*/ 4718888 h 4843046"/>
              <a:gd name="connsiteX4" fmla="*/ 38283 w 5521607"/>
              <a:gd name="connsiteY4" fmla="*/ 4539451 h 4843046"/>
              <a:gd name="connsiteX0" fmla="*/ 38842 w 5493591"/>
              <a:gd name="connsiteY0" fmla="*/ 4655564 h 5173456"/>
              <a:gd name="connsiteX1" fmla="*/ 2047079 w 5493591"/>
              <a:gd name="connsiteY1" fmla="*/ 1370977 h 5173456"/>
              <a:gd name="connsiteX2" fmla="*/ 5493591 w 5493591"/>
              <a:gd name="connsiteY2" fmla="*/ 159764 h 5173456"/>
              <a:gd name="connsiteX3" fmla="*/ 3552029 w 5493591"/>
              <a:gd name="connsiteY3" fmla="*/ 4720701 h 5173456"/>
              <a:gd name="connsiteX4" fmla="*/ 38842 w 5493591"/>
              <a:gd name="connsiteY4" fmla="*/ 4655564 h 5173456"/>
              <a:gd name="connsiteX0" fmla="*/ 279290 w 5734039"/>
              <a:gd name="connsiteY0" fmla="*/ 4655564 h 5038830"/>
              <a:gd name="connsiteX1" fmla="*/ 2287527 w 5734039"/>
              <a:gd name="connsiteY1" fmla="*/ 1370977 h 5038830"/>
              <a:gd name="connsiteX2" fmla="*/ 5734039 w 5734039"/>
              <a:gd name="connsiteY2" fmla="*/ 159764 h 5038830"/>
              <a:gd name="connsiteX3" fmla="*/ 3792477 w 5734039"/>
              <a:gd name="connsiteY3" fmla="*/ 4720701 h 5038830"/>
              <a:gd name="connsiteX4" fmla="*/ 279290 w 5734039"/>
              <a:gd name="connsiteY4" fmla="*/ 4655564 h 5038830"/>
              <a:gd name="connsiteX0" fmla="*/ 289954 w 5744703"/>
              <a:gd name="connsiteY0" fmla="*/ 4655564 h 5038830"/>
              <a:gd name="connsiteX1" fmla="*/ 2298191 w 5744703"/>
              <a:gd name="connsiteY1" fmla="*/ 1370977 h 5038830"/>
              <a:gd name="connsiteX2" fmla="*/ 5744703 w 5744703"/>
              <a:gd name="connsiteY2" fmla="*/ 159764 h 5038830"/>
              <a:gd name="connsiteX3" fmla="*/ 3803141 w 5744703"/>
              <a:gd name="connsiteY3" fmla="*/ 4720701 h 5038830"/>
              <a:gd name="connsiteX4" fmla="*/ 289954 w 5744703"/>
              <a:gd name="connsiteY4" fmla="*/ 4655564 h 5038830"/>
              <a:gd name="connsiteX0" fmla="*/ 313014 w 5501063"/>
              <a:gd name="connsiteY0" fmla="*/ 4839483 h 5104397"/>
              <a:gd name="connsiteX1" fmla="*/ 2054551 w 5501063"/>
              <a:gd name="connsiteY1" fmla="*/ 1373921 h 5104397"/>
              <a:gd name="connsiteX2" fmla="*/ 5501063 w 5501063"/>
              <a:gd name="connsiteY2" fmla="*/ 162708 h 5104397"/>
              <a:gd name="connsiteX3" fmla="*/ 3559501 w 5501063"/>
              <a:gd name="connsiteY3" fmla="*/ 4723645 h 5104397"/>
              <a:gd name="connsiteX4" fmla="*/ 313014 w 5501063"/>
              <a:gd name="connsiteY4" fmla="*/ 4839483 h 5104397"/>
              <a:gd name="connsiteX0" fmla="*/ 320895 w 5508944"/>
              <a:gd name="connsiteY0" fmla="*/ 4833981 h 5098895"/>
              <a:gd name="connsiteX1" fmla="*/ 2062432 w 5508944"/>
              <a:gd name="connsiteY1" fmla="*/ 1368419 h 5098895"/>
              <a:gd name="connsiteX2" fmla="*/ 5508944 w 5508944"/>
              <a:gd name="connsiteY2" fmla="*/ 157206 h 5098895"/>
              <a:gd name="connsiteX3" fmla="*/ 3567382 w 5508944"/>
              <a:gd name="connsiteY3" fmla="*/ 4718143 h 5098895"/>
              <a:gd name="connsiteX4" fmla="*/ 320895 w 5508944"/>
              <a:gd name="connsiteY4" fmla="*/ 4833981 h 5098895"/>
              <a:gd name="connsiteX0" fmla="*/ 320895 w 5508944"/>
              <a:gd name="connsiteY0" fmla="*/ 4833981 h 4834341"/>
              <a:gd name="connsiteX1" fmla="*/ 2062432 w 5508944"/>
              <a:gd name="connsiteY1" fmla="*/ 1368419 h 4834341"/>
              <a:gd name="connsiteX2" fmla="*/ 5508944 w 5508944"/>
              <a:gd name="connsiteY2" fmla="*/ 157206 h 4834341"/>
              <a:gd name="connsiteX3" fmla="*/ 3567382 w 5508944"/>
              <a:gd name="connsiteY3" fmla="*/ 4718143 h 4834341"/>
              <a:gd name="connsiteX4" fmla="*/ 320895 w 5508944"/>
              <a:gd name="connsiteY4" fmla="*/ 4833981 h 4834341"/>
              <a:gd name="connsiteX0" fmla="*/ 320895 w 5508944"/>
              <a:gd name="connsiteY0" fmla="*/ 4833981 h 4834468"/>
              <a:gd name="connsiteX1" fmla="*/ 2062432 w 5508944"/>
              <a:gd name="connsiteY1" fmla="*/ 1368419 h 4834468"/>
              <a:gd name="connsiteX2" fmla="*/ 5508944 w 5508944"/>
              <a:gd name="connsiteY2" fmla="*/ 157206 h 4834468"/>
              <a:gd name="connsiteX3" fmla="*/ 3567382 w 5508944"/>
              <a:gd name="connsiteY3" fmla="*/ 4718143 h 4834468"/>
              <a:gd name="connsiteX4" fmla="*/ 320895 w 5508944"/>
              <a:gd name="connsiteY4" fmla="*/ 4833981 h 4834468"/>
              <a:gd name="connsiteX0" fmla="*/ 99446 w 5613863"/>
              <a:gd name="connsiteY0" fmla="*/ 4833981 h 5052824"/>
              <a:gd name="connsiteX1" fmla="*/ 1840983 w 5613863"/>
              <a:gd name="connsiteY1" fmla="*/ 1368419 h 5052824"/>
              <a:gd name="connsiteX2" fmla="*/ 5287495 w 5613863"/>
              <a:gd name="connsiteY2" fmla="*/ 157206 h 5052824"/>
              <a:gd name="connsiteX3" fmla="*/ 4631808 w 5613863"/>
              <a:gd name="connsiteY3" fmla="*/ 4660993 h 5052824"/>
              <a:gd name="connsiteX4" fmla="*/ 99446 w 5613863"/>
              <a:gd name="connsiteY4" fmla="*/ 4833981 h 5052824"/>
              <a:gd name="connsiteX0" fmla="*/ 86655 w 5514408"/>
              <a:gd name="connsiteY0" fmla="*/ 4791075 h 5223556"/>
              <a:gd name="connsiteX1" fmla="*/ 2037742 w 5514408"/>
              <a:gd name="connsiteY1" fmla="*/ 1373138 h 5223556"/>
              <a:gd name="connsiteX2" fmla="*/ 5484254 w 5514408"/>
              <a:gd name="connsiteY2" fmla="*/ 161925 h 5223556"/>
              <a:gd name="connsiteX3" fmla="*/ 4828567 w 5514408"/>
              <a:gd name="connsiteY3" fmla="*/ 4665712 h 5223556"/>
              <a:gd name="connsiteX4" fmla="*/ 86655 w 5514408"/>
              <a:gd name="connsiteY4" fmla="*/ 4791075 h 5223556"/>
              <a:gd name="connsiteX0" fmla="*/ 271378 w 5699131"/>
              <a:gd name="connsiteY0" fmla="*/ 4791075 h 5038524"/>
              <a:gd name="connsiteX1" fmla="*/ 2222465 w 5699131"/>
              <a:gd name="connsiteY1" fmla="*/ 1373138 h 5038524"/>
              <a:gd name="connsiteX2" fmla="*/ 5668977 w 5699131"/>
              <a:gd name="connsiteY2" fmla="*/ 161925 h 5038524"/>
              <a:gd name="connsiteX3" fmla="*/ 5013290 w 5699131"/>
              <a:gd name="connsiteY3" fmla="*/ 4665712 h 5038524"/>
              <a:gd name="connsiteX4" fmla="*/ 271378 w 5699131"/>
              <a:gd name="connsiteY4" fmla="*/ 4791075 h 5038524"/>
              <a:gd name="connsiteX0" fmla="*/ 285636 w 5535357"/>
              <a:gd name="connsiteY0" fmla="*/ 4791075 h 5038524"/>
              <a:gd name="connsiteX1" fmla="*/ 2065273 w 5535357"/>
              <a:gd name="connsiteY1" fmla="*/ 1373138 h 5038524"/>
              <a:gd name="connsiteX2" fmla="*/ 5511785 w 5535357"/>
              <a:gd name="connsiteY2" fmla="*/ 161925 h 5038524"/>
              <a:gd name="connsiteX3" fmla="*/ 4856098 w 5535357"/>
              <a:gd name="connsiteY3" fmla="*/ 4665712 h 5038524"/>
              <a:gd name="connsiteX4" fmla="*/ 285636 w 5535357"/>
              <a:gd name="connsiteY4" fmla="*/ 4791075 h 5038524"/>
              <a:gd name="connsiteX0" fmla="*/ 285636 w 5771195"/>
              <a:gd name="connsiteY0" fmla="*/ 4791075 h 4791219"/>
              <a:gd name="connsiteX1" fmla="*/ 2065273 w 5771195"/>
              <a:gd name="connsiteY1" fmla="*/ 1373138 h 4791219"/>
              <a:gd name="connsiteX2" fmla="*/ 5511785 w 5771195"/>
              <a:gd name="connsiteY2" fmla="*/ 161925 h 4791219"/>
              <a:gd name="connsiteX3" fmla="*/ 4856098 w 5771195"/>
              <a:gd name="connsiteY3" fmla="*/ 4665712 h 4791219"/>
              <a:gd name="connsiteX4" fmla="*/ 285636 w 5771195"/>
              <a:gd name="connsiteY4" fmla="*/ 4791075 h 4791219"/>
              <a:gd name="connsiteX0" fmla="*/ 295940 w 5781499"/>
              <a:gd name="connsiteY0" fmla="*/ 4788307 h 4788449"/>
              <a:gd name="connsiteX1" fmla="*/ 2075577 w 5781499"/>
              <a:gd name="connsiteY1" fmla="*/ 1370370 h 4788449"/>
              <a:gd name="connsiteX2" fmla="*/ 5522089 w 5781499"/>
              <a:gd name="connsiteY2" fmla="*/ 159157 h 4788449"/>
              <a:gd name="connsiteX3" fmla="*/ 4866402 w 5781499"/>
              <a:gd name="connsiteY3" fmla="*/ 4662944 h 4788449"/>
              <a:gd name="connsiteX4" fmla="*/ 295940 w 5781499"/>
              <a:gd name="connsiteY4" fmla="*/ 4788307 h 4788449"/>
              <a:gd name="connsiteX0" fmla="*/ 288525 w 5774084"/>
              <a:gd name="connsiteY0" fmla="*/ 4788307 h 4790427"/>
              <a:gd name="connsiteX1" fmla="*/ 2068162 w 5774084"/>
              <a:gd name="connsiteY1" fmla="*/ 1370370 h 4790427"/>
              <a:gd name="connsiteX2" fmla="*/ 5514674 w 5774084"/>
              <a:gd name="connsiteY2" fmla="*/ 159157 h 4790427"/>
              <a:gd name="connsiteX3" fmla="*/ 4858987 w 5774084"/>
              <a:gd name="connsiteY3" fmla="*/ 4662944 h 4790427"/>
              <a:gd name="connsiteX4" fmla="*/ 288525 w 5774084"/>
              <a:gd name="connsiteY4" fmla="*/ 4788307 h 4790427"/>
              <a:gd name="connsiteX0" fmla="*/ 266432 w 5751991"/>
              <a:gd name="connsiteY0" fmla="*/ 4788307 h 4790427"/>
              <a:gd name="connsiteX1" fmla="*/ 2046069 w 5751991"/>
              <a:gd name="connsiteY1" fmla="*/ 1370370 h 4790427"/>
              <a:gd name="connsiteX2" fmla="*/ 5492581 w 5751991"/>
              <a:gd name="connsiteY2" fmla="*/ 159157 h 4790427"/>
              <a:gd name="connsiteX3" fmla="*/ 4836894 w 5751991"/>
              <a:gd name="connsiteY3" fmla="*/ 4662944 h 4790427"/>
              <a:gd name="connsiteX4" fmla="*/ 266432 w 5751991"/>
              <a:gd name="connsiteY4" fmla="*/ 4788307 h 4790427"/>
              <a:gd name="connsiteX0" fmla="*/ 100218 w 5585777"/>
              <a:gd name="connsiteY0" fmla="*/ 4784455 h 5009244"/>
              <a:gd name="connsiteX1" fmla="*/ 1870330 w 5585777"/>
              <a:gd name="connsiteY1" fmla="*/ 1404618 h 5009244"/>
              <a:gd name="connsiteX2" fmla="*/ 5326367 w 5585777"/>
              <a:gd name="connsiteY2" fmla="*/ 155305 h 5009244"/>
              <a:gd name="connsiteX3" fmla="*/ 4670680 w 5585777"/>
              <a:gd name="connsiteY3" fmla="*/ 4659092 h 5009244"/>
              <a:gd name="connsiteX4" fmla="*/ 100218 w 5585777"/>
              <a:gd name="connsiteY4" fmla="*/ 4784455 h 5009244"/>
              <a:gd name="connsiteX0" fmla="*/ 100218 w 5585777"/>
              <a:gd name="connsiteY0" fmla="*/ 4752549 h 4977338"/>
              <a:gd name="connsiteX1" fmla="*/ 1870330 w 5585777"/>
              <a:gd name="connsiteY1" fmla="*/ 1372712 h 4977338"/>
              <a:gd name="connsiteX2" fmla="*/ 5326367 w 5585777"/>
              <a:gd name="connsiteY2" fmla="*/ 123399 h 4977338"/>
              <a:gd name="connsiteX3" fmla="*/ 4670680 w 5585777"/>
              <a:gd name="connsiteY3" fmla="*/ 4627186 h 4977338"/>
              <a:gd name="connsiteX4" fmla="*/ 100218 w 5585777"/>
              <a:gd name="connsiteY4" fmla="*/ 4752549 h 4977338"/>
              <a:gd name="connsiteX0" fmla="*/ 88662 w 5486702"/>
              <a:gd name="connsiteY0" fmla="*/ 4754905 h 5184983"/>
              <a:gd name="connsiteX1" fmla="*/ 2001649 w 5486702"/>
              <a:gd name="connsiteY1" fmla="*/ 1375068 h 5184983"/>
              <a:gd name="connsiteX2" fmla="*/ 5457686 w 5486702"/>
              <a:gd name="connsiteY2" fmla="*/ 125755 h 5184983"/>
              <a:gd name="connsiteX3" fmla="*/ 4801999 w 5486702"/>
              <a:gd name="connsiteY3" fmla="*/ 4629542 h 5184983"/>
              <a:gd name="connsiteX4" fmla="*/ 88662 w 5486702"/>
              <a:gd name="connsiteY4" fmla="*/ 4754905 h 5184983"/>
              <a:gd name="connsiteX0" fmla="*/ 94353 w 5492393"/>
              <a:gd name="connsiteY0" fmla="*/ 4754905 h 5240269"/>
              <a:gd name="connsiteX1" fmla="*/ 2007340 w 5492393"/>
              <a:gd name="connsiteY1" fmla="*/ 1375068 h 5240269"/>
              <a:gd name="connsiteX2" fmla="*/ 5463377 w 5492393"/>
              <a:gd name="connsiteY2" fmla="*/ 125755 h 5240269"/>
              <a:gd name="connsiteX3" fmla="*/ 4807690 w 5492393"/>
              <a:gd name="connsiteY3" fmla="*/ 4629542 h 5240269"/>
              <a:gd name="connsiteX4" fmla="*/ 94353 w 5492393"/>
              <a:gd name="connsiteY4" fmla="*/ 4754905 h 5240269"/>
              <a:gd name="connsiteX0" fmla="*/ 260919 w 5658959"/>
              <a:gd name="connsiteY0" fmla="*/ 4754905 h 5013168"/>
              <a:gd name="connsiteX1" fmla="*/ 2173906 w 5658959"/>
              <a:gd name="connsiteY1" fmla="*/ 1375068 h 5013168"/>
              <a:gd name="connsiteX2" fmla="*/ 5629943 w 5658959"/>
              <a:gd name="connsiteY2" fmla="*/ 125755 h 5013168"/>
              <a:gd name="connsiteX3" fmla="*/ 4974256 w 5658959"/>
              <a:gd name="connsiteY3" fmla="*/ 4629542 h 5013168"/>
              <a:gd name="connsiteX4" fmla="*/ 260919 w 5658959"/>
              <a:gd name="connsiteY4" fmla="*/ 4754905 h 5013168"/>
              <a:gd name="connsiteX0" fmla="*/ 273470 w 5513318"/>
              <a:gd name="connsiteY0" fmla="*/ 4745248 h 5009301"/>
              <a:gd name="connsiteX1" fmla="*/ 2034057 w 5513318"/>
              <a:gd name="connsiteY1" fmla="*/ 1374936 h 5009301"/>
              <a:gd name="connsiteX2" fmla="*/ 5490094 w 5513318"/>
              <a:gd name="connsiteY2" fmla="*/ 125623 h 5009301"/>
              <a:gd name="connsiteX3" fmla="*/ 4834407 w 5513318"/>
              <a:gd name="connsiteY3" fmla="*/ 4629410 h 5009301"/>
              <a:gd name="connsiteX4" fmla="*/ 273470 w 5513318"/>
              <a:gd name="connsiteY4" fmla="*/ 4745248 h 5009301"/>
              <a:gd name="connsiteX0" fmla="*/ 279874 w 5519722"/>
              <a:gd name="connsiteY0" fmla="*/ 4736982 h 5001035"/>
              <a:gd name="connsiteX1" fmla="*/ 2040461 w 5519722"/>
              <a:gd name="connsiteY1" fmla="*/ 1366670 h 5001035"/>
              <a:gd name="connsiteX2" fmla="*/ 5496498 w 5519722"/>
              <a:gd name="connsiteY2" fmla="*/ 117357 h 5001035"/>
              <a:gd name="connsiteX3" fmla="*/ 4840811 w 5519722"/>
              <a:gd name="connsiteY3" fmla="*/ 4621144 h 5001035"/>
              <a:gd name="connsiteX4" fmla="*/ 279874 w 5519722"/>
              <a:gd name="connsiteY4" fmla="*/ 4736982 h 5001035"/>
              <a:gd name="connsiteX0" fmla="*/ 263762 w 5168443"/>
              <a:gd name="connsiteY0" fmla="*/ 4815898 h 5085532"/>
              <a:gd name="connsiteX1" fmla="*/ 2024349 w 5168443"/>
              <a:gd name="connsiteY1" fmla="*/ 1445586 h 5085532"/>
              <a:gd name="connsiteX2" fmla="*/ 4842211 w 5168443"/>
              <a:gd name="connsiteY2" fmla="*/ 120073 h 5085532"/>
              <a:gd name="connsiteX3" fmla="*/ 4824699 w 5168443"/>
              <a:gd name="connsiteY3" fmla="*/ 4700060 h 5085532"/>
              <a:gd name="connsiteX4" fmla="*/ 263762 w 5168443"/>
              <a:gd name="connsiteY4" fmla="*/ 4815898 h 5085532"/>
              <a:gd name="connsiteX0" fmla="*/ 263762 w 5168443"/>
              <a:gd name="connsiteY0" fmla="*/ 4695825 h 4965459"/>
              <a:gd name="connsiteX1" fmla="*/ 2024349 w 5168443"/>
              <a:gd name="connsiteY1" fmla="*/ 1325513 h 4965459"/>
              <a:gd name="connsiteX2" fmla="*/ 4842211 w 5168443"/>
              <a:gd name="connsiteY2" fmla="*/ 0 h 4965459"/>
              <a:gd name="connsiteX3" fmla="*/ 4824699 w 5168443"/>
              <a:gd name="connsiteY3" fmla="*/ 4579987 h 4965459"/>
              <a:gd name="connsiteX4" fmla="*/ 263762 w 5168443"/>
              <a:gd name="connsiteY4" fmla="*/ 4695825 h 4965459"/>
              <a:gd name="connsiteX0" fmla="*/ 263762 w 5164152"/>
              <a:gd name="connsiteY0" fmla="*/ 4695825 h 4965459"/>
              <a:gd name="connsiteX1" fmla="*/ 2024349 w 5164152"/>
              <a:gd name="connsiteY1" fmla="*/ 1325513 h 4965459"/>
              <a:gd name="connsiteX2" fmla="*/ 4842211 w 5164152"/>
              <a:gd name="connsiteY2" fmla="*/ 0 h 4965459"/>
              <a:gd name="connsiteX3" fmla="*/ 4824699 w 5164152"/>
              <a:gd name="connsiteY3" fmla="*/ 4579987 h 4965459"/>
              <a:gd name="connsiteX4" fmla="*/ 263762 w 5164152"/>
              <a:gd name="connsiteY4" fmla="*/ 4695825 h 4965459"/>
              <a:gd name="connsiteX0" fmla="*/ 264324 w 5177753"/>
              <a:gd name="connsiteY0" fmla="*/ 4752975 h 5026797"/>
              <a:gd name="connsiteX1" fmla="*/ 2024911 w 5177753"/>
              <a:gd name="connsiteY1" fmla="*/ 1382663 h 5026797"/>
              <a:gd name="connsiteX2" fmla="*/ 4880873 w 5177753"/>
              <a:gd name="connsiteY2" fmla="*/ 0 h 5026797"/>
              <a:gd name="connsiteX3" fmla="*/ 4825261 w 5177753"/>
              <a:gd name="connsiteY3" fmla="*/ 4637137 h 5026797"/>
              <a:gd name="connsiteX4" fmla="*/ 264324 w 5177753"/>
              <a:gd name="connsiteY4" fmla="*/ 4752975 h 5026797"/>
              <a:gd name="connsiteX0" fmla="*/ 280342 w 5193771"/>
              <a:gd name="connsiteY0" fmla="*/ 4752975 h 5026797"/>
              <a:gd name="connsiteX1" fmla="*/ 2040929 w 5193771"/>
              <a:gd name="connsiteY1" fmla="*/ 1382663 h 5026797"/>
              <a:gd name="connsiteX2" fmla="*/ 4896891 w 5193771"/>
              <a:gd name="connsiteY2" fmla="*/ 0 h 5026797"/>
              <a:gd name="connsiteX3" fmla="*/ 4841279 w 5193771"/>
              <a:gd name="connsiteY3" fmla="*/ 4637137 h 5026797"/>
              <a:gd name="connsiteX4" fmla="*/ 280342 w 5193771"/>
              <a:gd name="connsiteY4" fmla="*/ 4752975 h 5026797"/>
              <a:gd name="connsiteX0" fmla="*/ 370353 w 5283782"/>
              <a:gd name="connsiteY0" fmla="*/ 4752975 h 5012184"/>
              <a:gd name="connsiteX1" fmla="*/ 2130940 w 5283782"/>
              <a:gd name="connsiteY1" fmla="*/ 1382663 h 5012184"/>
              <a:gd name="connsiteX2" fmla="*/ 4986902 w 5283782"/>
              <a:gd name="connsiteY2" fmla="*/ 0 h 5012184"/>
              <a:gd name="connsiteX3" fmla="*/ 4931290 w 5283782"/>
              <a:gd name="connsiteY3" fmla="*/ 4637137 h 5012184"/>
              <a:gd name="connsiteX4" fmla="*/ 370353 w 5283782"/>
              <a:gd name="connsiteY4" fmla="*/ 4752975 h 5012184"/>
              <a:gd name="connsiteX0" fmla="*/ 359353 w 5190943"/>
              <a:gd name="connsiteY0" fmla="*/ 4762500 h 5015722"/>
              <a:gd name="connsiteX1" fmla="*/ 2043740 w 5190943"/>
              <a:gd name="connsiteY1" fmla="*/ 1382663 h 5015722"/>
              <a:gd name="connsiteX2" fmla="*/ 4899702 w 5190943"/>
              <a:gd name="connsiteY2" fmla="*/ 0 h 5015722"/>
              <a:gd name="connsiteX3" fmla="*/ 4844090 w 5190943"/>
              <a:gd name="connsiteY3" fmla="*/ 4637137 h 5015722"/>
              <a:gd name="connsiteX4" fmla="*/ 359353 w 5190943"/>
              <a:gd name="connsiteY4" fmla="*/ 4762500 h 5015722"/>
              <a:gd name="connsiteX0" fmla="*/ 353829 w 5246798"/>
              <a:gd name="connsiteY0" fmla="*/ 4533900 h 4940790"/>
              <a:gd name="connsiteX1" fmla="*/ 2095366 w 5246798"/>
              <a:gd name="connsiteY1" fmla="*/ 1382663 h 4940790"/>
              <a:gd name="connsiteX2" fmla="*/ 4951328 w 5246798"/>
              <a:gd name="connsiteY2" fmla="*/ 0 h 4940790"/>
              <a:gd name="connsiteX3" fmla="*/ 4895716 w 5246798"/>
              <a:gd name="connsiteY3" fmla="*/ 4637137 h 4940790"/>
              <a:gd name="connsiteX4" fmla="*/ 353829 w 5246798"/>
              <a:gd name="connsiteY4" fmla="*/ 4533900 h 4940790"/>
              <a:gd name="connsiteX0" fmla="*/ 318913 w 5211882"/>
              <a:gd name="connsiteY0" fmla="*/ 4533900 h 4940790"/>
              <a:gd name="connsiteX1" fmla="*/ 565449 w 5211882"/>
              <a:gd name="connsiteY1" fmla="*/ 3056009 h 4940790"/>
              <a:gd name="connsiteX2" fmla="*/ 2060450 w 5211882"/>
              <a:gd name="connsiteY2" fmla="*/ 1382663 h 4940790"/>
              <a:gd name="connsiteX3" fmla="*/ 4916412 w 5211882"/>
              <a:gd name="connsiteY3" fmla="*/ 0 h 4940790"/>
              <a:gd name="connsiteX4" fmla="*/ 4860800 w 5211882"/>
              <a:gd name="connsiteY4" fmla="*/ 4637137 h 4940790"/>
              <a:gd name="connsiteX5" fmla="*/ 318913 w 5211882"/>
              <a:gd name="connsiteY5" fmla="*/ 4533900 h 4940790"/>
              <a:gd name="connsiteX0" fmla="*/ 318913 w 5211882"/>
              <a:gd name="connsiteY0" fmla="*/ 4533900 h 4940790"/>
              <a:gd name="connsiteX1" fmla="*/ 565449 w 5211882"/>
              <a:gd name="connsiteY1" fmla="*/ 3056009 h 4940790"/>
              <a:gd name="connsiteX2" fmla="*/ 3336800 w 5211882"/>
              <a:gd name="connsiteY2" fmla="*/ 706388 h 4940790"/>
              <a:gd name="connsiteX3" fmla="*/ 4916412 w 5211882"/>
              <a:gd name="connsiteY3" fmla="*/ 0 h 4940790"/>
              <a:gd name="connsiteX4" fmla="*/ 4860800 w 5211882"/>
              <a:gd name="connsiteY4" fmla="*/ 4637137 h 4940790"/>
              <a:gd name="connsiteX5" fmla="*/ 318913 w 5211882"/>
              <a:gd name="connsiteY5" fmla="*/ 4533900 h 4940790"/>
              <a:gd name="connsiteX0" fmla="*/ 318913 w 5211882"/>
              <a:gd name="connsiteY0" fmla="*/ 4533900 h 4940790"/>
              <a:gd name="connsiteX1" fmla="*/ 565449 w 5211882"/>
              <a:gd name="connsiteY1" fmla="*/ 3056009 h 4940790"/>
              <a:gd name="connsiteX2" fmla="*/ 3165350 w 5211882"/>
              <a:gd name="connsiteY2" fmla="*/ 639713 h 4940790"/>
              <a:gd name="connsiteX3" fmla="*/ 4916412 w 5211882"/>
              <a:gd name="connsiteY3" fmla="*/ 0 h 4940790"/>
              <a:gd name="connsiteX4" fmla="*/ 4860800 w 5211882"/>
              <a:gd name="connsiteY4" fmla="*/ 4637137 h 4940790"/>
              <a:gd name="connsiteX5" fmla="*/ 318913 w 5211882"/>
              <a:gd name="connsiteY5" fmla="*/ 4533900 h 4940790"/>
              <a:gd name="connsiteX0" fmla="*/ 318913 w 5211882"/>
              <a:gd name="connsiteY0" fmla="*/ 4533900 h 4940790"/>
              <a:gd name="connsiteX1" fmla="*/ 565449 w 5211882"/>
              <a:gd name="connsiteY1" fmla="*/ 3056009 h 4940790"/>
              <a:gd name="connsiteX2" fmla="*/ 3165350 w 5211882"/>
              <a:gd name="connsiteY2" fmla="*/ 639713 h 4940790"/>
              <a:gd name="connsiteX3" fmla="*/ 4916412 w 5211882"/>
              <a:gd name="connsiteY3" fmla="*/ 0 h 4940790"/>
              <a:gd name="connsiteX4" fmla="*/ 4860800 w 5211882"/>
              <a:gd name="connsiteY4" fmla="*/ 4637137 h 4940790"/>
              <a:gd name="connsiteX5" fmla="*/ 318913 w 5211882"/>
              <a:gd name="connsiteY5" fmla="*/ 4533900 h 4940790"/>
              <a:gd name="connsiteX0" fmla="*/ 91805 w 4984774"/>
              <a:gd name="connsiteY0" fmla="*/ 4533900 h 5070231"/>
              <a:gd name="connsiteX1" fmla="*/ 1605166 w 4984774"/>
              <a:gd name="connsiteY1" fmla="*/ 1665359 h 5070231"/>
              <a:gd name="connsiteX2" fmla="*/ 2938242 w 4984774"/>
              <a:gd name="connsiteY2" fmla="*/ 639713 h 5070231"/>
              <a:gd name="connsiteX3" fmla="*/ 4689304 w 4984774"/>
              <a:gd name="connsiteY3" fmla="*/ 0 h 5070231"/>
              <a:gd name="connsiteX4" fmla="*/ 4633692 w 4984774"/>
              <a:gd name="connsiteY4" fmla="*/ 4637137 h 5070231"/>
              <a:gd name="connsiteX5" fmla="*/ 91805 w 4984774"/>
              <a:gd name="connsiteY5" fmla="*/ 4533900 h 5070231"/>
              <a:gd name="connsiteX0" fmla="*/ 91805 w 4984774"/>
              <a:gd name="connsiteY0" fmla="*/ 4533900 h 5070231"/>
              <a:gd name="connsiteX1" fmla="*/ 1605166 w 4984774"/>
              <a:gd name="connsiteY1" fmla="*/ 1665359 h 5070231"/>
              <a:gd name="connsiteX2" fmla="*/ 2938242 w 4984774"/>
              <a:gd name="connsiteY2" fmla="*/ 639713 h 5070231"/>
              <a:gd name="connsiteX3" fmla="*/ 4689304 w 4984774"/>
              <a:gd name="connsiteY3" fmla="*/ 0 h 5070231"/>
              <a:gd name="connsiteX4" fmla="*/ 4633692 w 4984774"/>
              <a:gd name="connsiteY4" fmla="*/ 4637137 h 5070231"/>
              <a:gd name="connsiteX5" fmla="*/ 91805 w 4984774"/>
              <a:gd name="connsiteY5" fmla="*/ 4533900 h 5070231"/>
              <a:gd name="connsiteX0" fmla="*/ 99988 w 4992957"/>
              <a:gd name="connsiteY0" fmla="*/ 4533900 h 5070707"/>
              <a:gd name="connsiteX1" fmla="*/ 1527624 w 4992957"/>
              <a:gd name="connsiteY1" fmla="*/ 1655834 h 5070707"/>
              <a:gd name="connsiteX2" fmla="*/ 2946425 w 4992957"/>
              <a:gd name="connsiteY2" fmla="*/ 639713 h 5070707"/>
              <a:gd name="connsiteX3" fmla="*/ 4697487 w 4992957"/>
              <a:gd name="connsiteY3" fmla="*/ 0 h 5070707"/>
              <a:gd name="connsiteX4" fmla="*/ 4641875 w 4992957"/>
              <a:gd name="connsiteY4" fmla="*/ 4637137 h 5070707"/>
              <a:gd name="connsiteX5" fmla="*/ 99988 w 4992957"/>
              <a:gd name="connsiteY5" fmla="*/ 4533900 h 5070707"/>
              <a:gd name="connsiteX0" fmla="*/ 99988 w 4992957"/>
              <a:gd name="connsiteY0" fmla="*/ 4533900 h 5070707"/>
              <a:gd name="connsiteX1" fmla="*/ 1527624 w 4992957"/>
              <a:gd name="connsiteY1" fmla="*/ 1655834 h 5070707"/>
              <a:gd name="connsiteX2" fmla="*/ 2946425 w 4992957"/>
              <a:gd name="connsiteY2" fmla="*/ 639713 h 5070707"/>
              <a:gd name="connsiteX3" fmla="*/ 4697487 w 4992957"/>
              <a:gd name="connsiteY3" fmla="*/ 0 h 5070707"/>
              <a:gd name="connsiteX4" fmla="*/ 4641875 w 4992957"/>
              <a:gd name="connsiteY4" fmla="*/ 4637137 h 5070707"/>
              <a:gd name="connsiteX5" fmla="*/ 99988 w 4992957"/>
              <a:gd name="connsiteY5" fmla="*/ 4533900 h 5070707"/>
              <a:gd name="connsiteX0" fmla="*/ 181013 w 5073982"/>
              <a:gd name="connsiteY0" fmla="*/ 4533900 h 5070707"/>
              <a:gd name="connsiteX1" fmla="*/ 970475 w 5073982"/>
              <a:gd name="connsiteY1" fmla="*/ 2541659 h 5070707"/>
              <a:gd name="connsiteX2" fmla="*/ 1608649 w 5073982"/>
              <a:gd name="connsiteY2" fmla="*/ 1655834 h 5070707"/>
              <a:gd name="connsiteX3" fmla="*/ 3027450 w 5073982"/>
              <a:gd name="connsiteY3" fmla="*/ 639713 h 5070707"/>
              <a:gd name="connsiteX4" fmla="*/ 4778512 w 5073982"/>
              <a:gd name="connsiteY4" fmla="*/ 0 h 5070707"/>
              <a:gd name="connsiteX5" fmla="*/ 4722900 w 5073982"/>
              <a:gd name="connsiteY5" fmla="*/ 4637137 h 5070707"/>
              <a:gd name="connsiteX6" fmla="*/ 181013 w 5073982"/>
              <a:gd name="connsiteY6" fmla="*/ 4533900 h 5070707"/>
              <a:gd name="connsiteX0" fmla="*/ 203997 w 5096966"/>
              <a:gd name="connsiteY0" fmla="*/ 4533900 h 5026559"/>
              <a:gd name="connsiteX1" fmla="*/ 869634 w 5096966"/>
              <a:gd name="connsiteY1" fmla="*/ 2589284 h 5026559"/>
              <a:gd name="connsiteX2" fmla="*/ 1631633 w 5096966"/>
              <a:gd name="connsiteY2" fmla="*/ 1655834 h 5026559"/>
              <a:gd name="connsiteX3" fmla="*/ 3050434 w 5096966"/>
              <a:gd name="connsiteY3" fmla="*/ 639713 h 5026559"/>
              <a:gd name="connsiteX4" fmla="*/ 4801496 w 5096966"/>
              <a:gd name="connsiteY4" fmla="*/ 0 h 5026559"/>
              <a:gd name="connsiteX5" fmla="*/ 4745884 w 5096966"/>
              <a:gd name="connsiteY5" fmla="*/ 4637137 h 5026559"/>
              <a:gd name="connsiteX6" fmla="*/ 203997 w 5096966"/>
              <a:gd name="connsiteY6" fmla="*/ 4533900 h 5026559"/>
              <a:gd name="connsiteX0" fmla="*/ 203997 w 5096966"/>
              <a:gd name="connsiteY0" fmla="*/ 4533900 h 5026559"/>
              <a:gd name="connsiteX1" fmla="*/ 869634 w 5096966"/>
              <a:gd name="connsiteY1" fmla="*/ 2589284 h 5026559"/>
              <a:gd name="connsiteX2" fmla="*/ 1631633 w 5096966"/>
              <a:gd name="connsiteY2" fmla="*/ 1655834 h 5026559"/>
              <a:gd name="connsiteX3" fmla="*/ 3050434 w 5096966"/>
              <a:gd name="connsiteY3" fmla="*/ 639713 h 5026559"/>
              <a:gd name="connsiteX4" fmla="*/ 4801496 w 5096966"/>
              <a:gd name="connsiteY4" fmla="*/ 0 h 5026559"/>
              <a:gd name="connsiteX5" fmla="*/ 4745884 w 5096966"/>
              <a:gd name="connsiteY5" fmla="*/ 4637137 h 5026559"/>
              <a:gd name="connsiteX6" fmla="*/ 203997 w 5096966"/>
              <a:gd name="connsiteY6" fmla="*/ 4533900 h 5026559"/>
              <a:gd name="connsiteX0" fmla="*/ 210953 w 5103922"/>
              <a:gd name="connsiteY0" fmla="*/ 4533900 h 5026559"/>
              <a:gd name="connsiteX1" fmla="*/ 876590 w 5103922"/>
              <a:gd name="connsiteY1" fmla="*/ 2589284 h 5026559"/>
              <a:gd name="connsiteX2" fmla="*/ 1638589 w 5103922"/>
              <a:gd name="connsiteY2" fmla="*/ 1655834 h 5026559"/>
              <a:gd name="connsiteX3" fmla="*/ 3057390 w 5103922"/>
              <a:gd name="connsiteY3" fmla="*/ 639713 h 5026559"/>
              <a:gd name="connsiteX4" fmla="*/ 4808452 w 5103922"/>
              <a:gd name="connsiteY4" fmla="*/ 0 h 5026559"/>
              <a:gd name="connsiteX5" fmla="*/ 4752840 w 5103922"/>
              <a:gd name="connsiteY5" fmla="*/ 4637137 h 5026559"/>
              <a:gd name="connsiteX6" fmla="*/ 210953 w 5103922"/>
              <a:gd name="connsiteY6" fmla="*/ 4533900 h 5026559"/>
              <a:gd name="connsiteX0" fmla="*/ 218976 w 5111945"/>
              <a:gd name="connsiteY0" fmla="*/ 4533900 h 5025714"/>
              <a:gd name="connsiteX1" fmla="*/ 846513 w 5111945"/>
              <a:gd name="connsiteY1" fmla="*/ 2608334 h 5025714"/>
              <a:gd name="connsiteX2" fmla="*/ 1646612 w 5111945"/>
              <a:gd name="connsiteY2" fmla="*/ 1655834 h 5025714"/>
              <a:gd name="connsiteX3" fmla="*/ 3065413 w 5111945"/>
              <a:gd name="connsiteY3" fmla="*/ 639713 h 5025714"/>
              <a:gd name="connsiteX4" fmla="*/ 4816475 w 5111945"/>
              <a:gd name="connsiteY4" fmla="*/ 0 h 5025714"/>
              <a:gd name="connsiteX5" fmla="*/ 4760863 w 5111945"/>
              <a:gd name="connsiteY5" fmla="*/ 4637137 h 5025714"/>
              <a:gd name="connsiteX6" fmla="*/ 218976 w 5111945"/>
              <a:gd name="connsiteY6" fmla="*/ 4533900 h 5025714"/>
              <a:gd name="connsiteX0" fmla="*/ 218976 w 5111945"/>
              <a:gd name="connsiteY0" fmla="*/ 4533900 h 5025714"/>
              <a:gd name="connsiteX1" fmla="*/ 846513 w 5111945"/>
              <a:gd name="connsiteY1" fmla="*/ 2608334 h 5025714"/>
              <a:gd name="connsiteX2" fmla="*/ 1646612 w 5111945"/>
              <a:gd name="connsiteY2" fmla="*/ 1655834 h 5025714"/>
              <a:gd name="connsiteX3" fmla="*/ 3065413 w 5111945"/>
              <a:gd name="connsiteY3" fmla="*/ 639713 h 5025714"/>
              <a:gd name="connsiteX4" fmla="*/ 4816475 w 5111945"/>
              <a:gd name="connsiteY4" fmla="*/ 0 h 5025714"/>
              <a:gd name="connsiteX5" fmla="*/ 4760863 w 5111945"/>
              <a:gd name="connsiteY5" fmla="*/ 4637137 h 5025714"/>
              <a:gd name="connsiteX6" fmla="*/ 218976 w 5111945"/>
              <a:gd name="connsiteY6" fmla="*/ 4533900 h 5025714"/>
              <a:gd name="connsiteX0" fmla="*/ 218976 w 5111945"/>
              <a:gd name="connsiteY0" fmla="*/ 4533900 h 5025714"/>
              <a:gd name="connsiteX1" fmla="*/ 846513 w 5111945"/>
              <a:gd name="connsiteY1" fmla="*/ 2608334 h 5025714"/>
              <a:gd name="connsiteX2" fmla="*/ 1646612 w 5111945"/>
              <a:gd name="connsiteY2" fmla="*/ 1655834 h 5025714"/>
              <a:gd name="connsiteX3" fmla="*/ 3065413 w 5111945"/>
              <a:gd name="connsiteY3" fmla="*/ 639713 h 5025714"/>
              <a:gd name="connsiteX4" fmla="*/ 4816475 w 5111945"/>
              <a:gd name="connsiteY4" fmla="*/ 0 h 5025714"/>
              <a:gd name="connsiteX5" fmla="*/ 4760863 w 5111945"/>
              <a:gd name="connsiteY5" fmla="*/ 4637137 h 5025714"/>
              <a:gd name="connsiteX6" fmla="*/ 218976 w 5111945"/>
              <a:gd name="connsiteY6" fmla="*/ 4533900 h 5025714"/>
              <a:gd name="connsiteX0" fmla="*/ 254356 w 5147325"/>
              <a:gd name="connsiteY0" fmla="*/ 4533900 h 5025714"/>
              <a:gd name="connsiteX1" fmla="*/ 881893 w 5147325"/>
              <a:gd name="connsiteY1" fmla="*/ 2608334 h 5025714"/>
              <a:gd name="connsiteX2" fmla="*/ 1681992 w 5147325"/>
              <a:gd name="connsiteY2" fmla="*/ 1655834 h 5025714"/>
              <a:gd name="connsiteX3" fmla="*/ 3100793 w 5147325"/>
              <a:gd name="connsiteY3" fmla="*/ 639713 h 5025714"/>
              <a:gd name="connsiteX4" fmla="*/ 4851855 w 5147325"/>
              <a:gd name="connsiteY4" fmla="*/ 0 h 5025714"/>
              <a:gd name="connsiteX5" fmla="*/ 4796243 w 5147325"/>
              <a:gd name="connsiteY5" fmla="*/ 4637137 h 5025714"/>
              <a:gd name="connsiteX6" fmla="*/ 254356 w 5147325"/>
              <a:gd name="connsiteY6" fmla="*/ 4533900 h 5025714"/>
              <a:gd name="connsiteX0" fmla="*/ 406094 w 5299063"/>
              <a:gd name="connsiteY0" fmla="*/ 4533900 h 5025714"/>
              <a:gd name="connsiteX1" fmla="*/ 290682 w 5299063"/>
              <a:gd name="connsiteY1" fmla="*/ 3694184 h 5025714"/>
              <a:gd name="connsiteX2" fmla="*/ 1033631 w 5299063"/>
              <a:gd name="connsiteY2" fmla="*/ 2608334 h 5025714"/>
              <a:gd name="connsiteX3" fmla="*/ 1833730 w 5299063"/>
              <a:gd name="connsiteY3" fmla="*/ 1655834 h 5025714"/>
              <a:gd name="connsiteX4" fmla="*/ 3252531 w 5299063"/>
              <a:gd name="connsiteY4" fmla="*/ 639713 h 5025714"/>
              <a:gd name="connsiteX5" fmla="*/ 5003593 w 5299063"/>
              <a:gd name="connsiteY5" fmla="*/ 0 h 5025714"/>
              <a:gd name="connsiteX6" fmla="*/ 4947981 w 5299063"/>
              <a:gd name="connsiteY6" fmla="*/ 4637137 h 5025714"/>
              <a:gd name="connsiteX7" fmla="*/ 406094 w 5299063"/>
              <a:gd name="connsiteY7" fmla="*/ 4533900 h 5025714"/>
              <a:gd name="connsiteX0" fmla="*/ 375568 w 5268537"/>
              <a:gd name="connsiteY0" fmla="*/ 4533900 h 4978323"/>
              <a:gd name="connsiteX1" fmla="*/ 336356 w 5268537"/>
              <a:gd name="connsiteY1" fmla="*/ 3770384 h 4978323"/>
              <a:gd name="connsiteX2" fmla="*/ 1003105 w 5268537"/>
              <a:gd name="connsiteY2" fmla="*/ 2608334 h 4978323"/>
              <a:gd name="connsiteX3" fmla="*/ 1803204 w 5268537"/>
              <a:gd name="connsiteY3" fmla="*/ 1655834 h 4978323"/>
              <a:gd name="connsiteX4" fmla="*/ 3222005 w 5268537"/>
              <a:gd name="connsiteY4" fmla="*/ 639713 h 4978323"/>
              <a:gd name="connsiteX5" fmla="*/ 4973067 w 5268537"/>
              <a:gd name="connsiteY5" fmla="*/ 0 h 4978323"/>
              <a:gd name="connsiteX6" fmla="*/ 4917455 w 5268537"/>
              <a:gd name="connsiteY6" fmla="*/ 4637137 h 4978323"/>
              <a:gd name="connsiteX7" fmla="*/ 375568 w 5268537"/>
              <a:gd name="connsiteY7" fmla="*/ 4533900 h 4978323"/>
              <a:gd name="connsiteX0" fmla="*/ 383054 w 5276023"/>
              <a:gd name="connsiteY0" fmla="*/ 4533900 h 4978323"/>
              <a:gd name="connsiteX1" fmla="*/ 343842 w 5276023"/>
              <a:gd name="connsiteY1" fmla="*/ 3770384 h 4978323"/>
              <a:gd name="connsiteX2" fmla="*/ 1010591 w 5276023"/>
              <a:gd name="connsiteY2" fmla="*/ 2608334 h 4978323"/>
              <a:gd name="connsiteX3" fmla="*/ 1810690 w 5276023"/>
              <a:gd name="connsiteY3" fmla="*/ 1655834 h 4978323"/>
              <a:gd name="connsiteX4" fmla="*/ 3229491 w 5276023"/>
              <a:gd name="connsiteY4" fmla="*/ 639713 h 4978323"/>
              <a:gd name="connsiteX5" fmla="*/ 4980553 w 5276023"/>
              <a:gd name="connsiteY5" fmla="*/ 0 h 4978323"/>
              <a:gd name="connsiteX6" fmla="*/ 4924941 w 5276023"/>
              <a:gd name="connsiteY6" fmla="*/ 4637137 h 4978323"/>
              <a:gd name="connsiteX7" fmla="*/ 383054 w 5276023"/>
              <a:gd name="connsiteY7" fmla="*/ 4533900 h 4978323"/>
              <a:gd name="connsiteX0" fmla="*/ 727469 w 4945278"/>
              <a:gd name="connsiteY0" fmla="*/ 4695825 h 5037936"/>
              <a:gd name="connsiteX1" fmla="*/ 59607 w 4945278"/>
              <a:gd name="connsiteY1" fmla="*/ 3770384 h 5037936"/>
              <a:gd name="connsiteX2" fmla="*/ 726356 w 4945278"/>
              <a:gd name="connsiteY2" fmla="*/ 2608334 h 5037936"/>
              <a:gd name="connsiteX3" fmla="*/ 1526455 w 4945278"/>
              <a:gd name="connsiteY3" fmla="*/ 1655834 h 5037936"/>
              <a:gd name="connsiteX4" fmla="*/ 2945256 w 4945278"/>
              <a:gd name="connsiteY4" fmla="*/ 639713 h 5037936"/>
              <a:gd name="connsiteX5" fmla="*/ 4696318 w 4945278"/>
              <a:gd name="connsiteY5" fmla="*/ 0 h 5037936"/>
              <a:gd name="connsiteX6" fmla="*/ 4640706 w 4945278"/>
              <a:gd name="connsiteY6" fmla="*/ 4637137 h 5037936"/>
              <a:gd name="connsiteX7" fmla="*/ 727469 w 4945278"/>
              <a:gd name="connsiteY7" fmla="*/ 4695825 h 5037936"/>
              <a:gd name="connsiteX0" fmla="*/ 932051 w 5149860"/>
              <a:gd name="connsiteY0" fmla="*/ 4695825 h 5013746"/>
              <a:gd name="connsiteX1" fmla="*/ 35589 w 5149860"/>
              <a:gd name="connsiteY1" fmla="*/ 4322834 h 5013746"/>
              <a:gd name="connsiteX2" fmla="*/ 930938 w 5149860"/>
              <a:gd name="connsiteY2" fmla="*/ 2608334 h 5013746"/>
              <a:gd name="connsiteX3" fmla="*/ 1731037 w 5149860"/>
              <a:gd name="connsiteY3" fmla="*/ 1655834 h 5013746"/>
              <a:gd name="connsiteX4" fmla="*/ 3149838 w 5149860"/>
              <a:gd name="connsiteY4" fmla="*/ 639713 h 5013746"/>
              <a:gd name="connsiteX5" fmla="*/ 4900900 w 5149860"/>
              <a:gd name="connsiteY5" fmla="*/ 0 h 5013746"/>
              <a:gd name="connsiteX6" fmla="*/ 4845288 w 5149860"/>
              <a:gd name="connsiteY6" fmla="*/ 4637137 h 5013746"/>
              <a:gd name="connsiteX7" fmla="*/ 932051 w 5149860"/>
              <a:gd name="connsiteY7" fmla="*/ 4695825 h 5013746"/>
              <a:gd name="connsiteX0" fmla="*/ 932051 w 5149860"/>
              <a:gd name="connsiteY0" fmla="*/ 4695825 h 5013746"/>
              <a:gd name="connsiteX1" fmla="*/ 35589 w 5149860"/>
              <a:gd name="connsiteY1" fmla="*/ 4322834 h 5013746"/>
              <a:gd name="connsiteX2" fmla="*/ 930938 w 5149860"/>
              <a:gd name="connsiteY2" fmla="*/ 2608334 h 5013746"/>
              <a:gd name="connsiteX3" fmla="*/ 1731037 w 5149860"/>
              <a:gd name="connsiteY3" fmla="*/ 1655834 h 5013746"/>
              <a:gd name="connsiteX4" fmla="*/ 3149838 w 5149860"/>
              <a:gd name="connsiteY4" fmla="*/ 639713 h 5013746"/>
              <a:gd name="connsiteX5" fmla="*/ 4900900 w 5149860"/>
              <a:gd name="connsiteY5" fmla="*/ 0 h 5013746"/>
              <a:gd name="connsiteX6" fmla="*/ 4845288 w 5149860"/>
              <a:gd name="connsiteY6" fmla="*/ 4637137 h 5013746"/>
              <a:gd name="connsiteX7" fmla="*/ 932051 w 5149860"/>
              <a:gd name="connsiteY7" fmla="*/ 4695825 h 5013746"/>
              <a:gd name="connsiteX0" fmla="*/ 932051 w 5149860"/>
              <a:gd name="connsiteY0" fmla="*/ 4695825 h 5013746"/>
              <a:gd name="connsiteX1" fmla="*/ 35589 w 5149860"/>
              <a:gd name="connsiteY1" fmla="*/ 4322834 h 5013746"/>
              <a:gd name="connsiteX2" fmla="*/ 930938 w 5149860"/>
              <a:gd name="connsiteY2" fmla="*/ 2608334 h 5013746"/>
              <a:gd name="connsiteX3" fmla="*/ 1731037 w 5149860"/>
              <a:gd name="connsiteY3" fmla="*/ 1655834 h 5013746"/>
              <a:gd name="connsiteX4" fmla="*/ 3149838 w 5149860"/>
              <a:gd name="connsiteY4" fmla="*/ 639713 h 5013746"/>
              <a:gd name="connsiteX5" fmla="*/ 4900900 w 5149860"/>
              <a:gd name="connsiteY5" fmla="*/ 0 h 5013746"/>
              <a:gd name="connsiteX6" fmla="*/ 4845288 w 5149860"/>
              <a:gd name="connsiteY6" fmla="*/ 4637137 h 5013746"/>
              <a:gd name="connsiteX7" fmla="*/ 932051 w 5149860"/>
              <a:gd name="connsiteY7" fmla="*/ 4695825 h 5013746"/>
              <a:gd name="connsiteX0" fmla="*/ 925351 w 5143160"/>
              <a:gd name="connsiteY0" fmla="*/ 4695825 h 5013746"/>
              <a:gd name="connsiteX1" fmla="*/ 28889 w 5143160"/>
              <a:gd name="connsiteY1" fmla="*/ 4322834 h 5013746"/>
              <a:gd name="connsiteX2" fmla="*/ 924238 w 5143160"/>
              <a:gd name="connsiteY2" fmla="*/ 2608334 h 5013746"/>
              <a:gd name="connsiteX3" fmla="*/ 1724337 w 5143160"/>
              <a:gd name="connsiteY3" fmla="*/ 1655834 h 5013746"/>
              <a:gd name="connsiteX4" fmla="*/ 3143138 w 5143160"/>
              <a:gd name="connsiteY4" fmla="*/ 639713 h 5013746"/>
              <a:gd name="connsiteX5" fmla="*/ 4894200 w 5143160"/>
              <a:gd name="connsiteY5" fmla="*/ 0 h 5013746"/>
              <a:gd name="connsiteX6" fmla="*/ 4838588 w 5143160"/>
              <a:gd name="connsiteY6" fmla="*/ 4637137 h 5013746"/>
              <a:gd name="connsiteX7" fmla="*/ 925351 w 5143160"/>
              <a:gd name="connsiteY7" fmla="*/ 4695825 h 5013746"/>
              <a:gd name="connsiteX0" fmla="*/ 1096950 w 5120398"/>
              <a:gd name="connsiteY0" fmla="*/ 4467225 h 4938681"/>
              <a:gd name="connsiteX1" fmla="*/ 19513 w 5120398"/>
              <a:gd name="connsiteY1" fmla="*/ 4322834 h 4938681"/>
              <a:gd name="connsiteX2" fmla="*/ 914862 w 5120398"/>
              <a:gd name="connsiteY2" fmla="*/ 2608334 h 4938681"/>
              <a:gd name="connsiteX3" fmla="*/ 1714961 w 5120398"/>
              <a:gd name="connsiteY3" fmla="*/ 1655834 h 4938681"/>
              <a:gd name="connsiteX4" fmla="*/ 3133762 w 5120398"/>
              <a:gd name="connsiteY4" fmla="*/ 639713 h 4938681"/>
              <a:gd name="connsiteX5" fmla="*/ 4884824 w 5120398"/>
              <a:gd name="connsiteY5" fmla="*/ 0 h 4938681"/>
              <a:gd name="connsiteX6" fmla="*/ 4829212 w 5120398"/>
              <a:gd name="connsiteY6" fmla="*/ 4637137 h 4938681"/>
              <a:gd name="connsiteX7" fmla="*/ 1096950 w 5120398"/>
              <a:gd name="connsiteY7" fmla="*/ 4467225 h 4938681"/>
              <a:gd name="connsiteX0" fmla="*/ 1100826 w 5124274"/>
              <a:gd name="connsiteY0" fmla="*/ 4467225 h 4924886"/>
              <a:gd name="connsiteX1" fmla="*/ 23389 w 5124274"/>
              <a:gd name="connsiteY1" fmla="*/ 4322834 h 4924886"/>
              <a:gd name="connsiteX2" fmla="*/ 918738 w 5124274"/>
              <a:gd name="connsiteY2" fmla="*/ 2608334 h 4924886"/>
              <a:gd name="connsiteX3" fmla="*/ 1718837 w 5124274"/>
              <a:gd name="connsiteY3" fmla="*/ 1655834 h 4924886"/>
              <a:gd name="connsiteX4" fmla="*/ 3137638 w 5124274"/>
              <a:gd name="connsiteY4" fmla="*/ 639713 h 4924886"/>
              <a:gd name="connsiteX5" fmla="*/ 4888700 w 5124274"/>
              <a:gd name="connsiteY5" fmla="*/ 0 h 4924886"/>
              <a:gd name="connsiteX6" fmla="*/ 4833088 w 5124274"/>
              <a:gd name="connsiteY6" fmla="*/ 4637137 h 4924886"/>
              <a:gd name="connsiteX7" fmla="*/ 1100826 w 5124274"/>
              <a:gd name="connsiteY7" fmla="*/ 4467225 h 4924886"/>
              <a:gd name="connsiteX0" fmla="*/ 1102756 w 5126204"/>
              <a:gd name="connsiteY0" fmla="*/ 4467225 h 4929938"/>
              <a:gd name="connsiteX1" fmla="*/ 25319 w 5126204"/>
              <a:gd name="connsiteY1" fmla="*/ 4322834 h 4929938"/>
              <a:gd name="connsiteX2" fmla="*/ 920668 w 5126204"/>
              <a:gd name="connsiteY2" fmla="*/ 2608334 h 4929938"/>
              <a:gd name="connsiteX3" fmla="*/ 1720767 w 5126204"/>
              <a:gd name="connsiteY3" fmla="*/ 1655834 h 4929938"/>
              <a:gd name="connsiteX4" fmla="*/ 3139568 w 5126204"/>
              <a:gd name="connsiteY4" fmla="*/ 639713 h 4929938"/>
              <a:gd name="connsiteX5" fmla="*/ 4890630 w 5126204"/>
              <a:gd name="connsiteY5" fmla="*/ 0 h 4929938"/>
              <a:gd name="connsiteX6" fmla="*/ 4835018 w 5126204"/>
              <a:gd name="connsiteY6" fmla="*/ 4637137 h 4929938"/>
              <a:gd name="connsiteX7" fmla="*/ 1102756 w 5126204"/>
              <a:gd name="connsiteY7" fmla="*/ 4467225 h 4929938"/>
              <a:gd name="connsiteX0" fmla="*/ 1102756 w 5333455"/>
              <a:gd name="connsiteY0" fmla="*/ 4467225 h 4637380"/>
              <a:gd name="connsiteX1" fmla="*/ 25319 w 5333455"/>
              <a:gd name="connsiteY1" fmla="*/ 4322834 h 4637380"/>
              <a:gd name="connsiteX2" fmla="*/ 920668 w 5333455"/>
              <a:gd name="connsiteY2" fmla="*/ 2608334 h 4637380"/>
              <a:gd name="connsiteX3" fmla="*/ 1720767 w 5333455"/>
              <a:gd name="connsiteY3" fmla="*/ 1655834 h 4637380"/>
              <a:gd name="connsiteX4" fmla="*/ 3139568 w 5333455"/>
              <a:gd name="connsiteY4" fmla="*/ 639713 h 4637380"/>
              <a:gd name="connsiteX5" fmla="*/ 4890630 w 5333455"/>
              <a:gd name="connsiteY5" fmla="*/ 0 h 4637380"/>
              <a:gd name="connsiteX6" fmla="*/ 4835018 w 5333455"/>
              <a:gd name="connsiteY6" fmla="*/ 4637137 h 4637380"/>
              <a:gd name="connsiteX7" fmla="*/ 1102756 w 5333455"/>
              <a:gd name="connsiteY7" fmla="*/ 4467225 h 4637380"/>
              <a:gd name="connsiteX0" fmla="*/ 1097117 w 5348768"/>
              <a:gd name="connsiteY0" fmla="*/ 4467225 h 4532611"/>
              <a:gd name="connsiteX1" fmla="*/ 19680 w 5348768"/>
              <a:gd name="connsiteY1" fmla="*/ 4322834 h 4532611"/>
              <a:gd name="connsiteX2" fmla="*/ 915029 w 5348768"/>
              <a:gd name="connsiteY2" fmla="*/ 2608334 h 4532611"/>
              <a:gd name="connsiteX3" fmla="*/ 1715128 w 5348768"/>
              <a:gd name="connsiteY3" fmla="*/ 1655834 h 4532611"/>
              <a:gd name="connsiteX4" fmla="*/ 3133929 w 5348768"/>
              <a:gd name="connsiteY4" fmla="*/ 639713 h 4532611"/>
              <a:gd name="connsiteX5" fmla="*/ 4884991 w 5348768"/>
              <a:gd name="connsiteY5" fmla="*/ 0 h 4532611"/>
              <a:gd name="connsiteX6" fmla="*/ 4857954 w 5348768"/>
              <a:gd name="connsiteY6" fmla="*/ 4532362 h 4532611"/>
              <a:gd name="connsiteX7" fmla="*/ 1097117 w 5348768"/>
              <a:gd name="connsiteY7" fmla="*/ 4467225 h 4532611"/>
              <a:gd name="connsiteX0" fmla="*/ 1097117 w 5355144"/>
              <a:gd name="connsiteY0" fmla="*/ 4565516 h 4630653"/>
              <a:gd name="connsiteX1" fmla="*/ 19680 w 5355144"/>
              <a:gd name="connsiteY1" fmla="*/ 4421125 h 4630653"/>
              <a:gd name="connsiteX2" fmla="*/ 915029 w 5355144"/>
              <a:gd name="connsiteY2" fmla="*/ 2706625 h 4630653"/>
              <a:gd name="connsiteX3" fmla="*/ 1715128 w 5355144"/>
              <a:gd name="connsiteY3" fmla="*/ 1754125 h 4630653"/>
              <a:gd name="connsiteX4" fmla="*/ 3133929 w 5355144"/>
              <a:gd name="connsiteY4" fmla="*/ 738004 h 4630653"/>
              <a:gd name="connsiteX5" fmla="*/ 4884991 w 5355144"/>
              <a:gd name="connsiteY5" fmla="*/ 98291 h 4630653"/>
              <a:gd name="connsiteX6" fmla="*/ 5315578 w 5355144"/>
              <a:gd name="connsiteY6" fmla="*/ 2897127 h 4630653"/>
              <a:gd name="connsiteX7" fmla="*/ 4857954 w 5355144"/>
              <a:gd name="connsiteY7" fmla="*/ 4630653 h 4630653"/>
              <a:gd name="connsiteX8" fmla="*/ 1097117 w 5355144"/>
              <a:gd name="connsiteY8" fmla="*/ 4565516 h 4630653"/>
              <a:gd name="connsiteX0" fmla="*/ 1097117 w 5123363"/>
              <a:gd name="connsiteY0" fmla="*/ 4565516 h 4745138"/>
              <a:gd name="connsiteX1" fmla="*/ 19680 w 5123363"/>
              <a:gd name="connsiteY1" fmla="*/ 4421125 h 4745138"/>
              <a:gd name="connsiteX2" fmla="*/ 915029 w 5123363"/>
              <a:gd name="connsiteY2" fmla="*/ 2706625 h 4745138"/>
              <a:gd name="connsiteX3" fmla="*/ 1715128 w 5123363"/>
              <a:gd name="connsiteY3" fmla="*/ 1754125 h 4745138"/>
              <a:gd name="connsiteX4" fmla="*/ 3133929 w 5123363"/>
              <a:gd name="connsiteY4" fmla="*/ 738004 h 4745138"/>
              <a:gd name="connsiteX5" fmla="*/ 4884991 w 5123363"/>
              <a:gd name="connsiteY5" fmla="*/ 98291 h 4745138"/>
              <a:gd name="connsiteX6" fmla="*/ 4820278 w 5123363"/>
              <a:gd name="connsiteY6" fmla="*/ 2906652 h 4745138"/>
              <a:gd name="connsiteX7" fmla="*/ 4857954 w 5123363"/>
              <a:gd name="connsiteY7" fmla="*/ 4630653 h 4745138"/>
              <a:gd name="connsiteX8" fmla="*/ 1097117 w 5123363"/>
              <a:gd name="connsiteY8" fmla="*/ 4565516 h 4745138"/>
              <a:gd name="connsiteX0" fmla="*/ 1097117 w 5032215"/>
              <a:gd name="connsiteY0" fmla="*/ 4565516 h 4985969"/>
              <a:gd name="connsiteX1" fmla="*/ 19680 w 5032215"/>
              <a:gd name="connsiteY1" fmla="*/ 4421125 h 4985969"/>
              <a:gd name="connsiteX2" fmla="*/ 915029 w 5032215"/>
              <a:gd name="connsiteY2" fmla="*/ 2706625 h 4985969"/>
              <a:gd name="connsiteX3" fmla="*/ 1715128 w 5032215"/>
              <a:gd name="connsiteY3" fmla="*/ 1754125 h 4985969"/>
              <a:gd name="connsiteX4" fmla="*/ 3133929 w 5032215"/>
              <a:gd name="connsiteY4" fmla="*/ 738004 h 4985969"/>
              <a:gd name="connsiteX5" fmla="*/ 4884991 w 5032215"/>
              <a:gd name="connsiteY5" fmla="*/ 98291 h 4985969"/>
              <a:gd name="connsiteX6" fmla="*/ 4820278 w 5032215"/>
              <a:gd name="connsiteY6" fmla="*/ 2906652 h 4985969"/>
              <a:gd name="connsiteX7" fmla="*/ 4857954 w 5032215"/>
              <a:gd name="connsiteY7" fmla="*/ 4630653 h 4985969"/>
              <a:gd name="connsiteX8" fmla="*/ 1097117 w 5032215"/>
              <a:gd name="connsiteY8" fmla="*/ 4565516 h 4985969"/>
              <a:gd name="connsiteX0" fmla="*/ 1097117 w 5055975"/>
              <a:gd name="connsiteY0" fmla="*/ 4474935 h 4895388"/>
              <a:gd name="connsiteX1" fmla="*/ 19680 w 5055975"/>
              <a:gd name="connsiteY1" fmla="*/ 4330544 h 4895388"/>
              <a:gd name="connsiteX2" fmla="*/ 915029 w 5055975"/>
              <a:gd name="connsiteY2" fmla="*/ 2616044 h 4895388"/>
              <a:gd name="connsiteX3" fmla="*/ 1715128 w 5055975"/>
              <a:gd name="connsiteY3" fmla="*/ 1663544 h 4895388"/>
              <a:gd name="connsiteX4" fmla="*/ 3133929 w 5055975"/>
              <a:gd name="connsiteY4" fmla="*/ 647423 h 4895388"/>
              <a:gd name="connsiteX5" fmla="*/ 4884991 w 5055975"/>
              <a:gd name="connsiteY5" fmla="*/ 7710 h 4895388"/>
              <a:gd name="connsiteX6" fmla="*/ 4982204 w 5055975"/>
              <a:gd name="connsiteY6" fmla="*/ 1072996 h 4895388"/>
              <a:gd name="connsiteX7" fmla="*/ 4820278 w 5055975"/>
              <a:gd name="connsiteY7" fmla="*/ 2816071 h 4895388"/>
              <a:gd name="connsiteX8" fmla="*/ 4857954 w 5055975"/>
              <a:gd name="connsiteY8" fmla="*/ 4540072 h 4895388"/>
              <a:gd name="connsiteX9" fmla="*/ 1097117 w 5055975"/>
              <a:gd name="connsiteY9" fmla="*/ 4474935 h 4895388"/>
              <a:gd name="connsiteX0" fmla="*/ 1097117 w 5008908"/>
              <a:gd name="connsiteY0" fmla="*/ 4474935 h 4895388"/>
              <a:gd name="connsiteX1" fmla="*/ 19680 w 5008908"/>
              <a:gd name="connsiteY1" fmla="*/ 4330544 h 4895388"/>
              <a:gd name="connsiteX2" fmla="*/ 915029 w 5008908"/>
              <a:gd name="connsiteY2" fmla="*/ 2616044 h 4895388"/>
              <a:gd name="connsiteX3" fmla="*/ 1715128 w 5008908"/>
              <a:gd name="connsiteY3" fmla="*/ 1663544 h 4895388"/>
              <a:gd name="connsiteX4" fmla="*/ 3133929 w 5008908"/>
              <a:gd name="connsiteY4" fmla="*/ 647423 h 4895388"/>
              <a:gd name="connsiteX5" fmla="*/ 4884991 w 5008908"/>
              <a:gd name="connsiteY5" fmla="*/ 7710 h 4895388"/>
              <a:gd name="connsiteX6" fmla="*/ 4820279 w 5008908"/>
              <a:gd name="connsiteY6" fmla="*/ 1111096 h 4895388"/>
              <a:gd name="connsiteX7" fmla="*/ 4820278 w 5008908"/>
              <a:gd name="connsiteY7" fmla="*/ 2816071 h 4895388"/>
              <a:gd name="connsiteX8" fmla="*/ 4857954 w 5008908"/>
              <a:gd name="connsiteY8" fmla="*/ 4540072 h 4895388"/>
              <a:gd name="connsiteX9" fmla="*/ 1097117 w 5008908"/>
              <a:gd name="connsiteY9" fmla="*/ 4474935 h 4895388"/>
              <a:gd name="connsiteX0" fmla="*/ 1097117 w 4858032"/>
              <a:gd name="connsiteY0" fmla="*/ 4578551 h 4999004"/>
              <a:gd name="connsiteX1" fmla="*/ 19680 w 4858032"/>
              <a:gd name="connsiteY1" fmla="*/ 4434160 h 4999004"/>
              <a:gd name="connsiteX2" fmla="*/ 915029 w 4858032"/>
              <a:gd name="connsiteY2" fmla="*/ 2719660 h 4999004"/>
              <a:gd name="connsiteX3" fmla="*/ 1715128 w 4858032"/>
              <a:gd name="connsiteY3" fmla="*/ 1767160 h 4999004"/>
              <a:gd name="connsiteX4" fmla="*/ 3133929 w 4858032"/>
              <a:gd name="connsiteY4" fmla="*/ 751039 h 4999004"/>
              <a:gd name="connsiteX5" fmla="*/ 4637341 w 4858032"/>
              <a:gd name="connsiteY5" fmla="*/ 6551 h 4999004"/>
              <a:gd name="connsiteX6" fmla="*/ 4820279 w 4858032"/>
              <a:gd name="connsiteY6" fmla="*/ 1214712 h 4999004"/>
              <a:gd name="connsiteX7" fmla="*/ 4820278 w 4858032"/>
              <a:gd name="connsiteY7" fmla="*/ 2919687 h 4999004"/>
              <a:gd name="connsiteX8" fmla="*/ 4857954 w 4858032"/>
              <a:gd name="connsiteY8" fmla="*/ 4643688 h 4999004"/>
              <a:gd name="connsiteX9" fmla="*/ 1097117 w 4858032"/>
              <a:gd name="connsiteY9" fmla="*/ 4578551 h 4999004"/>
              <a:gd name="connsiteX0" fmla="*/ 1097117 w 4944445"/>
              <a:gd name="connsiteY0" fmla="*/ 4437363 h 4857816"/>
              <a:gd name="connsiteX1" fmla="*/ 19680 w 4944445"/>
              <a:gd name="connsiteY1" fmla="*/ 4292972 h 4857816"/>
              <a:gd name="connsiteX2" fmla="*/ 915029 w 4944445"/>
              <a:gd name="connsiteY2" fmla="*/ 2578472 h 4857816"/>
              <a:gd name="connsiteX3" fmla="*/ 1715128 w 4944445"/>
              <a:gd name="connsiteY3" fmla="*/ 1625972 h 4857816"/>
              <a:gd name="connsiteX4" fmla="*/ 3133929 w 4944445"/>
              <a:gd name="connsiteY4" fmla="*/ 609851 h 4857816"/>
              <a:gd name="connsiteX5" fmla="*/ 4799266 w 4944445"/>
              <a:gd name="connsiteY5" fmla="*/ 8238 h 4857816"/>
              <a:gd name="connsiteX6" fmla="*/ 4820279 w 4944445"/>
              <a:gd name="connsiteY6" fmla="*/ 1073524 h 4857816"/>
              <a:gd name="connsiteX7" fmla="*/ 4820278 w 4944445"/>
              <a:gd name="connsiteY7" fmla="*/ 2778499 h 4857816"/>
              <a:gd name="connsiteX8" fmla="*/ 4857954 w 4944445"/>
              <a:gd name="connsiteY8" fmla="*/ 4502500 h 4857816"/>
              <a:gd name="connsiteX9" fmla="*/ 1097117 w 4944445"/>
              <a:gd name="connsiteY9" fmla="*/ 4437363 h 4857816"/>
              <a:gd name="connsiteX0" fmla="*/ 1097117 w 4858032"/>
              <a:gd name="connsiteY0" fmla="*/ 4437363 h 4857816"/>
              <a:gd name="connsiteX1" fmla="*/ 19680 w 4858032"/>
              <a:gd name="connsiteY1" fmla="*/ 4292972 h 4857816"/>
              <a:gd name="connsiteX2" fmla="*/ 915029 w 4858032"/>
              <a:gd name="connsiteY2" fmla="*/ 2578472 h 4857816"/>
              <a:gd name="connsiteX3" fmla="*/ 1715128 w 4858032"/>
              <a:gd name="connsiteY3" fmla="*/ 1625972 h 4857816"/>
              <a:gd name="connsiteX4" fmla="*/ 3133929 w 4858032"/>
              <a:gd name="connsiteY4" fmla="*/ 609851 h 4857816"/>
              <a:gd name="connsiteX5" fmla="*/ 4799266 w 4858032"/>
              <a:gd name="connsiteY5" fmla="*/ 8238 h 4857816"/>
              <a:gd name="connsiteX6" fmla="*/ 4820279 w 4858032"/>
              <a:gd name="connsiteY6" fmla="*/ 1073524 h 4857816"/>
              <a:gd name="connsiteX7" fmla="*/ 4820278 w 4858032"/>
              <a:gd name="connsiteY7" fmla="*/ 2778499 h 4857816"/>
              <a:gd name="connsiteX8" fmla="*/ 4857954 w 4858032"/>
              <a:gd name="connsiteY8" fmla="*/ 4502500 h 4857816"/>
              <a:gd name="connsiteX9" fmla="*/ 1097117 w 4858032"/>
              <a:gd name="connsiteY9" fmla="*/ 4437363 h 4857816"/>
              <a:gd name="connsiteX0" fmla="*/ 1097117 w 4858032"/>
              <a:gd name="connsiteY0" fmla="*/ 4437363 h 4857816"/>
              <a:gd name="connsiteX1" fmla="*/ 19680 w 4858032"/>
              <a:gd name="connsiteY1" fmla="*/ 4292972 h 4857816"/>
              <a:gd name="connsiteX2" fmla="*/ 915029 w 4858032"/>
              <a:gd name="connsiteY2" fmla="*/ 2578472 h 4857816"/>
              <a:gd name="connsiteX3" fmla="*/ 1715128 w 4858032"/>
              <a:gd name="connsiteY3" fmla="*/ 1625972 h 4857816"/>
              <a:gd name="connsiteX4" fmla="*/ 3133929 w 4858032"/>
              <a:gd name="connsiteY4" fmla="*/ 609851 h 4857816"/>
              <a:gd name="connsiteX5" fmla="*/ 4818316 w 4858032"/>
              <a:gd name="connsiteY5" fmla="*/ 8238 h 4857816"/>
              <a:gd name="connsiteX6" fmla="*/ 4820279 w 4858032"/>
              <a:gd name="connsiteY6" fmla="*/ 1073524 h 4857816"/>
              <a:gd name="connsiteX7" fmla="*/ 4820278 w 4858032"/>
              <a:gd name="connsiteY7" fmla="*/ 2778499 h 4857816"/>
              <a:gd name="connsiteX8" fmla="*/ 4857954 w 4858032"/>
              <a:gd name="connsiteY8" fmla="*/ 4502500 h 4857816"/>
              <a:gd name="connsiteX9" fmla="*/ 1097117 w 4858032"/>
              <a:gd name="connsiteY9" fmla="*/ 4437363 h 4857816"/>
              <a:gd name="connsiteX0" fmla="*/ 1097117 w 4858032"/>
              <a:gd name="connsiteY0" fmla="*/ 4437363 h 4857816"/>
              <a:gd name="connsiteX1" fmla="*/ 19680 w 4858032"/>
              <a:gd name="connsiteY1" fmla="*/ 4292972 h 4857816"/>
              <a:gd name="connsiteX2" fmla="*/ 915029 w 4858032"/>
              <a:gd name="connsiteY2" fmla="*/ 2578472 h 4857816"/>
              <a:gd name="connsiteX3" fmla="*/ 1715128 w 4858032"/>
              <a:gd name="connsiteY3" fmla="*/ 1625972 h 4857816"/>
              <a:gd name="connsiteX4" fmla="*/ 3133929 w 4858032"/>
              <a:gd name="connsiteY4" fmla="*/ 609851 h 4857816"/>
              <a:gd name="connsiteX5" fmla="*/ 4818316 w 4858032"/>
              <a:gd name="connsiteY5" fmla="*/ 8238 h 4857816"/>
              <a:gd name="connsiteX6" fmla="*/ 4820279 w 4858032"/>
              <a:gd name="connsiteY6" fmla="*/ 1073524 h 4857816"/>
              <a:gd name="connsiteX7" fmla="*/ 4820278 w 4858032"/>
              <a:gd name="connsiteY7" fmla="*/ 2778499 h 4857816"/>
              <a:gd name="connsiteX8" fmla="*/ 4857954 w 4858032"/>
              <a:gd name="connsiteY8" fmla="*/ 4502500 h 4857816"/>
              <a:gd name="connsiteX9" fmla="*/ 1097117 w 4858032"/>
              <a:gd name="connsiteY9" fmla="*/ 4437363 h 4857816"/>
              <a:gd name="connsiteX0" fmla="*/ 1097117 w 4858032"/>
              <a:gd name="connsiteY0" fmla="*/ 4429125 h 4849578"/>
              <a:gd name="connsiteX1" fmla="*/ 19680 w 4858032"/>
              <a:gd name="connsiteY1" fmla="*/ 4284734 h 4849578"/>
              <a:gd name="connsiteX2" fmla="*/ 915029 w 4858032"/>
              <a:gd name="connsiteY2" fmla="*/ 2570234 h 4849578"/>
              <a:gd name="connsiteX3" fmla="*/ 1715128 w 4858032"/>
              <a:gd name="connsiteY3" fmla="*/ 1617734 h 4849578"/>
              <a:gd name="connsiteX4" fmla="*/ 3133929 w 4858032"/>
              <a:gd name="connsiteY4" fmla="*/ 601613 h 4849578"/>
              <a:gd name="connsiteX5" fmla="*/ 4818316 w 4858032"/>
              <a:gd name="connsiteY5" fmla="*/ 0 h 4849578"/>
              <a:gd name="connsiteX6" fmla="*/ 4820279 w 4858032"/>
              <a:gd name="connsiteY6" fmla="*/ 1065286 h 4849578"/>
              <a:gd name="connsiteX7" fmla="*/ 4820278 w 4858032"/>
              <a:gd name="connsiteY7" fmla="*/ 2770261 h 4849578"/>
              <a:gd name="connsiteX8" fmla="*/ 4857954 w 4858032"/>
              <a:gd name="connsiteY8" fmla="*/ 4494262 h 4849578"/>
              <a:gd name="connsiteX9" fmla="*/ 1097117 w 4858032"/>
              <a:gd name="connsiteY9" fmla="*/ 4429125 h 4849578"/>
              <a:gd name="connsiteX0" fmla="*/ 1097117 w 4858032"/>
              <a:gd name="connsiteY0" fmla="*/ 4429125 h 4849578"/>
              <a:gd name="connsiteX1" fmla="*/ 19680 w 4858032"/>
              <a:gd name="connsiteY1" fmla="*/ 4284734 h 4849578"/>
              <a:gd name="connsiteX2" fmla="*/ 915029 w 4858032"/>
              <a:gd name="connsiteY2" fmla="*/ 2570234 h 4849578"/>
              <a:gd name="connsiteX3" fmla="*/ 1715128 w 4858032"/>
              <a:gd name="connsiteY3" fmla="*/ 1617734 h 4849578"/>
              <a:gd name="connsiteX4" fmla="*/ 3133929 w 4858032"/>
              <a:gd name="connsiteY4" fmla="*/ 601613 h 4849578"/>
              <a:gd name="connsiteX5" fmla="*/ 4818316 w 4858032"/>
              <a:gd name="connsiteY5" fmla="*/ 0 h 4849578"/>
              <a:gd name="connsiteX6" fmla="*/ 4820279 w 4858032"/>
              <a:gd name="connsiteY6" fmla="*/ 1065286 h 4849578"/>
              <a:gd name="connsiteX7" fmla="*/ 4820278 w 4858032"/>
              <a:gd name="connsiteY7" fmla="*/ 2770261 h 4849578"/>
              <a:gd name="connsiteX8" fmla="*/ 4857954 w 4858032"/>
              <a:gd name="connsiteY8" fmla="*/ 4494262 h 4849578"/>
              <a:gd name="connsiteX9" fmla="*/ 1097117 w 4858032"/>
              <a:gd name="connsiteY9" fmla="*/ 4429125 h 4849578"/>
              <a:gd name="connsiteX0" fmla="*/ 1097117 w 4858032"/>
              <a:gd name="connsiteY0" fmla="*/ 4429125 h 4849578"/>
              <a:gd name="connsiteX1" fmla="*/ 19680 w 4858032"/>
              <a:gd name="connsiteY1" fmla="*/ 4284734 h 4849578"/>
              <a:gd name="connsiteX2" fmla="*/ 734054 w 4858032"/>
              <a:gd name="connsiteY2" fmla="*/ 2551184 h 4849578"/>
              <a:gd name="connsiteX3" fmla="*/ 1715128 w 4858032"/>
              <a:gd name="connsiteY3" fmla="*/ 1617734 h 4849578"/>
              <a:gd name="connsiteX4" fmla="*/ 3133929 w 4858032"/>
              <a:gd name="connsiteY4" fmla="*/ 601613 h 4849578"/>
              <a:gd name="connsiteX5" fmla="*/ 4818316 w 4858032"/>
              <a:gd name="connsiteY5" fmla="*/ 0 h 4849578"/>
              <a:gd name="connsiteX6" fmla="*/ 4820279 w 4858032"/>
              <a:gd name="connsiteY6" fmla="*/ 1065286 h 4849578"/>
              <a:gd name="connsiteX7" fmla="*/ 4820278 w 4858032"/>
              <a:gd name="connsiteY7" fmla="*/ 2770261 h 4849578"/>
              <a:gd name="connsiteX8" fmla="*/ 4857954 w 4858032"/>
              <a:gd name="connsiteY8" fmla="*/ 4494262 h 4849578"/>
              <a:gd name="connsiteX9" fmla="*/ 1097117 w 4858032"/>
              <a:gd name="connsiteY9" fmla="*/ 4429125 h 4849578"/>
              <a:gd name="connsiteX0" fmla="*/ 1097117 w 4858032"/>
              <a:gd name="connsiteY0" fmla="*/ 4429125 h 4849578"/>
              <a:gd name="connsiteX1" fmla="*/ 19680 w 4858032"/>
              <a:gd name="connsiteY1" fmla="*/ 4284734 h 4849578"/>
              <a:gd name="connsiteX2" fmla="*/ 876929 w 4858032"/>
              <a:gd name="connsiteY2" fmla="*/ 2598809 h 4849578"/>
              <a:gd name="connsiteX3" fmla="*/ 1715128 w 4858032"/>
              <a:gd name="connsiteY3" fmla="*/ 1617734 h 4849578"/>
              <a:gd name="connsiteX4" fmla="*/ 3133929 w 4858032"/>
              <a:gd name="connsiteY4" fmla="*/ 601613 h 4849578"/>
              <a:gd name="connsiteX5" fmla="*/ 4818316 w 4858032"/>
              <a:gd name="connsiteY5" fmla="*/ 0 h 4849578"/>
              <a:gd name="connsiteX6" fmla="*/ 4820279 w 4858032"/>
              <a:gd name="connsiteY6" fmla="*/ 1065286 h 4849578"/>
              <a:gd name="connsiteX7" fmla="*/ 4820278 w 4858032"/>
              <a:gd name="connsiteY7" fmla="*/ 2770261 h 4849578"/>
              <a:gd name="connsiteX8" fmla="*/ 4857954 w 4858032"/>
              <a:gd name="connsiteY8" fmla="*/ 4494262 h 4849578"/>
              <a:gd name="connsiteX9" fmla="*/ 1097117 w 4858032"/>
              <a:gd name="connsiteY9" fmla="*/ 4429125 h 4849578"/>
              <a:gd name="connsiteX0" fmla="*/ 1097117 w 4857954"/>
              <a:gd name="connsiteY0" fmla="*/ 4429125 h 4494262"/>
              <a:gd name="connsiteX1" fmla="*/ 19680 w 4857954"/>
              <a:gd name="connsiteY1" fmla="*/ 4284734 h 4494262"/>
              <a:gd name="connsiteX2" fmla="*/ 876929 w 4857954"/>
              <a:gd name="connsiteY2" fmla="*/ 2598809 h 4494262"/>
              <a:gd name="connsiteX3" fmla="*/ 1715128 w 4857954"/>
              <a:gd name="connsiteY3" fmla="*/ 1617734 h 4494262"/>
              <a:gd name="connsiteX4" fmla="*/ 3133929 w 4857954"/>
              <a:gd name="connsiteY4" fmla="*/ 601613 h 4494262"/>
              <a:gd name="connsiteX5" fmla="*/ 4818316 w 4857954"/>
              <a:gd name="connsiteY5" fmla="*/ 0 h 4494262"/>
              <a:gd name="connsiteX6" fmla="*/ 4820279 w 4857954"/>
              <a:gd name="connsiteY6" fmla="*/ 1065286 h 4494262"/>
              <a:gd name="connsiteX7" fmla="*/ 4820278 w 4857954"/>
              <a:gd name="connsiteY7" fmla="*/ 2770261 h 4494262"/>
              <a:gd name="connsiteX8" fmla="*/ 4857954 w 4857954"/>
              <a:gd name="connsiteY8" fmla="*/ 4494262 h 4494262"/>
              <a:gd name="connsiteX9" fmla="*/ 1097117 w 4857954"/>
              <a:gd name="connsiteY9" fmla="*/ 4429125 h 4494262"/>
              <a:gd name="connsiteX0" fmla="*/ 1077438 w 4838275"/>
              <a:gd name="connsiteY0" fmla="*/ 4429125 h 4494262"/>
              <a:gd name="connsiteX1" fmla="*/ 1 w 4838275"/>
              <a:gd name="connsiteY1" fmla="*/ 4284734 h 4494262"/>
              <a:gd name="connsiteX2" fmla="*/ 857250 w 4838275"/>
              <a:gd name="connsiteY2" fmla="*/ 2598809 h 4494262"/>
              <a:gd name="connsiteX3" fmla="*/ 1695449 w 4838275"/>
              <a:gd name="connsiteY3" fmla="*/ 1617734 h 4494262"/>
              <a:gd name="connsiteX4" fmla="*/ 3114250 w 4838275"/>
              <a:gd name="connsiteY4" fmla="*/ 601613 h 4494262"/>
              <a:gd name="connsiteX5" fmla="*/ 4798637 w 4838275"/>
              <a:gd name="connsiteY5" fmla="*/ 0 h 4494262"/>
              <a:gd name="connsiteX6" fmla="*/ 4800600 w 4838275"/>
              <a:gd name="connsiteY6" fmla="*/ 1065286 h 4494262"/>
              <a:gd name="connsiteX7" fmla="*/ 4800599 w 4838275"/>
              <a:gd name="connsiteY7" fmla="*/ 2770261 h 4494262"/>
              <a:gd name="connsiteX8" fmla="*/ 4838275 w 4838275"/>
              <a:gd name="connsiteY8" fmla="*/ 4494262 h 4494262"/>
              <a:gd name="connsiteX9" fmla="*/ 1077438 w 4838275"/>
              <a:gd name="connsiteY9" fmla="*/ 4429125 h 4494262"/>
              <a:gd name="connsiteX0" fmla="*/ 1115537 w 4876374"/>
              <a:gd name="connsiteY0" fmla="*/ 4429125 h 4494262"/>
              <a:gd name="connsiteX1" fmla="*/ 0 w 4876374"/>
              <a:gd name="connsiteY1" fmla="*/ 4427609 h 4494262"/>
              <a:gd name="connsiteX2" fmla="*/ 895349 w 4876374"/>
              <a:gd name="connsiteY2" fmla="*/ 2598809 h 4494262"/>
              <a:gd name="connsiteX3" fmla="*/ 1733548 w 4876374"/>
              <a:gd name="connsiteY3" fmla="*/ 1617734 h 4494262"/>
              <a:gd name="connsiteX4" fmla="*/ 3152349 w 4876374"/>
              <a:gd name="connsiteY4" fmla="*/ 601613 h 4494262"/>
              <a:gd name="connsiteX5" fmla="*/ 4836736 w 4876374"/>
              <a:gd name="connsiteY5" fmla="*/ 0 h 4494262"/>
              <a:gd name="connsiteX6" fmla="*/ 4838699 w 4876374"/>
              <a:gd name="connsiteY6" fmla="*/ 1065286 h 4494262"/>
              <a:gd name="connsiteX7" fmla="*/ 4838698 w 4876374"/>
              <a:gd name="connsiteY7" fmla="*/ 2770261 h 4494262"/>
              <a:gd name="connsiteX8" fmla="*/ 4876374 w 4876374"/>
              <a:gd name="connsiteY8" fmla="*/ 4494262 h 4494262"/>
              <a:gd name="connsiteX9" fmla="*/ 1115537 w 4876374"/>
              <a:gd name="connsiteY9" fmla="*/ 4429125 h 4494262"/>
              <a:gd name="connsiteX0" fmla="*/ 1115537 w 4876374"/>
              <a:gd name="connsiteY0" fmla="*/ 4429125 h 4494262"/>
              <a:gd name="connsiteX1" fmla="*/ 0 w 4876374"/>
              <a:gd name="connsiteY1" fmla="*/ 4427609 h 4494262"/>
              <a:gd name="connsiteX2" fmla="*/ 895349 w 4876374"/>
              <a:gd name="connsiteY2" fmla="*/ 2598809 h 4494262"/>
              <a:gd name="connsiteX3" fmla="*/ 1733548 w 4876374"/>
              <a:gd name="connsiteY3" fmla="*/ 1617734 h 4494262"/>
              <a:gd name="connsiteX4" fmla="*/ 3152349 w 4876374"/>
              <a:gd name="connsiteY4" fmla="*/ 601613 h 4494262"/>
              <a:gd name="connsiteX5" fmla="*/ 4836736 w 4876374"/>
              <a:gd name="connsiteY5" fmla="*/ 0 h 4494262"/>
              <a:gd name="connsiteX6" fmla="*/ 4838699 w 4876374"/>
              <a:gd name="connsiteY6" fmla="*/ 1065286 h 4494262"/>
              <a:gd name="connsiteX7" fmla="*/ 4838698 w 4876374"/>
              <a:gd name="connsiteY7" fmla="*/ 2770261 h 4494262"/>
              <a:gd name="connsiteX8" fmla="*/ 4876374 w 4876374"/>
              <a:gd name="connsiteY8" fmla="*/ 4494262 h 4494262"/>
              <a:gd name="connsiteX9" fmla="*/ 1115537 w 4876374"/>
              <a:gd name="connsiteY9" fmla="*/ 4429125 h 4494262"/>
              <a:gd name="connsiteX0" fmla="*/ 1115537 w 4876374"/>
              <a:gd name="connsiteY0" fmla="*/ 4429125 h 4494262"/>
              <a:gd name="connsiteX1" fmla="*/ 0 w 4876374"/>
              <a:gd name="connsiteY1" fmla="*/ 4427609 h 4494262"/>
              <a:gd name="connsiteX2" fmla="*/ 895349 w 4876374"/>
              <a:gd name="connsiteY2" fmla="*/ 2598809 h 4494262"/>
              <a:gd name="connsiteX3" fmla="*/ 1733548 w 4876374"/>
              <a:gd name="connsiteY3" fmla="*/ 1617734 h 4494262"/>
              <a:gd name="connsiteX4" fmla="*/ 3152349 w 4876374"/>
              <a:gd name="connsiteY4" fmla="*/ 601613 h 4494262"/>
              <a:gd name="connsiteX5" fmla="*/ 4836736 w 4876374"/>
              <a:gd name="connsiteY5" fmla="*/ 0 h 4494262"/>
              <a:gd name="connsiteX6" fmla="*/ 4838699 w 4876374"/>
              <a:gd name="connsiteY6" fmla="*/ 1065286 h 4494262"/>
              <a:gd name="connsiteX7" fmla="*/ 4838698 w 4876374"/>
              <a:gd name="connsiteY7" fmla="*/ 2770261 h 4494262"/>
              <a:gd name="connsiteX8" fmla="*/ 4876374 w 4876374"/>
              <a:gd name="connsiteY8" fmla="*/ 4494262 h 4494262"/>
              <a:gd name="connsiteX9" fmla="*/ 1115537 w 4876374"/>
              <a:gd name="connsiteY9" fmla="*/ 4429125 h 4494262"/>
              <a:gd name="connsiteX0" fmla="*/ 1115537 w 4876374"/>
              <a:gd name="connsiteY0" fmla="*/ 4429125 h 4494262"/>
              <a:gd name="connsiteX1" fmla="*/ 0 w 4876374"/>
              <a:gd name="connsiteY1" fmla="*/ 4427609 h 4494262"/>
              <a:gd name="connsiteX2" fmla="*/ 895349 w 4876374"/>
              <a:gd name="connsiteY2" fmla="*/ 2598809 h 4494262"/>
              <a:gd name="connsiteX3" fmla="*/ 1733548 w 4876374"/>
              <a:gd name="connsiteY3" fmla="*/ 1617734 h 4494262"/>
              <a:gd name="connsiteX4" fmla="*/ 3152349 w 4876374"/>
              <a:gd name="connsiteY4" fmla="*/ 601613 h 4494262"/>
              <a:gd name="connsiteX5" fmla="*/ 4836736 w 4876374"/>
              <a:gd name="connsiteY5" fmla="*/ 0 h 4494262"/>
              <a:gd name="connsiteX6" fmla="*/ 4838699 w 4876374"/>
              <a:gd name="connsiteY6" fmla="*/ 1065286 h 4494262"/>
              <a:gd name="connsiteX7" fmla="*/ 4838698 w 4876374"/>
              <a:gd name="connsiteY7" fmla="*/ 2770261 h 4494262"/>
              <a:gd name="connsiteX8" fmla="*/ 4876374 w 4876374"/>
              <a:gd name="connsiteY8" fmla="*/ 4494262 h 4494262"/>
              <a:gd name="connsiteX9" fmla="*/ 1115537 w 4876374"/>
              <a:gd name="connsiteY9" fmla="*/ 4429125 h 4494262"/>
              <a:gd name="connsiteX0" fmla="*/ 1115537 w 4847799"/>
              <a:gd name="connsiteY0" fmla="*/ 4429125 h 4494262"/>
              <a:gd name="connsiteX1" fmla="*/ 0 w 4847799"/>
              <a:gd name="connsiteY1" fmla="*/ 4427609 h 4494262"/>
              <a:gd name="connsiteX2" fmla="*/ 895349 w 4847799"/>
              <a:gd name="connsiteY2" fmla="*/ 2598809 h 4494262"/>
              <a:gd name="connsiteX3" fmla="*/ 1733548 w 4847799"/>
              <a:gd name="connsiteY3" fmla="*/ 1617734 h 4494262"/>
              <a:gd name="connsiteX4" fmla="*/ 3152349 w 4847799"/>
              <a:gd name="connsiteY4" fmla="*/ 601613 h 4494262"/>
              <a:gd name="connsiteX5" fmla="*/ 4836736 w 4847799"/>
              <a:gd name="connsiteY5" fmla="*/ 0 h 4494262"/>
              <a:gd name="connsiteX6" fmla="*/ 4838699 w 4847799"/>
              <a:gd name="connsiteY6" fmla="*/ 1065286 h 4494262"/>
              <a:gd name="connsiteX7" fmla="*/ 4838698 w 4847799"/>
              <a:gd name="connsiteY7" fmla="*/ 2770261 h 4494262"/>
              <a:gd name="connsiteX8" fmla="*/ 4847799 w 4847799"/>
              <a:gd name="connsiteY8" fmla="*/ 4494262 h 4494262"/>
              <a:gd name="connsiteX9" fmla="*/ 1115537 w 4847799"/>
              <a:gd name="connsiteY9" fmla="*/ 4429125 h 4494262"/>
              <a:gd name="connsiteX0" fmla="*/ 1115537 w 4847799"/>
              <a:gd name="connsiteY0" fmla="*/ 4448175 h 4513312"/>
              <a:gd name="connsiteX1" fmla="*/ 0 w 4847799"/>
              <a:gd name="connsiteY1" fmla="*/ 4446659 h 4513312"/>
              <a:gd name="connsiteX2" fmla="*/ 895349 w 4847799"/>
              <a:gd name="connsiteY2" fmla="*/ 2617859 h 4513312"/>
              <a:gd name="connsiteX3" fmla="*/ 1733548 w 4847799"/>
              <a:gd name="connsiteY3" fmla="*/ 1636784 h 4513312"/>
              <a:gd name="connsiteX4" fmla="*/ 3152349 w 4847799"/>
              <a:gd name="connsiteY4" fmla="*/ 620663 h 4513312"/>
              <a:gd name="connsiteX5" fmla="*/ 4846261 w 4847799"/>
              <a:gd name="connsiteY5" fmla="*/ 0 h 4513312"/>
              <a:gd name="connsiteX6" fmla="*/ 4838699 w 4847799"/>
              <a:gd name="connsiteY6" fmla="*/ 1084336 h 4513312"/>
              <a:gd name="connsiteX7" fmla="*/ 4838698 w 4847799"/>
              <a:gd name="connsiteY7" fmla="*/ 2789311 h 4513312"/>
              <a:gd name="connsiteX8" fmla="*/ 4847799 w 4847799"/>
              <a:gd name="connsiteY8" fmla="*/ 4513312 h 4513312"/>
              <a:gd name="connsiteX9" fmla="*/ 1115537 w 4847799"/>
              <a:gd name="connsiteY9" fmla="*/ 4448175 h 4513312"/>
              <a:gd name="connsiteX0" fmla="*/ 1115537 w 4847799"/>
              <a:gd name="connsiteY0" fmla="*/ 4448175 h 4513312"/>
              <a:gd name="connsiteX1" fmla="*/ 0 w 4847799"/>
              <a:gd name="connsiteY1" fmla="*/ 4446659 h 4513312"/>
              <a:gd name="connsiteX2" fmla="*/ 895349 w 4847799"/>
              <a:gd name="connsiteY2" fmla="*/ 2617859 h 4513312"/>
              <a:gd name="connsiteX3" fmla="*/ 1733548 w 4847799"/>
              <a:gd name="connsiteY3" fmla="*/ 1636784 h 4513312"/>
              <a:gd name="connsiteX4" fmla="*/ 3152349 w 4847799"/>
              <a:gd name="connsiteY4" fmla="*/ 620663 h 4513312"/>
              <a:gd name="connsiteX5" fmla="*/ 4846261 w 4847799"/>
              <a:gd name="connsiteY5" fmla="*/ 0 h 4513312"/>
              <a:gd name="connsiteX6" fmla="*/ 4838699 w 4847799"/>
              <a:gd name="connsiteY6" fmla="*/ 1084336 h 4513312"/>
              <a:gd name="connsiteX7" fmla="*/ 4838698 w 4847799"/>
              <a:gd name="connsiteY7" fmla="*/ 2789311 h 4513312"/>
              <a:gd name="connsiteX8" fmla="*/ 4847799 w 4847799"/>
              <a:gd name="connsiteY8" fmla="*/ 4513312 h 4513312"/>
              <a:gd name="connsiteX9" fmla="*/ 1115537 w 4847799"/>
              <a:gd name="connsiteY9" fmla="*/ 4448175 h 4513312"/>
              <a:gd name="connsiteX0" fmla="*/ 1115537 w 4847799"/>
              <a:gd name="connsiteY0" fmla="*/ 4448175 h 4513312"/>
              <a:gd name="connsiteX1" fmla="*/ 0 w 4847799"/>
              <a:gd name="connsiteY1" fmla="*/ 4446659 h 4513312"/>
              <a:gd name="connsiteX2" fmla="*/ 895349 w 4847799"/>
              <a:gd name="connsiteY2" fmla="*/ 2617859 h 4513312"/>
              <a:gd name="connsiteX3" fmla="*/ 1733548 w 4847799"/>
              <a:gd name="connsiteY3" fmla="*/ 1636784 h 4513312"/>
              <a:gd name="connsiteX4" fmla="*/ 3152349 w 4847799"/>
              <a:gd name="connsiteY4" fmla="*/ 620663 h 4513312"/>
              <a:gd name="connsiteX5" fmla="*/ 4846261 w 4847799"/>
              <a:gd name="connsiteY5" fmla="*/ 0 h 4513312"/>
              <a:gd name="connsiteX6" fmla="*/ 4838699 w 4847799"/>
              <a:gd name="connsiteY6" fmla="*/ 1084336 h 4513312"/>
              <a:gd name="connsiteX7" fmla="*/ 4838698 w 4847799"/>
              <a:gd name="connsiteY7" fmla="*/ 2789311 h 4513312"/>
              <a:gd name="connsiteX8" fmla="*/ 4847799 w 4847799"/>
              <a:gd name="connsiteY8" fmla="*/ 4513312 h 4513312"/>
              <a:gd name="connsiteX9" fmla="*/ 1115537 w 4847799"/>
              <a:gd name="connsiteY9" fmla="*/ 4448175 h 4513312"/>
              <a:gd name="connsiteX0" fmla="*/ 1115537 w 4848780"/>
              <a:gd name="connsiteY0" fmla="*/ 4448175 h 4513312"/>
              <a:gd name="connsiteX1" fmla="*/ 0 w 4848780"/>
              <a:gd name="connsiteY1" fmla="*/ 4446659 h 4513312"/>
              <a:gd name="connsiteX2" fmla="*/ 895349 w 4848780"/>
              <a:gd name="connsiteY2" fmla="*/ 2617859 h 4513312"/>
              <a:gd name="connsiteX3" fmla="*/ 1733548 w 4848780"/>
              <a:gd name="connsiteY3" fmla="*/ 1636784 h 4513312"/>
              <a:gd name="connsiteX4" fmla="*/ 3152349 w 4848780"/>
              <a:gd name="connsiteY4" fmla="*/ 620663 h 4513312"/>
              <a:gd name="connsiteX5" fmla="*/ 4846261 w 4848780"/>
              <a:gd name="connsiteY5" fmla="*/ 0 h 4513312"/>
              <a:gd name="connsiteX6" fmla="*/ 4848224 w 4848780"/>
              <a:gd name="connsiteY6" fmla="*/ 1112911 h 4513312"/>
              <a:gd name="connsiteX7" fmla="*/ 4838698 w 4848780"/>
              <a:gd name="connsiteY7" fmla="*/ 2789311 h 4513312"/>
              <a:gd name="connsiteX8" fmla="*/ 4847799 w 4848780"/>
              <a:gd name="connsiteY8" fmla="*/ 4513312 h 4513312"/>
              <a:gd name="connsiteX9" fmla="*/ 1115537 w 4848780"/>
              <a:gd name="connsiteY9" fmla="*/ 4448175 h 4513312"/>
              <a:gd name="connsiteX0" fmla="*/ 1115537 w 4848224"/>
              <a:gd name="connsiteY0" fmla="*/ 4448175 h 4513312"/>
              <a:gd name="connsiteX1" fmla="*/ 0 w 4848224"/>
              <a:gd name="connsiteY1" fmla="*/ 4446659 h 4513312"/>
              <a:gd name="connsiteX2" fmla="*/ 895349 w 4848224"/>
              <a:gd name="connsiteY2" fmla="*/ 2617859 h 4513312"/>
              <a:gd name="connsiteX3" fmla="*/ 1733548 w 4848224"/>
              <a:gd name="connsiteY3" fmla="*/ 1636784 h 4513312"/>
              <a:gd name="connsiteX4" fmla="*/ 3152349 w 4848224"/>
              <a:gd name="connsiteY4" fmla="*/ 620663 h 4513312"/>
              <a:gd name="connsiteX5" fmla="*/ 4846261 w 4848224"/>
              <a:gd name="connsiteY5" fmla="*/ 0 h 4513312"/>
              <a:gd name="connsiteX6" fmla="*/ 4848224 w 4848224"/>
              <a:gd name="connsiteY6" fmla="*/ 1112911 h 4513312"/>
              <a:gd name="connsiteX7" fmla="*/ 4838698 w 4848224"/>
              <a:gd name="connsiteY7" fmla="*/ 2789311 h 4513312"/>
              <a:gd name="connsiteX8" fmla="*/ 4847799 w 4848224"/>
              <a:gd name="connsiteY8" fmla="*/ 4513312 h 4513312"/>
              <a:gd name="connsiteX9" fmla="*/ 1115537 w 4848224"/>
              <a:gd name="connsiteY9" fmla="*/ 4448175 h 4513312"/>
              <a:gd name="connsiteX0" fmla="*/ 1115537 w 5121914"/>
              <a:gd name="connsiteY0" fmla="*/ 4448175 h 4623861"/>
              <a:gd name="connsiteX1" fmla="*/ 0 w 5121914"/>
              <a:gd name="connsiteY1" fmla="*/ 4446659 h 4623861"/>
              <a:gd name="connsiteX2" fmla="*/ 895349 w 5121914"/>
              <a:gd name="connsiteY2" fmla="*/ 2617859 h 4623861"/>
              <a:gd name="connsiteX3" fmla="*/ 1733548 w 5121914"/>
              <a:gd name="connsiteY3" fmla="*/ 1636784 h 4623861"/>
              <a:gd name="connsiteX4" fmla="*/ 3152349 w 5121914"/>
              <a:gd name="connsiteY4" fmla="*/ 620663 h 4623861"/>
              <a:gd name="connsiteX5" fmla="*/ 4846261 w 5121914"/>
              <a:gd name="connsiteY5" fmla="*/ 0 h 4623861"/>
              <a:gd name="connsiteX6" fmla="*/ 4848224 w 5121914"/>
              <a:gd name="connsiteY6" fmla="*/ 1112911 h 4623861"/>
              <a:gd name="connsiteX7" fmla="*/ 4838698 w 5121914"/>
              <a:gd name="connsiteY7" fmla="*/ 2808539 h 4623861"/>
              <a:gd name="connsiteX8" fmla="*/ 4847799 w 5121914"/>
              <a:gd name="connsiteY8" fmla="*/ 4513312 h 4623861"/>
              <a:gd name="connsiteX9" fmla="*/ 1115537 w 5121914"/>
              <a:gd name="connsiteY9" fmla="*/ 4448175 h 4623861"/>
              <a:gd name="connsiteX0" fmla="*/ 1115537 w 4848407"/>
              <a:gd name="connsiteY0" fmla="*/ 4448175 h 4623861"/>
              <a:gd name="connsiteX1" fmla="*/ 0 w 4848407"/>
              <a:gd name="connsiteY1" fmla="*/ 4446659 h 4623861"/>
              <a:gd name="connsiteX2" fmla="*/ 895349 w 4848407"/>
              <a:gd name="connsiteY2" fmla="*/ 2617859 h 4623861"/>
              <a:gd name="connsiteX3" fmla="*/ 1733548 w 4848407"/>
              <a:gd name="connsiteY3" fmla="*/ 1636784 h 4623861"/>
              <a:gd name="connsiteX4" fmla="*/ 3152349 w 4848407"/>
              <a:gd name="connsiteY4" fmla="*/ 620663 h 4623861"/>
              <a:gd name="connsiteX5" fmla="*/ 4846261 w 4848407"/>
              <a:gd name="connsiteY5" fmla="*/ 0 h 4623861"/>
              <a:gd name="connsiteX6" fmla="*/ 4848224 w 4848407"/>
              <a:gd name="connsiteY6" fmla="*/ 1112911 h 4623861"/>
              <a:gd name="connsiteX7" fmla="*/ 4838698 w 4848407"/>
              <a:gd name="connsiteY7" fmla="*/ 2808539 h 4623861"/>
              <a:gd name="connsiteX8" fmla="*/ 4847799 w 4848407"/>
              <a:gd name="connsiteY8" fmla="*/ 4513312 h 4623861"/>
              <a:gd name="connsiteX9" fmla="*/ 1115537 w 4848407"/>
              <a:gd name="connsiteY9" fmla="*/ 4448175 h 4623861"/>
              <a:gd name="connsiteX0" fmla="*/ 1115537 w 4857324"/>
              <a:gd name="connsiteY0" fmla="*/ 4448175 h 4645873"/>
              <a:gd name="connsiteX1" fmla="*/ 0 w 4857324"/>
              <a:gd name="connsiteY1" fmla="*/ 4446659 h 4645873"/>
              <a:gd name="connsiteX2" fmla="*/ 895349 w 4857324"/>
              <a:gd name="connsiteY2" fmla="*/ 2617859 h 4645873"/>
              <a:gd name="connsiteX3" fmla="*/ 1733548 w 4857324"/>
              <a:gd name="connsiteY3" fmla="*/ 1636784 h 4645873"/>
              <a:gd name="connsiteX4" fmla="*/ 3152349 w 4857324"/>
              <a:gd name="connsiteY4" fmla="*/ 620663 h 4645873"/>
              <a:gd name="connsiteX5" fmla="*/ 4846261 w 4857324"/>
              <a:gd name="connsiteY5" fmla="*/ 0 h 4645873"/>
              <a:gd name="connsiteX6" fmla="*/ 4848224 w 4857324"/>
              <a:gd name="connsiteY6" fmla="*/ 1112911 h 4645873"/>
              <a:gd name="connsiteX7" fmla="*/ 4838698 w 4857324"/>
              <a:gd name="connsiteY7" fmla="*/ 2808539 h 4645873"/>
              <a:gd name="connsiteX8" fmla="*/ 4857324 w 4857324"/>
              <a:gd name="connsiteY8" fmla="*/ 4542155 h 4645873"/>
              <a:gd name="connsiteX9" fmla="*/ 1115537 w 4857324"/>
              <a:gd name="connsiteY9" fmla="*/ 4448175 h 4645873"/>
              <a:gd name="connsiteX0" fmla="*/ 1115537 w 5084385"/>
              <a:gd name="connsiteY0" fmla="*/ 4448175 h 4645873"/>
              <a:gd name="connsiteX1" fmla="*/ 0 w 5084385"/>
              <a:gd name="connsiteY1" fmla="*/ 4446659 h 4645873"/>
              <a:gd name="connsiteX2" fmla="*/ 895349 w 5084385"/>
              <a:gd name="connsiteY2" fmla="*/ 2617859 h 4645873"/>
              <a:gd name="connsiteX3" fmla="*/ 1733548 w 5084385"/>
              <a:gd name="connsiteY3" fmla="*/ 1636784 h 4645873"/>
              <a:gd name="connsiteX4" fmla="*/ 3152349 w 5084385"/>
              <a:gd name="connsiteY4" fmla="*/ 620663 h 4645873"/>
              <a:gd name="connsiteX5" fmla="*/ 4846261 w 5084385"/>
              <a:gd name="connsiteY5" fmla="*/ 0 h 4645873"/>
              <a:gd name="connsiteX6" fmla="*/ 4848224 w 5084385"/>
              <a:gd name="connsiteY6" fmla="*/ 1112911 h 4645873"/>
              <a:gd name="connsiteX7" fmla="*/ 4838698 w 5084385"/>
              <a:gd name="connsiteY7" fmla="*/ 2808539 h 4645873"/>
              <a:gd name="connsiteX8" fmla="*/ 4857324 w 5084385"/>
              <a:gd name="connsiteY8" fmla="*/ 4542155 h 4645873"/>
              <a:gd name="connsiteX9" fmla="*/ 1115537 w 5084385"/>
              <a:gd name="connsiteY9" fmla="*/ 4448175 h 4645873"/>
              <a:gd name="connsiteX0" fmla="*/ 1115537 w 4857324"/>
              <a:gd name="connsiteY0" fmla="*/ 4448175 h 4645873"/>
              <a:gd name="connsiteX1" fmla="*/ 0 w 4857324"/>
              <a:gd name="connsiteY1" fmla="*/ 4446659 h 4645873"/>
              <a:gd name="connsiteX2" fmla="*/ 895349 w 4857324"/>
              <a:gd name="connsiteY2" fmla="*/ 2617859 h 4645873"/>
              <a:gd name="connsiteX3" fmla="*/ 1733548 w 4857324"/>
              <a:gd name="connsiteY3" fmla="*/ 1636784 h 4645873"/>
              <a:gd name="connsiteX4" fmla="*/ 3152349 w 4857324"/>
              <a:gd name="connsiteY4" fmla="*/ 620663 h 4645873"/>
              <a:gd name="connsiteX5" fmla="*/ 4846261 w 4857324"/>
              <a:gd name="connsiteY5" fmla="*/ 0 h 4645873"/>
              <a:gd name="connsiteX6" fmla="*/ 4848224 w 4857324"/>
              <a:gd name="connsiteY6" fmla="*/ 1112911 h 4645873"/>
              <a:gd name="connsiteX7" fmla="*/ 4838698 w 4857324"/>
              <a:gd name="connsiteY7" fmla="*/ 2808539 h 4645873"/>
              <a:gd name="connsiteX8" fmla="*/ 4857324 w 4857324"/>
              <a:gd name="connsiteY8" fmla="*/ 4542155 h 4645873"/>
              <a:gd name="connsiteX9" fmla="*/ 1115537 w 4857324"/>
              <a:gd name="connsiteY9" fmla="*/ 4448175 h 4645873"/>
              <a:gd name="connsiteX0" fmla="*/ 1115537 w 4857324"/>
              <a:gd name="connsiteY0" fmla="*/ 4448175 h 4542155"/>
              <a:gd name="connsiteX1" fmla="*/ 0 w 4857324"/>
              <a:gd name="connsiteY1" fmla="*/ 4446659 h 4542155"/>
              <a:gd name="connsiteX2" fmla="*/ 895349 w 4857324"/>
              <a:gd name="connsiteY2" fmla="*/ 2617859 h 4542155"/>
              <a:gd name="connsiteX3" fmla="*/ 1733548 w 4857324"/>
              <a:gd name="connsiteY3" fmla="*/ 1636784 h 4542155"/>
              <a:gd name="connsiteX4" fmla="*/ 3152349 w 4857324"/>
              <a:gd name="connsiteY4" fmla="*/ 620663 h 4542155"/>
              <a:gd name="connsiteX5" fmla="*/ 4846261 w 4857324"/>
              <a:gd name="connsiteY5" fmla="*/ 0 h 4542155"/>
              <a:gd name="connsiteX6" fmla="*/ 4848224 w 4857324"/>
              <a:gd name="connsiteY6" fmla="*/ 1112911 h 4542155"/>
              <a:gd name="connsiteX7" fmla="*/ 4838698 w 4857324"/>
              <a:gd name="connsiteY7" fmla="*/ 2808539 h 4542155"/>
              <a:gd name="connsiteX8" fmla="*/ 4857324 w 4857324"/>
              <a:gd name="connsiteY8" fmla="*/ 4542155 h 4542155"/>
              <a:gd name="connsiteX9" fmla="*/ 1115537 w 4857324"/>
              <a:gd name="connsiteY9" fmla="*/ 4448175 h 4542155"/>
              <a:gd name="connsiteX0" fmla="*/ 1115537 w 4866849"/>
              <a:gd name="connsiteY0" fmla="*/ 4448175 h 4484469"/>
              <a:gd name="connsiteX1" fmla="*/ 0 w 4866849"/>
              <a:gd name="connsiteY1" fmla="*/ 4446659 h 4484469"/>
              <a:gd name="connsiteX2" fmla="*/ 895349 w 4866849"/>
              <a:gd name="connsiteY2" fmla="*/ 2617859 h 4484469"/>
              <a:gd name="connsiteX3" fmla="*/ 1733548 w 4866849"/>
              <a:gd name="connsiteY3" fmla="*/ 1636784 h 4484469"/>
              <a:gd name="connsiteX4" fmla="*/ 3152349 w 4866849"/>
              <a:gd name="connsiteY4" fmla="*/ 620663 h 4484469"/>
              <a:gd name="connsiteX5" fmla="*/ 4846261 w 4866849"/>
              <a:gd name="connsiteY5" fmla="*/ 0 h 4484469"/>
              <a:gd name="connsiteX6" fmla="*/ 4848224 w 4866849"/>
              <a:gd name="connsiteY6" fmla="*/ 1112911 h 4484469"/>
              <a:gd name="connsiteX7" fmla="*/ 4838698 w 4866849"/>
              <a:gd name="connsiteY7" fmla="*/ 2808539 h 4484469"/>
              <a:gd name="connsiteX8" fmla="*/ 4866849 w 4866849"/>
              <a:gd name="connsiteY8" fmla="*/ 4484469 h 4484469"/>
              <a:gd name="connsiteX9" fmla="*/ 1115537 w 4866849"/>
              <a:gd name="connsiteY9" fmla="*/ 4448175 h 4484469"/>
              <a:gd name="connsiteX0" fmla="*/ 1115537 w 5136185"/>
              <a:gd name="connsiteY0" fmla="*/ 4448175 h 4484469"/>
              <a:gd name="connsiteX1" fmla="*/ 0 w 5136185"/>
              <a:gd name="connsiteY1" fmla="*/ 4446659 h 4484469"/>
              <a:gd name="connsiteX2" fmla="*/ 895349 w 5136185"/>
              <a:gd name="connsiteY2" fmla="*/ 2617859 h 4484469"/>
              <a:gd name="connsiteX3" fmla="*/ 1733548 w 5136185"/>
              <a:gd name="connsiteY3" fmla="*/ 1636784 h 4484469"/>
              <a:gd name="connsiteX4" fmla="*/ 3152349 w 5136185"/>
              <a:gd name="connsiteY4" fmla="*/ 620663 h 4484469"/>
              <a:gd name="connsiteX5" fmla="*/ 4846261 w 5136185"/>
              <a:gd name="connsiteY5" fmla="*/ 0 h 4484469"/>
              <a:gd name="connsiteX6" fmla="*/ 4848224 w 5136185"/>
              <a:gd name="connsiteY6" fmla="*/ 1112911 h 4484469"/>
              <a:gd name="connsiteX7" fmla="*/ 4838698 w 5136185"/>
              <a:gd name="connsiteY7" fmla="*/ 2808539 h 4484469"/>
              <a:gd name="connsiteX8" fmla="*/ 4866849 w 5136185"/>
              <a:gd name="connsiteY8" fmla="*/ 4484469 h 4484469"/>
              <a:gd name="connsiteX9" fmla="*/ 1115537 w 5136185"/>
              <a:gd name="connsiteY9" fmla="*/ 4448175 h 4484469"/>
              <a:gd name="connsiteX0" fmla="*/ 1115537 w 4866849"/>
              <a:gd name="connsiteY0" fmla="*/ 4448175 h 4484469"/>
              <a:gd name="connsiteX1" fmla="*/ 0 w 4866849"/>
              <a:gd name="connsiteY1" fmla="*/ 4446659 h 4484469"/>
              <a:gd name="connsiteX2" fmla="*/ 895349 w 4866849"/>
              <a:gd name="connsiteY2" fmla="*/ 2617859 h 4484469"/>
              <a:gd name="connsiteX3" fmla="*/ 1733548 w 4866849"/>
              <a:gd name="connsiteY3" fmla="*/ 1636784 h 4484469"/>
              <a:gd name="connsiteX4" fmla="*/ 3152349 w 4866849"/>
              <a:gd name="connsiteY4" fmla="*/ 620663 h 4484469"/>
              <a:gd name="connsiteX5" fmla="*/ 4846261 w 4866849"/>
              <a:gd name="connsiteY5" fmla="*/ 0 h 4484469"/>
              <a:gd name="connsiteX6" fmla="*/ 4848224 w 4866849"/>
              <a:gd name="connsiteY6" fmla="*/ 1112911 h 4484469"/>
              <a:gd name="connsiteX7" fmla="*/ 4838698 w 4866849"/>
              <a:gd name="connsiteY7" fmla="*/ 2808539 h 4484469"/>
              <a:gd name="connsiteX8" fmla="*/ 4866849 w 4866849"/>
              <a:gd name="connsiteY8" fmla="*/ 4484469 h 4484469"/>
              <a:gd name="connsiteX9" fmla="*/ 1115537 w 4866849"/>
              <a:gd name="connsiteY9" fmla="*/ 4448175 h 4484469"/>
              <a:gd name="connsiteX0" fmla="*/ 1115537 w 5144833"/>
              <a:gd name="connsiteY0" fmla="*/ 4448175 h 4599579"/>
              <a:gd name="connsiteX1" fmla="*/ 0 w 5144833"/>
              <a:gd name="connsiteY1" fmla="*/ 4446659 h 4599579"/>
              <a:gd name="connsiteX2" fmla="*/ 895349 w 5144833"/>
              <a:gd name="connsiteY2" fmla="*/ 2617859 h 4599579"/>
              <a:gd name="connsiteX3" fmla="*/ 1733548 w 5144833"/>
              <a:gd name="connsiteY3" fmla="*/ 1636784 h 4599579"/>
              <a:gd name="connsiteX4" fmla="*/ 3152349 w 5144833"/>
              <a:gd name="connsiteY4" fmla="*/ 620663 h 4599579"/>
              <a:gd name="connsiteX5" fmla="*/ 4846261 w 5144833"/>
              <a:gd name="connsiteY5" fmla="*/ 0 h 4599579"/>
              <a:gd name="connsiteX6" fmla="*/ 4848224 w 5144833"/>
              <a:gd name="connsiteY6" fmla="*/ 1112911 h 4599579"/>
              <a:gd name="connsiteX7" fmla="*/ 4867273 w 5144833"/>
              <a:gd name="connsiteY7" fmla="*/ 2808539 h 4599579"/>
              <a:gd name="connsiteX8" fmla="*/ 4866849 w 5144833"/>
              <a:gd name="connsiteY8" fmla="*/ 4484469 h 4599579"/>
              <a:gd name="connsiteX9" fmla="*/ 1115537 w 5144833"/>
              <a:gd name="connsiteY9" fmla="*/ 4448175 h 4599579"/>
              <a:gd name="connsiteX0" fmla="*/ 1115537 w 4867273"/>
              <a:gd name="connsiteY0" fmla="*/ 4448175 h 4599579"/>
              <a:gd name="connsiteX1" fmla="*/ 0 w 4867273"/>
              <a:gd name="connsiteY1" fmla="*/ 4446659 h 4599579"/>
              <a:gd name="connsiteX2" fmla="*/ 895349 w 4867273"/>
              <a:gd name="connsiteY2" fmla="*/ 2617859 h 4599579"/>
              <a:gd name="connsiteX3" fmla="*/ 1733548 w 4867273"/>
              <a:gd name="connsiteY3" fmla="*/ 1636784 h 4599579"/>
              <a:gd name="connsiteX4" fmla="*/ 3152349 w 4867273"/>
              <a:gd name="connsiteY4" fmla="*/ 620663 h 4599579"/>
              <a:gd name="connsiteX5" fmla="*/ 4846261 w 4867273"/>
              <a:gd name="connsiteY5" fmla="*/ 0 h 4599579"/>
              <a:gd name="connsiteX6" fmla="*/ 4848224 w 4867273"/>
              <a:gd name="connsiteY6" fmla="*/ 1112911 h 4599579"/>
              <a:gd name="connsiteX7" fmla="*/ 4867273 w 4867273"/>
              <a:gd name="connsiteY7" fmla="*/ 2808539 h 4599579"/>
              <a:gd name="connsiteX8" fmla="*/ 4866849 w 4867273"/>
              <a:gd name="connsiteY8" fmla="*/ 4484469 h 4599579"/>
              <a:gd name="connsiteX9" fmla="*/ 1115537 w 4867273"/>
              <a:gd name="connsiteY9" fmla="*/ 4448175 h 4599579"/>
              <a:gd name="connsiteX0" fmla="*/ 1115537 w 4867273"/>
              <a:gd name="connsiteY0" fmla="*/ 4448175 h 4599579"/>
              <a:gd name="connsiteX1" fmla="*/ 0 w 4867273"/>
              <a:gd name="connsiteY1" fmla="*/ 4446659 h 4599579"/>
              <a:gd name="connsiteX2" fmla="*/ 895349 w 4867273"/>
              <a:gd name="connsiteY2" fmla="*/ 2617859 h 4599579"/>
              <a:gd name="connsiteX3" fmla="*/ 1733548 w 4867273"/>
              <a:gd name="connsiteY3" fmla="*/ 1636784 h 4599579"/>
              <a:gd name="connsiteX4" fmla="*/ 3152349 w 4867273"/>
              <a:gd name="connsiteY4" fmla="*/ 620663 h 4599579"/>
              <a:gd name="connsiteX5" fmla="*/ 4846261 w 4867273"/>
              <a:gd name="connsiteY5" fmla="*/ 0 h 4599579"/>
              <a:gd name="connsiteX6" fmla="*/ 4848224 w 4867273"/>
              <a:gd name="connsiteY6" fmla="*/ 1112911 h 4599579"/>
              <a:gd name="connsiteX7" fmla="*/ 4867273 w 4867273"/>
              <a:gd name="connsiteY7" fmla="*/ 2808539 h 4599579"/>
              <a:gd name="connsiteX8" fmla="*/ 4866849 w 4867273"/>
              <a:gd name="connsiteY8" fmla="*/ 4484469 h 4599579"/>
              <a:gd name="connsiteX9" fmla="*/ 1115537 w 4867273"/>
              <a:gd name="connsiteY9" fmla="*/ 4448175 h 4599579"/>
              <a:gd name="connsiteX0" fmla="*/ 1115537 w 4867274"/>
              <a:gd name="connsiteY0" fmla="*/ 4448175 h 4599579"/>
              <a:gd name="connsiteX1" fmla="*/ 0 w 4867274"/>
              <a:gd name="connsiteY1" fmla="*/ 4446659 h 4599579"/>
              <a:gd name="connsiteX2" fmla="*/ 895349 w 4867274"/>
              <a:gd name="connsiteY2" fmla="*/ 2617859 h 4599579"/>
              <a:gd name="connsiteX3" fmla="*/ 1733548 w 4867274"/>
              <a:gd name="connsiteY3" fmla="*/ 1636784 h 4599579"/>
              <a:gd name="connsiteX4" fmla="*/ 3152349 w 4867274"/>
              <a:gd name="connsiteY4" fmla="*/ 620663 h 4599579"/>
              <a:gd name="connsiteX5" fmla="*/ 4846261 w 4867274"/>
              <a:gd name="connsiteY5" fmla="*/ 0 h 4599579"/>
              <a:gd name="connsiteX6" fmla="*/ 4867274 w 4867274"/>
              <a:gd name="connsiteY6" fmla="*/ 1112911 h 4599579"/>
              <a:gd name="connsiteX7" fmla="*/ 4867273 w 4867274"/>
              <a:gd name="connsiteY7" fmla="*/ 2808539 h 4599579"/>
              <a:gd name="connsiteX8" fmla="*/ 4866849 w 4867274"/>
              <a:gd name="connsiteY8" fmla="*/ 4484469 h 4599579"/>
              <a:gd name="connsiteX9" fmla="*/ 1115537 w 4867274"/>
              <a:gd name="connsiteY9" fmla="*/ 4448175 h 4599579"/>
              <a:gd name="connsiteX0" fmla="*/ 1115537 w 4867274"/>
              <a:gd name="connsiteY0" fmla="*/ 4448175 h 4599579"/>
              <a:gd name="connsiteX1" fmla="*/ 0 w 4867274"/>
              <a:gd name="connsiteY1" fmla="*/ 4446659 h 4599579"/>
              <a:gd name="connsiteX2" fmla="*/ 895349 w 4867274"/>
              <a:gd name="connsiteY2" fmla="*/ 2617859 h 4599579"/>
              <a:gd name="connsiteX3" fmla="*/ 1733548 w 4867274"/>
              <a:gd name="connsiteY3" fmla="*/ 1636784 h 4599579"/>
              <a:gd name="connsiteX4" fmla="*/ 3152349 w 4867274"/>
              <a:gd name="connsiteY4" fmla="*/ 620663 h 4599579"/>
              <a:gd name="connsiteX5" fmla="*/ 4846261 w 4867274"/>
              <a:gd name="connsiteY5" fmla="*/ 0 h 4599579"/>
              <a:gd name="connsiteX6" fmla="*/ 4867274 w 4867274"/>
              <a:gd name="connsiteY6" fmla="*/ 1112911 h 4599579"/>
              <a:gd name="connsiteX7" fmla="*/ 4867273 w 4867274"/>
              <a:gd name="connsiteY7" fmla="*/ 2808539 h 4599579"/>
              <a:gd name="connsiteX8" fmla="*/ 4866849 w 4867274"/>
              <a:gd name="connsiteY8" fmla="*/ 4484469 h 4599579"/>
              <a:gd name="connsiteX9" fmla="*/ 1115537 w 4867274"/>
              <a:gd name="connsiteY9" fmla="*/ 4448175 h 4599579"/>
              <a:gd name="connsiteX0" fmla="*/ 1115537 w 4867274"/>
              <a:gd name="connsiteY0" fmla="*/ 4448175 h 4599579"/>
              <a:gd name="connsiteX1" fmla="*/ 0 w 4867274"/>
              <a:gd name="connsiteY1" fmla="*/ 4446659 h 4599579"/>
              <a:gd name="connsiteX2" fmla="*/ 895349 w 4867274"/>
              <a:gd name="connsiteY2" fmla="*/ 2617859 h 4599579"/>
              <a:gd name="connsiteX3" fmla="*/ 1733548 w 4867274"/>
              <a:gd name="connsiteY3" fmla="*/ 1636784 h 4599579"/>
              <a:gd name="connsiteX4" fmla="*/ 3152349 w 4867274"/>
              <a:gd name="connsiteY4" fmla="*/ 620663 h 4599579"/>
              <a:gd name="connsiteX5" fmla="*/ 4846261 w 4867274"/>
              <a:gd name="connsiteY5" fmla="*/ 0 h 4599579"/>
              <a:gd name="connsiteX6" fmla="*/ 4867274 w 4867274"/>
              <a:gd name="connsiteY6" fmla="*/ 1112911 h 4599579"/>
              <a:gd name="connsiteX7" fmla="*/ 4867273 w 4867274"/>
              <a:gd name="connsiteY7" fmla="*/ 2808539 h 4599579"/>
              <a:gd name="connsiteX8" fmla="*/ 4866849 w 4867274"/>
              <a:gd name="connsiteY8" fmla="*/ 4484469 h 4599579"/>
              <a:gd name="connsiteX9" fmla="*/ 1115537 w 4867274"/>
              <a:gd name="connsiteY9" fmla="*/ 4448175 h 4599579"/>
              <a:gd name="connsiteX0" fmla="*/ 1115537 w 4893886"/>
              <a:gd name="connsiteY0" fmla="*/ 4448175 h 4599579"/>
              <a:gd name="connsiteX1" fmla="*/ 0 w 4893886"/>
              <a:gd name="connsiteY1" fmla="*/ 4446659 h 4599579"/>
              <a:gd name="connsiteX2" fmla="*/ 895349 w 4893886"/>
              <a:gd name="connsiteY2" fmla="*/ 2617859 h 4599579"/>
              <a:gd name="connsiteX3" fmla="*/ 1733548 w 4893886"/>
              <a:gd name="connsiteY3" fmla="*/ 1636784 h 4599579"/>
              <a:gd name="connsiteX4" fmla="*/ 3152349 w 4893886"/>
              <a:gd name="connsiteY4" fmla="*/ 620663 h 4599579"/>
              <a:gd name="connsiteX5" fmla="*/ 4893886 w 4893886"/>
              <a:gd name="connsiteY5" fmla="*/ 0 h 4599579"/>
              <a:gd name="connsiteX6" fmla="*/ 4867274 w 4893886"/>
              <a:gd name="connsiteY6" fmla="*/ 1112911 h 4599579"/>
              <a:gd name="connsiteX7" fmla="*/ 4867273 w 4893886"/>
              <a:gd name="connsiteY7" fmla="*/ 2808539 h 4599579"/>
              <a:gd name="connsiteX8" fmla="*/ 4866849 w 4893886"/>
              <a:gd name="connsiteY8" fmla="*/ 4484469 h 4599579"/>
              <a:gd name="connsiteX9" fmla="*/ 1115537 w 4893886"/>
              <a:gd name="connsiteY9" fmla="*/ 4448175 h 4599579"/>
              <a:gd name="connsiteX0" fmla="*/ 1115537 w 4867274"/>
              <a:gd name="connsiteY0" fmla="*/ 4448175 h 4599579"/>
              <a:gd name="connsiteX1" fmla="*/ 0 w 4867274"/>
              <a:gd name="connsiteY1" fmla="*/ 4446659 h 4599579"/>
              <a:gd name="connsiteX2" fmla="*/ 895349 w 4867274"/>
              <a:gd name="connsiteY2" fmla="*/ 2617859 h 4599579"/>
              <a:gd name="connsiteX3" fmla="*/ 1733548 w 4867274"/>
              <a:gd name="connsiteY3" fmla="*/ 1636784 h 4599579"/>
              <a:gd name="connsiteX4" fmla="*/ 3152349 w 4867274"/>
              <a:gd name="connsiteY4" fmla="*/ 620663 h 4599579"/>
              <a:gd name="connsiteX5" fmla="*/ 4855786 w 4867274"/>
              <a:gd name="connsiteY5" fmla="*/ 0 h 4599579"/>
              <a:gd name="connsiteX6" fmla="*/ 4867274 w 4867274"/>
              <a:gd name="connsiteY6" fmla="*/ 1112911 h 4599579"/>
              <a:gd name="connsiteX7" fmla="*/ 4867273 w 4867274"/>
              <a:gd name="connsiteY7" fmla="*/ 2808539 h 4599579"/>
              <a:gd name="connsiteX8" fmla="*/ 4866849 w 4867274"/>
              <a:gd name="connsiteY8" fmla="*/ 4484469 h 4599579"/>
              <a:gd name="connsiteX9" fmla="*/ 1115537 w 4867274"/>
              <a:gd name="connsiteY9" fmla="*/ 4448175 h 4599579"/>
              <a:gd name="connsiteX0" fmla="*/ 1115537 w 4985424"/>
              <a:gd name="connsiteY0" fmla="*/ 4448175 h 4599579"/>
              <a:gd name="connsiteX1" fmla="*/ 0 w 4985424"/>
              <a:gd name="connsiteY1" fmla="*/ 4446659 h 4599579"/>
              <a:gd name="connsiteX2" fmla="*/ 895349 w 4985424"/>
              <a:gd name="connsiteY2" fmla="*/ 2617859 h 4599579"/>
              <a:gd name="connsiteX3" fmla="*/ 1733548 w 4985424"/>
              <a:gd name="connsiteY3" fmla="*/ 1636784 h 4599579"/>
              <a:gd name="connsiteX4" fmla="*/ 3152349 w 4985424"/>
              <a:gd name="connsiteY4" fmla="*/ 620663 h 4599579"/>
              <a:gd name="connsiteX5" fmla="*/ 4855786 w 4985424"/>
              <a:gd name="connsiteY5" fmla="*/ 0 h 4599579"/>
              <a:gd name="connsiteX6" fmla="*/ 4867274 w 4985424"/>
              <a:gd name="connsiteY6" fmla="*/ 1112911 h 4599579"/>
              <a:gd name="connsiteX7" fmla="*/ 4867273 w 4985424"/>
              <a:gd name="connsiteY7" fmla="*/ 2808539 h 4599579"/>
              <a:gd name="connsiteX8" fmla="*/ 4866849 w 4985424"/>
              <a:gd name="connsiteY8" fmla="*/ 4484469 h 4599579"/>
              <a:gd name="connsiteX9" fmla="*/ 1115537 w 4985424"/>
              <a:gd name="connsiteY9" fmla="*/ 4448175 h 4599579"/>
              <a:gd name="connsiteX0" fmla="*/ 1115537 w 4867274"/>
              <a:gd name="connsiteY0" fmla="*/ 4448175 h 4599579"/>
              <a:gd name="connsiteX1" fmla="*/ 0 w 4867274"/>
              <a:gd name="connsiteY1" fmla="*/ 4446659 h 4599579"/>
              <a:gd name="connsiteX2" fmla="*/ 895349 w 4867274"/>
              <a:gd name="connsiteY2" fmla="*/ 2617859 h 4599579"/>
              <a:gd name="connsiteX3" fmla="*/ 1733548 w 4867274"/>
              <a:gd name="connsiteY3" fmla="*/ 1636784 h 4599579"/>
              <a:gd name="connsiteX4" fmla="*/ 3152349 w 4867274"/>
              <a:gd name="connsiteY4" fmla="*/ 620663 h 4599579"/>
              <a:gd name="connsiteX5" fmla="*/ 4855786 w 4867274"/>
              <a:gd name="connsiteY5" fmla="*/ 0 h 4599579"/>
              <a:gd name="connsiteX6" fmla="*/ 4867274 w 4867274"/>
              <a:gd name="connsiteY6" fmla="*/ 1112911 h 4599579"/>
              <a:gd name="connsiteX7" fmla="*/ 4867273 w 4867274"/>
              <a:gd name="connsiteY7" fmla="*/ 2808539 h 4599579"/>
              <a:gd name="connsiteX8" fmla="*/ 4866849 w 4867274"/>
              <a:gd name="connsiteY8" fmla="*/ 4484469 h 4599579"/>
              <a:gd name="connsiteX9" fmla="*/ 1115537 w 4867274"/>
              <a:gd name="connsiteY9" fmla="*/ 4448175 h 4599579"/>
              <a:gd name="connsiteX0" fmla="*/ 1115537 w 4867274"/>
              <a:gd name="connsiteY0" fmla="*/ 4448175 h 4484469"/>
              <a:gd name="connsiteX1" fmla="*/ 0 w 4867274"/>
              <a:gd name="connsiteY1" fmla="*/ 4446659 h 4484469"/>
              <a:gd name="connsiteX2" fmla="*/ 895349 w 4867274"/>
              <a:gd name="connsiteY2" fmla="*/ 2617859 h 4484469"/>
              <a:gd name="connsiteX3" fmla="*/ 1733548 w 4867274"/>
              <a:gd name="connsiteY3" fmla="*/ 1636784 h 4484469"/>
              <a:gd name="connsiteX4" fmla="*/ 3152349 w 4867274"/>
              <a:gd name="connsiteY4" fmla="*/ 620663 h 4484469"/>
              <a:gd name="connsiteX5" fmla="*/ 4855786 w 4867274"/>
              <a:gd name="connsiteY5" fmla="*/ 0 h 4484469"/>
              <a:gd name="connsiteX6" fmla="*/ 4867274 w 4867274"/>
              <a:gd name="connsiteY6" fmla="*/ 1112911 h 4484469"/>
              <a:gd name="connsiteX7" fmla="*/ 4867273 w 4867274"/>
              <a:gd name="connsiteY7" fmla="*/ 2808539 h 4484469"/>
              <a:gd name="connsiteX8" fmla="*/ 4866849 w 4867274"/>
              <a:gd name="connsiteY8" fmla="*/ 4484469 h 4484469"/>
              <a:gd name="connsiteX9" fmla="*/ 1115537 w 4867274"/>
              <a:gd name="connsiteY9" fmla="*/ 4448175 h 4484469"/>
              <a:gd name="connsiteX0" fmla="*/ 1115537 w 4867274"/>
              <a:gd name="connsiteY0" fmla="*/ 4448175 h 4484469"/>
              <a:gd name="connsiteX1" fmla="*/ 0 w 4867274"/>
              <a:gd name="connsiteY1" fmla="*/ 4446659 h 4484469"/>
              <a:gd name="connsiteX2" fmla="*/ 895349 w 4867274"/>
              <a:gd name="connsiteY2" fmla="*/ 2617859 h 4484469"/>
              <a:gd name="connsiteX3" fmla="*/ 1733548 w 4867274"/>
              <a:gd name="connsiteY3" fmla="*/ 1636784 h 4484469"/>
              <a:gd name="connsiteX4" fmla="*/ 3152349 w 4867274"/>
              <a:gd name="connsiteY4" fmla="*/ 620663 h 4484469"/>
              <a:gd name="connsiteX5" fmla="*/ 4855786 w 4867274"/>
              <a:gd name="connsiteY5" fmla="*/ 0 h 4484469"/>
              <a:gd name="connsiteX6" fmla="*/ 4867274 w 4867274"/>
              <a:gd name="connsiteY6" fmla="*/ 1112911 h 4484469"/>
              <a:gd name="connsiteX7" fmla="*/ 4867273 w 4867274"/>
              <a:gd name="connsiteY7" fmla="*/ 2808539 h 4484469"/>
              <a:gd name="connsiteX8" fmla="*/ 4866849 w 4867274"/>
              <a:gd name="connsiteY8" fmla="*/ 4484469 h 4484469"/>
              <a:gd name="connsiteX9" fmla="*/ 1115537 w 4867274"/>
              <a:gd name="connsiteY9" fmla="*/ 4448175 h 4484469"/>
              <a:gd name="connsiteX0" fmla="*/ 1115537 w 4867274"/>
              <a:gd name="connsiteY0" fmla="*/ 4448175 h 4455626"/>
              <a:gd name="connsiteX1" fmla="*/ 0 w 4867274"/>
              <a:gd name="connsiteY1" fmla="*/ 4446659 h 4455626"/>
              <a:gd name="connsiteX2" fmla="*/ 895349 w 4867274"/>
              <a:gd name="connsiteY2" fmla="*/ 2617859 h 4455626"/>
              <a:gd name="connsiteX3" fmla="*/ 1733548 w 4867274"/>
              <a:gd name="connsiteY3" fmla="*/ 1636784 h 4455626"/>
              <a:gd name="connsiteX4" fmla="*/ 3152349 w 4867274"/>
              <a:gd name="connsiteY4" fmla="*/ 620663 h 4455626"/>
              <a:gd name="connsiteX5" fmla="*/ 4855786 w 4867274"/>
              <a:gd name="connsiteY5" fmla="*/ 0 h 4455626"/>
              <a:gd name="connsiteX6" fmla="*/ 4867274 w 4867274"/>
              <a:gd name="connsiteY6" fmla="*/ 1112911 h 4455626"/>
              <a:gd name="connsiteX7" fmla="*/ 4867273 w 4867274"/>
              <a:gd name="connsiteY7" fmla="*/ 2808539 h 4455626"/>
              <a:gd name="connsiteX8" fmla="*/ 4866849 w 4867274"/>
              <a:gd name="connsiteY8" fmla="*/ 4455626 h 4455626"/>
              <a:gd name="connsiteX9" fmla="*/ 1115537 w 4867274"/>
              <a:gd name="connsiteY9" fmla="*/ 4448175 h 4455626"/>
              <a:gd name="connsiteX0" fmla="*/ 1115537 w 4867274"/>
              <a:gd name="connsiteY0" fmla="*/ 4448175 h 4448175"/>
              <a:gd name="connsiteX1" fmla="*/ 0 w 4867274"/>
              <a:gd name="connsiteY1" fmla="*/ 4446659 h 4448175"/>
              <a:gd name="connsiteX2" fmla="*/ 895349 w 4867274"/>
              <a:gd name="connsiteY2" fmla="*/ 2617859 h 4448175"/>
              <a:gd name="connsiteX3" fmla="*/ 1733548 w 4867274"/>
              <a:gd name="connsiteY3" fmla="*/ 1636784 h 4448175"/>
              <a:gd name="connsiteX4" fmla="*/ 3152349 w 4867274"/>
              <a:gd name="connsiteY4" fmla="*/ 620663 h 4448175"/>
              <a:gd name="connsiteX5" fmla="*/ 4855786 w 4867274"/>
              <a:gd name="connsiteY5" fmla="*/ 0 h 4448175"/>
              <a:gd name="connsiteX6" fmla="*/ 4867274 w 4867274"/>
              <a:gd name="connsiteY6" fmla="*/ 1112911 h 4448175"/>
              <a:gd name="connsiteX7" fmla="*/ 4867273 w 4867274"/>
              <a:gd name="connsiteY7" fmla="*/ 2808539 h 4448175"/>
              <a:gd name="connsiteX8" fmla="*/ 4866849 w 4867274"/>
              <a:gd name="connsiteY8" fmla="*/ 4446012 h 4448175"/>
              <a:gd name="connsiteX9" fmla="*/ 1115537 w 4867274"/>
              <a:gd name="connsiteY9" fmla="*/ 4448175 h 4448175"/>
              <a:gd name="connsiteX0" fmla="*/ 1115537 w 4867274"/>
              <a:gd name="connsiteY0" fmla="*/ 4448175 h 4448175"/>
              <a:gd name="connsiteX1" fmla="*/ 0 w 4867274"/>
              <a:gd name="connsiteY1" fmla="*/ 4446659 h 4448175"/>
              <a:gd name="connsiteX2" fmla="*/ 895349 w 4867274"/>
              <a:gd name="connsiteY2" fmla="*/ 2617859 h 4448175"/>
              <a:gd name="connsiteX3" fmla="*/ 1733548 w 4867274"/>
              <a:gd name="connsiteY3" fmla="*/ 1636784 h 4448175"/>
              <a:gd name="connsiteX4" fmla="*/ 3152349 w 4867274"/>
              <a:gd name="connsiteY4" fmla="*/ 620663 h 4448175"/>
              <a:gd name="connsiteX5" fmla="*/ 4865311 w 4867274"/>
              <a:gd name="connsiteY5" fmla="*/ 0 h 4448175"/>
              <a:gd name="connsiteX6" fmla="*/ 4867274 w 4867274"/>
              <a:gd name="connsiteY6" fmla="*/ 1112911 h 4448175"/>
              <a:gd name="connsiteX7" fmla="*/ 4867273 w 4867274"/>
              <a:gd name="connsiteY7" fmla="*/ 2808539 h 4448175"/>
              <a:gd name="connsiteX8" fmla="*/ 4866849 w 4867274"/>
              <a:gd name="connsiteY8" fmla="*/ 4446012 h 4448175"/>
              <a:gd name="connsiteX9" fmla="*/ 1115537 w 4867274"/>
              <a:gd name="connsiteY9" fmla="*/ 4448175 h 4448175"/>
              <a:gd name="connsiteX0" fmla="*/ 1115537 w 4867274"/>
              <a:gd name="connsiteY0" fmla="*/ 4448175 h 4448175"/>
              <a:gd name="connsiteX1" fmla="*/ 0 w 4867274"/>
              <a:gd name="connsiteY1" fmla="*/ 4446659 h 4448175"/>
              <a:gd name="connsiteX2" fmla="*/ 895349 w 4867274"/>
              <a:gd name="connsiteY2" fmla="*/ 2617859 h 4448175"/>
              <a:gd name="connsiteX3" fmla="*/ 1733548 w 4867274"/>
              <a:gd name="connsiteY3" fmla="*/ 1636784 h 4448175"/>
              <a:gd name="connsiteX4" fmla="*/ 3152349 w 4867274"/>
              <a:gd name="connsiteY4" fmla="*/ 620663 h 4448175"/>
              <a:gd name="connsiteX5" fmla="*/ 4865311 w 4867274"/>
              <a:gd name="connsiteY5" fmla="*/ 0 h 4448175"/>
              <a:gd name="connsiteX6" fmla="*/ 4867274 w 4867274"/>
              <a:gd name="connsiteY6" fmla="*/ 1112911 h 4448175"/>
              <a:gd name="connsiteX7" fmla="*/ 4867273 w 4867274"/>
              <a:gd name="connsiteY7" fmla="*/ 2808539 h 4448175"/>
              <a:gd name="connsiteX8" fmla="*/ 4866849 w 4867274"/>
              <a:gd name="connsiteY8" fmla="*/ 4446012 h 4448175"/>
              <a:gd name="connsiteX9" fmla="*/ 1115537 w 4867274"/>
              <a:gd name="connsiteY9" fmla="*/ 4448175 h 4448175"/>
              <a:gd name="connsiteX0" fmla="*/ 1115537 w 4867274"/>
              <a:gd name="connsiteY0" fmla="*/ 4448175 h 4485182"/>
              <a:gd name="connsiteX1" fmla="*/ 0 w 4867274"/>
              <a:gd name="connsiteY1" fmla="*/ 4485182 h 4485182"/>
              <a:gd name="connsiteX2" fmla="*/ 895349 w 4867274"/>
              <a:gd name="connsiteY2" fmla="*/ 2617859 h 4485182"/>
              <a:gd name="connsiteX3" fmla="*/ 1733548 w 4867274"/>
              <a:gd name="connsiteY3" fmla="*/ 1636784 h 4485182"/>
              <a:gd name="connsiteX4" fmla="*/ 3152349 w 4867274"/>
              <a:gd name="connsiteY4" fmla="*/ 620663 h 4485182"/>
              <a:gd name="connsiteX5" fmla="*/ 4865311 w 4867274"/>
              <a:gd name="connsiteY5" fmla="*/ 0 h 4485182"/>
              <a:gd name="connsiteX6" fmla="*/ 4867274 w 4867274"/>
              <a:gd name="connsiteY6" fmla="*/ 1112911 h 4485182"/>
              <a:gd name="connsiteX7" fmla="*/ 4867273 w 4867274"/>
              <a:gd name="connsiteY7" fmla="*/ 2808539 h 4485182"/>
              <a:gd name="connsiteX8" fmla="*/ 4866849 w 4867274"/>
              <a:gd name="connsiteY8" fmla="*/ 4446012 h 4485182"/>
              <a:gd name="connsiteX9" fmla="*/ 1115537 w 4867274"/>
              <a:gd name="connsiteY9" fmla="*/ 4448175 h 4485182"/>
              <a:gd name="connsiteX0" fmla="*/ 1125062 w 5144128"/>
              <a:gd name="connsiteY0" fmla="*/ 4477067 h 4575663"/>
              <a:gd name="connsiteX1" fmla="*/ 0 w 5144128"/>
              <a:gd name="connsiteY1" fmla="*/ 4485182 h 4575663"/>
              <a:gd name="connsiteX2" fmla="*/ 895349 w 5144128"/>
              <a:gd name="connsiteY2" fmla="*/ 2617859 h 4575663"/>
              <a:gd name="connsiteX3" fmla="*/ 1733548 w 5144128"/>
              <a:gd name="connsiteY3" fmla="*/ 1636784 h 4575663"/>
              <a:gd name="connsiteX4" fmla="*/ 3152349 w 5144128"/>
              <a:gd name="connsiteY4" fmla="*/ 620663 h 4575663"/>
              <a:gd name="connsiteX5" fmla="*/ 4865311 w 5144128"/>
              <a:gd name="connsiteY5" fmla="*/ 0 h 4575663"/>
              <a:gd name="connsiteX6" fmla="*/ 4867274 w 5144128"/>
              <a:gd name="connsiteY6" fmla="*/ 1112911 h 4575663"/>
              <a:gd name="connsiteX7" fmla="*/ 4867273 w 5144128"/>
              <a:gd name="connsiteY7" fmla="*/ 2808539 h 4575663"/>
              <a:gd name="connsiteX8" fmla="*/ 4866849 w 5144128"/>
              <a:gd name="connsiteY8" fmla="*/ 4446012 h 4575663"/>
              <a:gd name="connsiteX9" fmla="*/ 1125062 w 5144128"/>
              <a:gd name="connsiteY9" fmla="*/ 4477067 h 4575663"/>
              <a:gd name="connsiteX0" fmla="*/ 1125062 w 5144128"/>
              <a:gd name="connsiteY0" fmla="*/ 4477067 h 4606198"/>
              <a:gd name="connsiteX1" fmla="*/ 0 w 5144128"/>
              <a:gd name="connsiteY1" fmla="*/ 4485182 h 4606198"/>
              <a:gd name="connsiteX2" fmla="*/ 895349 w 5144128"/>
              <a:gd name="connsiteY2" fmla="*/ 2617859 h 4606198"/>
              <a:gd name="connsiteX3" fmla="*/ 1733548 w 5144128"/>
              <a:gd name="connsiteY3" fmla="*/ 1636784 h 4606198"/>
              <a:gd name="connsiteX4" fmla="*/ 3152349 w 5144128"/>
              <a:gd name="connsiteY4" fmla="*/ 620663 h 4606198"/>
              <a:gd name="connsiteX5" fmla="*/ 4865311 w 5144128"/>
              <a:gd name="connsiteY5" fmla="*/ 0 h 4606198"/>
              <a:gd name="connsiteX6" fmla="*/ 4867274 w 5144128"/>
              <a:gd name="connsiteY6" fmla="*/ 1112911 h 4606198"/>
              <a:gd name="connsiteX7" fmla="*/ 4867273 w 5144128"/>
              <a:gd name="connsiteY7" fmla="*/ 2808539 h 4606198"/>
              <a:gd name="connsiteX8" fmla="*/ 4866849 w 5144128"/>
              <a:gd name="connsiteY8" fmla="*/ 4484534 h 4606198"/>
              <a:gd name="connsiteX9" fmla="*/ 1125062 w 5144128"/>
              <a:gd name="connsiteY9" fmla="*/ 4477067 h 4606198"/>
              <a:gd name="connsiteX0" fmla="*/ 1125062 w 5144128"/>
              <a:gd name="connsiteY0" fmla="*/ 4477067 h 4485182"/>
              <a:gd name="connsiteX1" fmla="*/ 0 w 5144128"/>
              <a:gd name="connsiteY1" fmla="*/ 4485182 h 4485182"/>
              <a:gd name="connsiteX2" fmla="*/ 895349 w 5144128"/>
              <a:gd name="connsiteY2" fmla="*/ 2617859 h 4485182"/>
              <a:gd name="connsiteX3" fmla="*/ 1733548 w 5144128"/>
              <a:gd name="connsiteY3" fmla="*/ 1636784 h 4485182"/>
              <a:gd name="connsiteX4" fmla="*/ 3152349 w 5144128"/>
              <a:gd name="connsiteY4" fmla="*/ 620663 h 4485182"/>
              <a:gd name="connsiteX5" fmla="*/ 4865311 w 5144128"/>
              <a:gd name="connsiteY5" fmla="*/ 0 h 4485182"/>
              <a:gd name="connsiteX6" fmla="*/ 4867274 w 5144128"/>
              <a:gd name="connsiteY6" fmla="*/ 1112911 h 4485182"/>
              <a:gd name="connsiteX7" fmla="*/ 4867273 w 5144128"/>
              <a:gd name="connsiteY7" fmla="*/ 2808539 h 4485182"/>
              <a:gd name="connsiteX8" fmla="*/ 4866849 w 5144128"/>
              <a:gd name="connsiteY8" fmla="*/ 4484534 h 4485182"/>
              <a:gd name="connsiteX9" fmla="*/ 1125062 w 5144128"/>
              <a:gd name="connsiteY9" fmla="*/ 4477067 h 4485182"/>
              <a:gd name="connsiteX0" fmla="*/ 1125062 w 4867274"/>
              <a:gd name="connsiteY0" fmla="*/ 4477067 h 4485182"/>
              <a:gd name="connsiteX1" fmla="*/ 0 w 4867274"/>
              <a:gd name="connsiteY1" fmla="*/ 4485182 h 4485182"/>
              <a:gd name="connsiteX2" fmla="*/ 895349 w 4867274"/>
              <a:gd name="connsiteY2" fmla="*/ 2617859 h 4485182"/>
              <a:gd name="connsiteX3" fmla="*/ 1733548 w 4867274"/>
              <a:gd name="connsiteY3" fmla="*/ 1636784 h 4485182"/>
              <a:gd name="connsiteX4" fmla="*/ 3152349 w 4867274"/>
              <a:gd name="connsiteY4" fmla="*/ 620663 h 4485182"/>
              <a:gd name="connsiteX5" fmla="*/ 4865311 w 4867274"/>
              <a:gd name="connsiteY5" fmla="*/ 0 h 4485182"/>
              <a:gd name="connsiteX6" fmla="*/ 4867274 w 4867274"/>
              <a:gd name="connsiteY6" fmla="*/ 1112911 h 4485182"/>
              <a:gd name="connsiteX7" fmla="*/ 4867273 w 4867274"/>
              <a:gd name="connsiteY7" fmla="*/ 2808539 h 4485182"/>
              <a:gd name="connsiteX8" fmla="*/ 4866849 w 4867274"/>
              <a:gd name="connsiteY8" fmla="*/ 4484534 h 4485182"/>
              <a:gd name="connsiteX9" fmla="*/ 1125062 w 4867274"/>
              <a:gd name="connsiteY9" fmla="*/ 4477067 h 4485182"/>
              <a:gd name="connsiteX0" fmla="*/ 1125062 w 4867274"/>
              <a:gd name="connsiteY0" fmla="*/ 4477067 h 4485182"/>
              <a:gd name="connsiteX1" fmla="*/ 0 w 4867274"/>
              <a:gd name="connsiteY1" fmla="*/ 4485182 h 4485182"/>
              <a:gd name="connsiteX2" fmla="*/ 895349 w 4867274"/>
              <a:gd name="connsiteY2" fmla="*/ 2617859 h 4485182"/>
              <a:gd name="connsiteX3" fmla="*/ 1733548 w 4867274"/>
              <a:gd name="connsiteY3" fmla="*/ 1636784 h 4485182"/>
              <a:gd name="connsiteX4" fmla="*/ 3152349 w 4867274"/>
              <a:gd name="connsiteY4" fmla="*/ 620663 h 4485182"/>
              <a:gd name="connsiteX5" fmla="*/ 4865311 w 4867274"/>
              <a:gd name="connsiteY5" fmla="*/ 0 h 4485182"/>
              <a:gd name="connsiteX6" fmla="*/ 4867274 w 4867274"/>
              <a:gd name="connsiteY6" fmla="*/ 1112911 h 4485182"/>
              <a:gd name="connsiteX7" fmla="*/ 4867273 w 4867274"/>
              <a:gd name="connsiteY7" fmla="*/ 2808539 h 4485182"/>
              <a:gd name="connsiteX8" fmla="*/ 4866849 w 4867274"/>
              <a:gd name="connsiteY8" fmla="*/ 4484534 h 4485182"/>
              <a:gd name="connsiteX9" fmla="*/ 1125062 w 4867274"/>
              <a:gd name="connsiteY9" fmla="*/ 4477067 h 4485182"/>
              <a:gd name="connsiteX0" fmla="*/ 1125062 w 4867274"/>
              <a:gd name="connsiteY0" fmla="*/ 4477067 h 4485182"/>
              <a:gd name="connsiteX1" fmla="*/ 0 w 4867274"/>
              <a:gd name="connsiteY1" fmla="*/ 4485182 h 4485182"/>
              <a:gd name="connsiteX2" fmla="*/ 895349 w 4867274"/>
              <a:gd name="connsiteY2" fmla="*/ 2617859 h 4485182"/>
              <a:gd name="connsiteX3" fmla="*/ 1733548 w 4867274"/>
              <a:gd name="connsiteY3" fmla="*/ 1636784 h 4485182"/>
              <a:gd name="connsiteX4" fmla="*/ 3152349 w 4867274"/>
              <a:gd name="connsiteY4" fmla="*/ 620663 h 4485182"/>
              <a:gd name="connsiteX5" fmla="*/ 4865311 w 4867274"/>
              <a:gd name="connsiteY5" fmla="*/ 0 h 4485182"/>
              <a:gd name="connsiteX6" fmla="*/ 4867274 w 4867274"/>
              <a:gd name="connsiteY6" fmla="*/ 1112911 h 4485182"/>
              <a:gd name="connsiteX7" fmla="*/ 4867273 w 4867274"/>
              <a:gd name="connsiteY7" fmla="*/ 2808539 h 4485182"/>
              <a:gd name="connsiteX8" fmla="*/ 4866849 w 4867274"/>
              <a:gd name="connsiteY8" fmla="*/ 4484534 h 4485182"/>
              <a:gd name="connsiteX9" fmla="*/ 1125062 w 4867274"/>
              <a:gd name="connsiteY9" fmla="*/ 4477067 h 4485182"/>
              <a:gd name="connsiteX0" fmla="*/ 1125062 w 4867274"/>
              <a:gd name="connsiteY0" fmla="*/ 4477067 h 4485182"/>
              <a:gd name="connsiteX1" fmla="*/ 0 w 4867274"/>
              <a:gd name="connsiteY1" fmla="*/ 4485182 h 4485182"/>
              <a:gd name="connsiteX2" fmla="*/ 895349 w 4867274"/>
              <a:gd name="connsiteY2" fmla="*/ 2617859 h 4485182"/>
              <a:gd name="connsiteX3" fmla="*/ 1733548 w 4867274"/>
              <a:gd name="connsiteY3" fmla="*/ 1636784 h 4485182"/>
              <a:gd name="connsiteX4" fmla="*/ 3152349 w 4867274"/>
              <a:gd name="connsiteY4" fmla="*/ 620663 h 4485182"/>
              <a:gd name="connsiteX5" fmla="*/ 4865311 w 4867274"/>
              <a:gd name="connsiteY5" fmla="*/ 0 h 4485182"/>
              <a:gd name="connsiteX6" fmla="*/ 4867274 w 4867274"/>
              <a:gd name="connsiteY6" fmla="*/ 1112911 h 4485182"/>
              <a:gd name="connsiteX7" fmla="*/ 4867273 w 4867274"/>
              <a:gd name="connsiteY7" fmla="*/ 2808539 h 4485182"/>
              <a:gd name="connsiteX8" fmla="*/ 4866849 w 4867274"/>
              <a:gd name="connsiteY8" fmla="*/ 4484534 h 4485182"/>
              <a:gd name="connsiteX9" fmla="*/ 1125062 w 4867274"/>
              <a:gd name="connsiteY9" fmla="*/ 4477067 h 4485182"/>
              <a:gd name="connsiteX0" fmla="*/ 1153637 w 4895849"/>
              <a:gd name="connsiteY0" fmla="*/ 4477067 h 4485182"/>
              <a:gd name="connsiteX1" fmla="*/ 0 w 4895849"/>
              <a:gd name="connsiteY1" fmla="*/ 4485182 h 4485182"/>
              <a:gd name="connsiteX2" fmla="*/ 923924 w 4895849"/>
              <a:gd name="connsiteY2" fmla="*/ 2617859 h 4485182"/>
              <a:gd name="connsiteX3" fmla="*/ 1762123 w 4895849"/>
              <a:gd name="connsiteY3" fmla="*/ 1636784 h 4485182"/>
              <a:gd name="connsiteX4" fmla="*/ 3180924 w 4895849"/>
              <a:gd name="connsiteY4" fmla="*/ 620663 h 4485182"/>
              <a:gd name="connsiteX5" fmla="*/ 4893886 w 4895849"/>
              <a:gd name="connsiteY5" fmla="*/ 0 h 4485182"/>
              <a:gd name="connsiteX6" fmla="*/ 4895849 w 4895849"/>
              <a:gd name="connsiteY6" fmla="*/ 1112911 h 4485182"/>
              <a:gd name="connsiteX7" fmla="*/ 4895848 w 4895849"/>
              <a:gd name="connsiteY7" fmla="*/ 2808539 h 4485182"/>
              <a:gd name="connsiteX8" fmla="*/ 4895424 w 4895849"/>
              <a:gd name="connsiteY8" fmla="*/ 4484534 h 4485182"/>
              <a:gd name="connsiteX9" fmla="*/ 1153637 w 4895849"/>
              <a:gd name="connsiteY9" fmla="*/ 4477067 h 4485182"/>
              <a:gd name="connsiteX0" fmla="*/ 1153637 w 4895849"/>
              <a:gd name="connsiteY0" fmla="*/ 4477067 h 4485182"/>
              <a:gd name="connsiteX1" fmla="*/ 0 w 4895849"/>
              <a:gd name="connsiteY1" fmla="*/ 4485182 h 4485182"/>
              <a:gd name="connsiteX2" fmla="*/ 885824 w 4895849"/>
              <a:gd name="connsiteY2" fmla="*/ 2608229 h 4485182"/>
              <a:gd name="connsiteX3" fmla="*/ 1762123 w 4895849"/>
              <a:gd name="connsiteY3" fmla="*/ 1636784 h 4485182"/>
              <a:gd name="connsiteX4" fmla="*/ 3180924 w 4895849"/>
              <a:gd name="connsiteY4" fmla="*/ 620663 h 4485182"/>
              <a:gd name="connsiteX5" fmla="*/ 4893886 w 4895849"/>
              <a:gd name="connsiteY5" fmla="*/ 0 h 4485182"/>
              <a:gd name="connsiteX6" fmla="*/ 4895849 w 4895849"/>
              <a:gd name="connsiteY6" fmla="*/ 1112911 h 4485182"/>
              <a:gd name="connsiteX7" fmla="*/ 4895848 w 4895849"/>
              <a:gd name="connsiteY7" fmla="*/ 2808539 h 4485182"/>
              <a:gd name="connsiteX8" fmla="*/ 4895424 w 4895849"/>
              <a:gd name="connsiteY8" fmla="*/ 4484534 h 4485182"/>
              <a:gd name="connsiteX9" fmla="*/ 1153637 w 4895849"/>
              <a:gd name="connsiteY9" fmla="*/ 4477067 h 4485182"/>
              <a:gd name="connsiteX0" fmla="*/ 1153637 w 4895849"/>
              <a:gd name="connsiteY0" fmla="*/ 4477067 h 4485182"/>
              <a:gd name="connsiteX1" fmla="*/ 0 w 4895849"/>
              <a:gd name="connsiteY1" fmla="*/ 4485182 h 4485182"/>
              <a:gd name="connsiteX2" fmla="*/ 914399 w 4895849"/>
              <a:gd name="connsiteY2" fmla="*/ 2627491 h 4485182"/>
              <a:gd name="connsiteX3" fmla="*/ 1762123 w 4895849"/>
              <a:gd name="connsiteY3" fmla="*/ 1636784 h 4485182"/>
              <a:gd name="connsiteX4" fmla="*/ 3180924 w 4895849"/>
              <a:gd name="connsiteY4" fmla="*/ 620663 h 4485182"/>
              <a:gd name="connsiteX5" fmla="*/ 4893886 w 4895849"/>
              <a:gd name="connsiteY5" fmla="*/ 0 h 4485182"/>
              <a:gd name="connsiteX6" fmla="*/ 4895849 w 4895849"/>
              <a:gd name="connsiteY6" fmla="*/ 1112911 h 4485182"/>
              <a:gd name="connsiteX7" fmla="*/ 4895848 w 4895849"/>
              <a:gd name="connsiteY7" fmla="*/ 2808539 h 4485182"/>
              <a:gd name="connsiteX8" fmla="*/ 4895424 w 4895849"/>
              <a:gd name="connsiteY8" fmla="*/ 4484534 h 4485182"/>
              <a:gd name="connsiteX9" fmla="*/ 1153637 w 4895849"/>
              <a:gd name="connsiteY9" fmla="*/ 4477067 h 4485182"/>
              <a:gd name="connsiteX0" fmla="*/ 1153637 w 4912953"/>
              <a:gd name="connsiteY0" fmla="*/ 4496328 h 4504443"/>
              <a:gd name="connsiteX1" fmla="*/ 0 w 4912953"/>
              <a:gd name="connsiteY1" fmla="*/ 4504443 h 4504443"/>
              <a:gd name="connsiteX2" fmla="*/ 914399 w 4912953"/>
              <a:gd name="connsiteY2" fmla="*/ 2646752 h 4504443"/>
              <a:gd name="connsiteX3" fmla="*/ 1762123 w 4912953"/>
              <a:gd name="connsiteY3" fmla="*/ 1656045 h 4504443"/>
              <a:gd name="connsiteX4" fmla="*/ 3180924 w 4912953"/>
              <a:gd name="connsiteY4" fmla="*/ 639924 h 4504443"/>
              <a:gd name="connsiteX5" fmla="*/ 4912936 w 4912953"/>
              <a:gd name="connsiteY5" fmla="*/ 0 h 4504443"/>
              <a:gd name="connsiteX6" fmla="*/ 4895849 w 4912953"/>
              <a:gd name="connsiteY6" fmla="*/ 1132172 h 4504443"/>
              <a:gd name="connsiteX7" fmla="*/ 4895848 w 4912953"/>
              <a:gd name="connsiteY7" fmla="*/ 2827800 h 4504443"/>
              <a:gd name="connsiteX8" fmla="*/ 4895424 w 4912953"/>
              <a:gd name="connsiteY8" fmla="*/ 4503795 h 4504443"/>
              <a:gd name="connsiteX9" fmla="*/ 1153637 w 4912953"/>
              <a:gd name="connsiteY9" fmla="*/ 4496328 h 4504443"/>
              <a:gd name="connsiteX0" fmla="*/ 1153637 w 4895849"/>
              <a:gd name="connsiteY0" fmla="*/ 4496328 h 4504443"/>
              <a:gd name="connsiteX1" fmla="*/ 0 w 4895849"/>
              <a:gd name="connsiteY1" fmla="*/ 4504443 h 4504443"/>
              <a:gd name="connsiteX2" fmla="*/ 914399 w 4895849"/>
              <a:gd name="connsiteY2" fmla="*/ 2646752 h 4504443"/>
              <a:gd name="connsiteX3" fmla="*/ 1762123 w 4895849"/>
              <a:gd name="connsiteY3" fmla="*/ 1656045 h 4504443"/>
              <a:gd name="connsiteX4" fmla="*/ 3180924 w 4895849"/>
              <a:gd name="connsiteY4" fmla="*/ 639924 h 4504443"/>
              <a:gd name="connsiteX5" fmla="*/ 4893886 w 4895849"/>
              <a:gd name="connsiteY5" fmla="*/ 0 h 4504443"/>
              <a:gd name="connsiteX6" fmla="*/ 4895849 w 4895849"/>
              <a:gd name="connsiteY6" fmla="*/ 1132172 h 4504443"/>
              <a:gd name="connsiteX7" fmla="*/ 4895848 w 4895849"/>
              <a:gd name="connsiteY7" fmla="*/ 2827800 h 4504443"/>
              <a:gd name="connsiteX8" fmla="*/ 4895424 w 4895849"/>
              <a:gd name="connsiteY8" fmla="*/ 4503795 h 4504443"/>
              <a:gd name="connsiteX9" fmla="*/ 1153637 w 4895849"/>
              <a:gd name="connsiteY9" fmla="*/ 4496328 h 4504443"/>
              <a:gd name="connsiteX0" fmla="*/ 1136480 w 4895849"/>
              <a:gd name="connsiteY0" fmla="*/ 4533568 h 4533719"/>
              <a:gd name="connsiteX1" fmla="*/ 0 w 4895849"/>
              <a:gd name="connsiteY1" fmla="*/ 4504443 h 4533719"/>
              <a:gd name="connsiteX2" fmla="*/ 914399 w 4895849"/>
              <a:gd name="connsiteY2" fmla="*/ 2646752 h 4533719"/>
              <a:gd name="connsiteX3" fmla="*/ 1762123 w 4895849"/>
              <a:gd name="connsiteY3" fmla="*/ 1656045 h 4533719"/>
              <a:gd name="connsiteX4" fmla="*/ 3180924 w 4895849"/>
              <a:gd name="connsiteY4" fmla="*/ 639924 h 4533719"/>
              <a:gd name="connsiteX5" fmla="*/ 4893886 w 4895849"/>
              <a:gd name="connsiteY5" fmla="*/ 0 h 4533719"/>
              <a:gd name="connsiteX6" fmla="*/ 4895849 w 4895849"/>
              <a:gd name="connsiteY6" fmla="*/ 1132172 h 4533719"/>
              <a:gd name="connsiteX7" fmla="*/ 4895848 w 4895849"/>
              <a:gd name="connsiteY7" fmla="*/ 2827800 h 4533719"/>
              <a:gd name="connsiteX8" fmla="*/ 4895424 w 4895849"/>
              <a:gd name="connsiteY8" fmla="*/ 4503795 h 4533719"/>
              <a:gd name="connsiteX9" fmla="*/ 1136480 w 4895849"/>
              <a:gd name="connsiteY9" fmla="*/ 4533568 h 4533719"/>
              <a:gd name="connsiteX0" fmla="*/ 1145058 w 4904427"/>
              <a:gd name="connsiteY0" fmla="*/ 4533568 h 4533568"/>
              <a:gd name="connsiteX1" fmla="*/ 0 w 4904427"/>
              <a:gd name="connsiteY1" fmla="*/ 4532373 h 4533568"/>
              <a:gd name="connsiteX2" fmla="*/ 922977 w 4904427"/>
              <a:gd name="connsiteY2" fmla="*/ 2646752 h 4533568"/>
              <a:gd name="connsiteX3" fmla="*/ 1770701 w 4904427"/>
              <a:gd name="connsiteY3" fmla="*/ 1656045 h 4533568"/>
              <a:gd name="connsiteX4" fmla="*/ 3189502 w 4904427"/>
              <a:gd name="connsiteY4" fmla="*/ 639924 h 4533568"/>
              <a:gd name="connsiteX5" fmla="*/ 4902464 w 4904427"/>
              <a:gd name="connsiteY5" fmla="*/ 0 h 4533568"/>
              <a:gd name="connsiteX6" fmla="*/ 4904427 w 4904427"/>
              <a:gd name="connsiteY6" fmla="*/ 1132172 h 4533568"/>
              <a:gd name="connsiteX7" fmla="*/ 4904426 w 4904427"/>
              <a:gd name="connsiteY7" fmla="*/ 2827800 h 4533568"/>
              <a:gd name="connsiteX8" fmla="*/ 4904002 w 4904427"/>
              <a:gd name="connsiteY8" fmla="*/ 4503795 h 4533568"/>
              <a:gd name="connsiteX9" fmla="*/ 1145058 w 4904427"/>
              <a:gd name="connsiteY9" fmla="*/ 4533568 h 4533568"/>
              <a:gd name="connsiteX0" fmla="*/ 1145058 w 4904427"/>
              <a:gd name="connsiteY0" fmla="*/ 4533568 h 4533568"/>
              <a:gd name="connsiteX1" fmla="*/ 0 w 4904427"/>
              <a:gd name="connsiteY1" fmla="*/ 4532373 h 4533568"/>
              <a:gd name="connsiteX2" fmla="*/ 922977 w 4904427"/>
              <a:gd name="connsiteY2" fmla="*/ 2646752 h 4533568"/>
              <a:gd name="connsiteX3" fmla="*/ 1770701 w 4904427"/>
              <a:gd name="connsiteY3" fmla="*/ 1656045 h 4533568"/>
              <a:gd name="connsiteX4" fmla="*/ 3189502 w 4904427"/>
              <a:gd name="connsiteY4" fmla="*/ 639924 h 4533568"/>
              <a:gd name="connsiteX5" fmla="*/ 4902464 w 4904427"/>
              <a:gd name="connsiteY5" fmla="*/ 0 h 4533568"/>
              <a:gd name="connsiteX6" fmla="*/ 4904427 w 4904427"/>
              <a:gd name="connsiteY6" fmla="*/ 1132172 h 4533568"/>
              <a:gd name="connsiteX7" fmla="*/ 4904426 w 4904427"/>
              <a:gd name="connsiteY7" fmla="*/ 2827800 h 4533568"/>
              <a:gd name="connsiteX8" fmla="*/ 4904002 w 4904427"/>
              <a:gd name="connsiteY8" fmla="*/ 4531726 h 4533568"/>
              <a:gd name="connsiteX9" fmla="*/ 1145058 w 4904427"/>
              <a:gd name="connsiteY9" fmla="*/ 4533568 h 4533568"/>
              <a:gd name="connsiteX0" fmla="*/ 1145058 w 4904427"/>
              <a:gd name="connsiteY0" fmla="*/ 4533568 h 4658534"/>
              <a:gd name="connsiteX1" fmla="*/ 0 w 4904427"/>
              <a:gd name="connsiteY1" fmla="*/ 4532373 h 4658534"/>
              <a:gd name="connsiteX2" fmla="*/ 922977 w 4904427"/>
              <a:gd name="connsiteY2" fmla="*/ 2646752 h 4658534"/>
              <a:gd name="connsiteX3" fmla="*/ 1770701 w 4904427"/>
              <a:gd name="connsiteY3" fmla="*/ 1656045 h 4658534"/>
              <a:gd name="connsiteX4" fmla="*/ 3189502 w 4904427"/>
              <a:gd name="connsiteY4" fmla="*/ 639924 h 4658534"/>
              <a:gd name="connsiteX5" fmla="*/ 4902464 w 4904427"/>
              <a:gd name="connsiteY5" fmla="*/ 0 h 4658534"/>
              <a:gd name="connsiteX6" fmla="*/ 4904427 w 4904427"/>
              <a:gd name="connsiteY6" fmla="*/ 1132172 h 4658534"/>
              <a:gd name="connsiteX7" fmla="*/ 4904426 w 4904427"/>
              <a:gd name="connsiteY7" fmla="*/ 2827800 h 4658534"/>
              <a:gd name="connsiteX8" fmla="*/ 4904002 w 4904427"/>
              <a:gd name="connsiteY8" fmla="*/ 4531726 h 4658534"/>
              <a:gd name="connsiteX9" fmla="*/ 1145058 w 4904427"/>
              <a:gd name="connsiteY9" fmla="*/ 4533568 h 4658534"/>
              <a:gd name="connsiteX0" fmla="*/ 1145058 w 4904427"/>
              <a:gd name="connsiteY0" fmla="*/ 4533568 h 4533568"/>
              <a:gd name="connsiteX1" fmla="*/ 0 w 4904427"/>
              <a:gd name="connsiteY1" fmla="*/ 4532373 h 4533568"/>
              <a:gd name="connsiteX2" fmla="*/ 922977 w 4904427"/>
              <a:gd name="connsiteY2" fmla="*/ 2646752 h 4533568"/>
              <a:gd name="connsiteX3" fmla="*/ 1770701 w 4904427"/>
              <a:gd name="connsiteY3" fmla="*/ 1656045 h 4533568"/>
              <a:gd name="connsiteX4" fmla="*/ 3189502 w 4904427"/>
              <a:gd name="connsiteY4" fmla="*/ 639924 h 4533568"/>
              <a:gd name="connsiteX5" fmla="*/ 4902464 w 4904427"/>
              <a:gd name="connsiteY5" fmla="*/ 0 h 4533568"/>
              <a:gd name="connsiteX6" fmla="*/ 4904427 w 4904427"/>
              <a:gd name="connsiteY6" fmla="*/ 1132172 h 4533568"/>
              <a:gd name="connsiteX7" fmla="*/ 4904426 w 4904427"/>
              <a:gd name="connsiteY7" fmla="*/ 2827800 h 4533568"/>
              <a:gd name="connsiteX8" fmla="*/ 4904002 w 4904427"/>
              <a:gd name="connsiteY8" fmla="*/ 4531726 h 4533568"/>
              <a:gd name="connsiteX9" fmla="*/ 1145058 w 4904427"/>
              <a:gd name="connsiteY9" fmla="*/ 4533568 h 4533568"/>
              <a:gd name="connsiteX0" fmla="*/ 1145058 w 4904427"/>
              <a:gd name="connsiteY0" fmla="*/ 4533568 h 4672471"/>
              <a:gd name="connsiteX1" fmla="*/ 0 w 4904427"/>
              <a:gd name="connsiteY1" fmla="*/ 4532373 h 4672471"/>
              <a:gd name="connsiteX2" fmla="*/ 922977 w 4904427"/>
              <a:gd name="connsiteY2" fmla="*/ 2646752 h 4672471"/>
              <a:gd name="connsiteX3" fmla="*/ 1770701 w 4904427"/>
              <a:gd name="connsiteY3" fmla="*/ 1656045 h 4672471"/>
              <a:gd name="connsiteX4" fmla="*/ 3189502 w 4904427"/>
              <a:gd name="connsiteY4" fmla="*/ 639924 h 4672471"/>
              <a:gd name="connsiteX5" fmla="*/ 4902464 w 4904427"/>
              <a:gd name="connsiteY5" fmla="*/ 0 h 4672471"/>
              <a:gd name="connsiteX6" fmla="*/ 4904427 w 4904427"/>
              <a:gd name="connsiteY6" fmla="*/ 1132172 h 4672471"/>
              <a:gd name="connsiteX7" fmla="*/ 4904426 w 4904427"/>
              <a:gd name="connsiteY7" fmla="*/ 2827800 h 4672471"/>
              <a:gd name="connsiteX8" fmla="*/ 4904002 w 4904427"/>
              <a:gd name="connsiteY8" fmla="*/ 4531726 h 4672471"/>
              <a:gd name="connsiteX9" fmla="*/ 1145058 w 4904427"/>
              <a:gd name="connsiteY9" fmla="*/ 4533568 h 4672471"/>
              <a:gd name="connsiteX0" fmla="*/ 1145058 w 4904427"/>
              <a:gd name="connsiteY0" fmla="*/ 4533568 h 4533568"/>
              <a:gd name="connsiteX1" fmla="*/ 0 w 4904427"/>
              <a:gd name="connsiteY1" fmla="*/ 4532373 h 4533568"/>
              <a:gd name="connsiteX2" fmla="*/ 922977 w 4904427"/>
              <a:gd name="connsiteY2" fmla="*/ 2646752 h 4533568"/>
              <a:gd name="connsiteX3" fmla="*/ 1770701 w 4904427"/>
              <a:gd name="connsiteY3" fmla="*/ 1656045 h 4533568"/>
              <a:gd name="connsiteX4" fmla="*/ 3189502 w 4904427"/>
              <a:gd name="connsiteY4" fmla="*/ 639924 h 4533568"/>
              <a:gd name="connsiteX5" fmla="*/ 4902464 w 4904427"/>
              <a:gd name="connsiteY5" fmla="*/ 0 h 4533568"/>
              <a:gd name="connsiteX6" fmla="*/ 4904427 w 4904427"/>
              <a:gd name="connsiteY6" fmla="*/ 1132172 h 4533568"/>
              <a:gd name="connsiteX7" fmla="*/ 4904426 w 4904427"/>
              <a:gd name="connsiteY7" fmla="*/ 2827800 h 4533568"/>
              <a:gd name="connsiteX8" fmla="*/ 4904002 w 4904427"/>
              <a:gd name="connsiteY8" fmla="*/ 4531726 h 4533568"/>
              <a:gd name="connsiteX9" fmla="*/ 1145058 w 4904427"/>
              <a:gd name="connsiteY9" fmla="*/ 4533568 h 4533568"/>
              <a:gd name="connsiteX0" fmla="*/ 1145058 w 4936786"/>
              <a:gd name="connsiteY0" fmla="*/ 4561498 h 4561498"/>
              <a:gd name="connsiteX1" fmla="*/ 0 w 4936786"/>
              <a:gd name="connsiteY1" fmla="*/ 4560303 h 4561498"/>
              <a:gd name="connsiteX2" fmla="*/ 922977 w 4936786"/>
              <a:gd name="connsiteY2" fmla="*/ 2674682 h 4561498"/>
              <a:gd name="connsiteX3" fmla="*/ 1770701 w 4936786"/>
              <a:gd name="connsiteY3" fmla="*/ 1683975 h 4561498"/>
              <a:gd name="connsiteX4" fmla="*/ 3189502 w 4936786"/>
              <a:gd name="connsiteY4" fmla="*/ 667854 h 4561498"/>
              <a:gd name="connsiteX5" fmla="*/ 4936777 w 4936786"/>
              <a:gd name="connsiteY5" fmla="*/ 0 h 4561498"/>
              <a:gd name="connsiteX6" fmla="*/ 4904427 w 4936786"/>
              <a:gd name="connsiteY6" fmla="*/ 1160102 h 4561498"/>
              <a:gd name="connsiteX7" fmla="*/ 4904426 w 4936786"/>
              <a:gd name="connsiteY7" fmla="*/ 2855730 h 4561498"/>
              <a:gd name="connsiteX8" fmla="*/ 4904002 w 4936786"/>
              <a:gd name="connsiteY8" fmla="*/ 4559656 h 4561498"/>
              <a:gd name="connsiteX9" fmla="*/ 1145058 w 4936786"/>
              <a:gd name="connsiteY9" fmla="*/ 4561498 h 4561498"/>
              <a:gd name="connsiteX0" fmla="*/ 1145058 w 4904427"/>
              <a:gd name="connsiteY0" fmla="*/ 4561498 h 4561498"/>
              <a:gd name="connsiteX1" fmla="*/ 0 w 4904427"/>
              <a:gd name="connsiteY1" fmla="*/ 4560303 h 4561498"/>
              <a:gd name="connsiteX2" fmla="*/ 922977 w 4904427"/>
              <a:gd name="connsiteY2" fmla="*/ 2674682 h 4561498"/>
              <a:gd name="connsiteX3" fmla="*/ 1770701 w 4904427"/>
              <a:gd name="connsiteY3" fmla="*/ 1683975 h 4561498"/>
              <a:gd name="connsiteX4" fmla="*/ 3189502 w 4904427"/>
              <a:gd name="connsiteY4" fmla="*/ 667854 h 4561498"/>
              <a:gd name="connsiteX5" fmla="*/ 4885307 w 4904427"/>
              <a:gd name="connsiteY5" fmla="*/ 0 h 4561498"/>
              <a:gd name="connsiteX6" fmla="*/ 4904427 w 4904427"/>
              <a:gd name="connsiteY6" fmla="*/ 1160102 h 4561498"/>
              <a:gd name="connsiteX7" fmla="*/ 4904426 w 4904427"/>
              <a:gd name="connsiteY7" fmla="*/ 2855730 h 4561498"/>
              <a:gd name="connsiteX8" fmla="*/ 4904002 w 4904427"/>
              <a:gd name="connsiteY8" fmla="*/ 4559656 h 4561498"/>
              <a:gd name="connsiteX9" fmla="*/ 1145058 w 4904427"/>
              <a:gd name="connsiteY9" fmla="*/ 4561498 h 4561498"/>
              <a:gd name="connsiteX0" fmla="*/ 1145058 w 4904427"/>
              <a:gd name="connsiteY0" fmla="*/ 4561498 h 4561498"/>
              <a:gd name="connsiteX1" fmla="*/ 0 w 4904427"/>
              <a:gd name="connsiteY1" fmla="*/ 4560303 h 4561498"/>
              <a:gd name="connsiteX2" fmla="*/ 922977 w 4904427"/>
              <a:gd name="connsiteY2" fmla="*/ 2674682 h 4561498"/>
              <a:gd name="connsiteX3" fmla="*/ 1770701 w 4904427"/>
              <a:gd name="connsiteY3" fmla="*/ 1683975 h 4561498"/>
              <a:gd name="connsiteX4" fmla="*/ 3189502 w 4904427"/>
              <a:gd name="connsiteY4" fmla="*/ 667854 h 4561498"/>
              <a:gd name="connsiteX5" fmla="*/ 4885307 w 4904427"/>
              <a:gd name="connsiteY5" fmla="*/ 0 h 4561498"/>
              <a:gd name="connsiteX6" fmla="*/ 4904427 w 4904427"/>
              <a:gd name="connsiteY6" fmla="*/ 1160102 h 4561498"/>
              <a:gd name="connsiteX7" fmla="*/ 4904426 w 4904427"/>
              <a:gd name="connsiteY7" fmla="*/ 2855730 h 4561498"/>
              <a:gd name="connsiteX8" fmla="*/ 4904002 w 4904427"/>
              <a:gd name="connsiteY8" fmla="*/ 4559656 h 4561498"/>
              <a:gd name="connsiteX9" fmla="*/ 1145058 w 4904427"/>
              <a:gd name="connsiteY9" fmla="*/ 4561498 h 4561498"/>
              <a:gd name="connsiteX0" fmla="*/ 1145058 w 4911042"/>
              <a:gd name="connsiteY0" fmla="*/ 4561498 h 4561498"/>
              <a:gd name="connsiteX1" fmla="*/ 0 w 4911042"/>
              <a:gd name="connsiteY1" fmla="*/ 4560303 h 4561498"/>
              <a:gd name="connsiteX2" fmla="*/ 922977 w 4911042"/>
              <a:gd name="connsiteY2" fmla="*/ 2674682 h 4561498"/>
              <a:gd name="connsiteX3" fmla="*/ 1770701 w 4911042"/>
              <a:gd name="connsiteY3" fmla="*/ 1683975 h 4561498"/>
              <a:gd name="connsiteX4" fmla="*/ 3189502 w 4911042"/>
              <a:gd name="connsiteY4" fmla="*/ 667854 h 4561498"/>
              <a:gd name="connsiteX5" fmla="*/ 4911042 w 4911042"/>
              <a:gd name="connsiteY5" fmla="*/ 0 h 4561498"/>
              <a:gd name="connsiteX6" fmla="*/ 4904427 w 4911042"/>
              <a:gd name="connsiteY6" fmla="*/ 1160102 h 4561498"/>
              <a:gd name="connsiteX7" fmla="*/ 4904426 w 4911042"/>
              <a:gd name="connsiteY7" fmla="*/ 2855730 h 4561498"/>
              <a:gd name="connsiteX8" fmla="*/ 4904002 w 4911042"/>
              <a:gd name="connsiteY8" fmla="*/ 4559656 h 4561498"/>
              <a:gd name="connsiteX9" fmla="*/ 1145058 w 4911042"/>
              <a:gd name="connsiteY9" fmla="*/ 4561498 h 4561498"/>
              <a:gd name="connsiteX0" fmla="*/ 1145058 w 4904427"/>
              <a:gd name="connsiteY0" fmla="*/ 4552188 h 4552188"/>
              <a:gd name="connsiteX1" fmla="*/ 0 w 4904427"/>
              <a:gd name="connsiteY1" fmla="*/ 4550993 h 4552188"/>
              <a:gd name="connsiteX2" fmla="*/ 922977 w 4904427"/>
              <a:gd name="connsiteY2" fmla="*/ 2665372 h 4552188"/>
              <a:gd name="connsiteX3" fmla="*/ 1770701 w 4904427"/>
              <a:gd name="connsiteY3" fmla="*/ 1674665 h 4552188"/>
              <a:gd name="connsiteX4" fmla="*/ 3189502 w 4904427"/>
              <a:gd name="connsiteY4" fmla="*/ 658544 h 4552188"/>
              <a:gd name="connsiteX5" fmla="*/ 4893885 w 4904427"/>
              <a:gd name="connsiteY5" fmla="*/ 0 h 4552188"/>
              <a:gd name="connsiteX6" fmla="*/ 4904427 w 4904427"/>
              <a:gd name="connsiteY6" fmla="*/ 1150792 h 4552188"/>
              <a:gd name="connsiteX7" fmla="*/ 4904426 w 4904427"/>
              <a:gd name="connsiteY7" fmla="*/ 2846420 h 4552188"/>
              <a:gd name="connsiteX8" fmla="*/ 4904002 w 4904427"/>
              <a:gd name="connsiteY8" fmla="*/ 4550346 h 4552188"/>
              <a:gd name="connsiteX9" fmla="*/ 1145058 w 4904427"/>
              <a:gd name="connsiteY9" fmla="*/ 4552188 h 4552188"/>
              <a:gd name="connsiteX0" fmla="*/ 1145058 w 5023304"/>
              <a:gd name="connsiteY0" fmla="*/ 4552188 h 4552188"/>
              <a:gd name="connsiteX1" fmla="*/ 0 w 5023304"/>
              <a:gd name="connsiteY1" fmla="*/ 4550993 h 4552188"/>
              <a:gd name="connsiteX2" fmla="*/ 922977 w 5023304"/>
              <a:gd name="connsiteY2" fmla="*/ 2665372 h 4552188"/>
              <a:gd name="connsiteX3" fmla="*/ 1770701 w 5023304"/>
              <a:gd name="connsiteY3" fmla="*/ 1674665 h 4552188"/>
              <a:gd name="connsiteX4" fmla="*/ 3189502 w 5023304"/>
              <a:gd name="connsiteY4" fmla="*/ 658544 h 4552188"/>
              <a:gd name="connsiteX5" fmla="*/ 4893885 w 5023304"/>
              <a:gd name="connsiteY5" fmla="*/ 0 h 4552188"/>
              <a:gd name="connsiteX6" fmla="*/ 4904427 w 5023304"/>
              <a:gd name="connsiteY6" fmla="*/ 1150792 h 4552188"/>
              <a:gd name="connsiteX7" fmla="*/ 4904426 w 5023304"/>
              <a:gd name="connsiteY7" fmla="*/ 2846420 h 4552188"/>
              <a:gd name="connsiteX8" fmla="*/ 4904002 w 5023304"/>
              <a:gd name="connsiteY8" fmla="*/ 4550346 h 4552188"/>
              <a:gd name="connsiteX9" fmla="*/ 1145058 w 5023304"/>
              <a:gd name="connsiteY9" fmla="*/ 4552188 h 4552188"/>
              <a:gd name="connsiteX0" fmla="*/ 1145058 w 4904427"/>
              <a:gd name="connsiteY0" fmla="*/ 4552188 h 4552188"/>
              <a:gd name="connsiteX1" fmla="*/ 0 w 4904427"/>
              <a:gd name="connsiteY1" fmla="*/ 4550993 h 4552188"/>
              <a:gd name="connsiteX2" fmla="*/ 922977 w 4904427"/>
              <a:gd name="connsiteY2" fmla="*/ 2665372 h 4552188"/>
              <a:gd name="connsiteX3" fmla="*/ 1770701 w 4904427"/>
              <a:gd name="connsiteY3" fmla="*/ 1674665 h 4552188"/>
              <a:gd name="connsiteX4" fmla="*/ 3189502 w 4904427"/>
              <a:gd name="connsiteY4" fmla="*/ 658544 h 4552188"/>
              <a:gd name="connsiteX5" fmla="*/ 4893885 w 4904427"/>
              <a:gd name="connsiteY5" fmla="*/ 0 h 4552188"/>
              <a:gd name="connsiteX6" fmla="*/ 4904427 w 4904427"/>
              <a:gd name="connsiteY6" fmla="*/ 1150792 h 4552188"/>
              <a:gd name="connsiteX7" fmla="*/ 4904426 w 4904427"/>
              <a:gd name="connsiteY7" fmla="*/ 2846420 h 4552188"/>
              <a:gd name="connsiteX8" fmla="*/ 4904002 w 4904427"/>
              <a:gd name="connsiteY8" fmla="*/ 4550346 h 4552188"/>
              <a:gd name="connsiteX9" fmla="*/ 1145058 w 4904427"/>
              <a:gd name="connsiteY9" fmla="*/ 4552188 h 4552188"/>
              <a:gd name="connsiteX0" fmla="*/ 1145058 w 4904427"/>
              <a:gd name="connsiteY0" fmla="*/ 4552188 h 4552188"/>
              <a:gd name="connsiteX1" fmla="*/ 0 w 4904427"/>
              <a:gd name="connsiteY1" fmla="*/ 4550993 h 4552188"/>
              <a:gd name="connsiteX2" fmla="*/ 922977 w 4904427"/>
              <a:gd name="connsiteY2" fmla="*/ 2665372 h 4552188"/>
              <a:gd name="connsiteX3" fmla="*/ 1770701 w 4904427"/>
              <a:gd name="connsiteY3" fmla="*/ 1674665 h 4552188"/>
              <a:gd name="connsiteX4" fmla="*/ 3155188 w 4904427"/>
              <a:gd name="connsiteY4" fmla="*/ 630615 h 4552188"/>
              <a:gd name="connsiteX5" fmla="*/ 4893885 w 4904427"/>
              <a:gd name="connsiteY5" fmla="*/ 0 h 4552188"/>
              <a:gd name="connsiteX6" fmla="*/ 4904427 w 4904427"/>
              <a:gd name="connsiteY6" fmla="*/ 1150792 h 4552188"/>
              <a:gd name="connsiteX7" fmla="*/ 4904426 w 4904427"/>
              <a:gd name="connsiteY7" fmla="*/ 2846420 h 4552188"/>
              <a:gd name="connsiteX8" fmla="*/ 4904002 w 4904427"/>
              <a:gd name="connsiteY8" fmla="*/ 4550346 h 4552188"/>
              <a:gd name="connsiteX9" fmla="*/ 1145058 w 4904427"/>
              <a:gd name="connsiteY9" fmla="*/ 4552188 h 4552188"/>
              <a:gd name="connsiteX0" fmla="*/ 1145058 w 4904427"/>
              <a:gd name="connsiteY0" fmla="*/ 4552188 h 4552188"/>
              <a:gd name="connsiteX1" fmla="*/ 0 w 4904427"/>
              <a:gd name="connsiteY1" fmla="*/ 4550993 h 4552188"/>
              <a:gd name="connsiteX2" fmla="*/ 922977 w 4904427"/>
              <a:gd name="connsiteY2" fmla="*/ 2665372 h 4552188"/>
              <a:gd name="connsiteX3" fmla="*/ 1770701 w 4904427"/>
              <a:gd name="connsiteY3" fmla="*/ 1674665 h 4552188"/>
              <a:gd name="connsiteX4" fmla="*/ 3163767 w 4904427"/>
              <a:gd name="connsiteY4" fmla="*/ 658545 h 4552188"/>
              <a:gd name="connsiteX5" fmla="*/ 4893885 w 4904427"/>
              <a:gd name="connsiteY5" fmla="*/ 0 h 4552188"/>
              <a:gd name="connsiteX6" fmla="*/ 4904427 w 4904427"/>
              <a:gd name="connsiteY6" fmla="*/ 1150792 h 4552188"/>
              <a:gd name="connsiteX7" fmla="*/ 4904426 w 4904427"/>
              <a:gd name="connsiteY7" fmla="*/ 2846420 h 4552188"/>
              <a:gd name="connsiteX8" fmla="*/ 4904002 w 4904427"/>
              <a:gd name="connsiteY8" fmla="*/ 4550346 h 4552188"/>
              <a:gd name="connsiteX9" fmla="*/ 1145058 w 4904427"/>
              <a:gd name="connsiteY9" fmla="*/ 4552188 h 4552188"/>
              <a:gd name="connsiteX0" fmla="*/ 1145058 w 4904427"/>
              <a:gd name="connsiteY0" fmla="*/ 4533568 h 4533568"/>
              <a:gd name="connsiteX1" fmla="*/ 0 w 4904427"/>
              <a:gd name="connsiteY1" fmla="*/ 4532373 h 4533568"/>
              <a:gd name="connsiteX2" fmla="*/ 922977 w 4904427"/>
              <a:gd name="connsiteY2" fmla="*/ 2646752 h 4533568"/>
              <a:gd name="connsiteX3" fmla="*/ 1770701 w 4904427"/>
              <a:gd name="connsiteY3" fmla="*/ 1656045 h 4533568"/>
              <a:gd name="connsiteX4" fmla="*/ 3163767 w 4904427"/>
              <a:gd name="connsiteY4" fmla="*/ 639925 h 4533568"/>
              <a:gd name="connsiteX5" fmla="*/ 4893886 w 4904427"/>
              <a:gd name="connsiteY5" fmla="*/ 0 h 4533568"/>
              <a:gd name="connsiteX6" fmla="*/ 4904427 w 4904427"/>
              <a:gd name="connsiteY6" fmla="*/ 1132172 h 4533568"/>
              <a:gd name="connsiteX7" fmla="*/ 4904426 w 4904427"/>
              <a:gd name="connsiteY7" fmla="*/ 2827800 h 4533568"/>
              <a:gd name="connsiteX8" fmla="*/ 4904002 w 4904427"/>
              <a:gd name="connsiteY8" fmla="*/ 4531726 h 4533568"/>
              <a:gd name="connsiteX9" fmla="*/ 1145058 w 4904427"/>
              <a:gd name="connsiteY9" fmla="*/ 4533568 h 4533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904427" h="4533568">
                <a:moveTo>
                  <a:pt x="1145058" y="4533568"/>
                </a:moveTo>
                <a:lnTo>
                  <a:pt x="0" y="4532373"/>
                </a:lnTo>
                <a:cubicBezTo>
                  <a:pt x="85540" y="4106313"/>
                  <a:pt x="608652" y="3072202"/>
                  <a:pt x="922977" y="2646752"/>
                </a:cubicBezTo>
                <a:cubicBezTo>
                  <a:pt x="1275216" y="2148024"/>
                  <a:pt x="1427872" y="2021189"/>
                  <a:pt x="1770701" y="1656045"/>
                </a:cubicBezTo>
                <a:cubicBezTo>
                  <a:pt x="2289557" y="1187777"/>
                  <a:pt x="2643236" y="915933"/>
                  <a:pt x="3163767" y="639925"/>
                </a:cubicBezTo>
                <a:cubicBezTo>
                  <a:pt x="3684298" y="363918"/>
                  <a:pt x="4271515" y="110363"/>
                  <a:pt x="4893886" y="0"/>
                </a:cubicBezTo>
                <a:cubicBezTo>
                  <a:pt x="4897400" y="377391"/>
                  <a:pt x="4900913" y="754781"/>
                  <a:pt x="4904427" y="1132172"/>
                </a:cubicBezTo>
                <a:cubicBezTo>
                  <a:pt x="4904427" y="1697381"/>
                  <a:pt x="4904426" y="2262591"/>
                  <a:pt x="4904426" y="2827800"/>
                </a:cubicBezTo>
                <a:cubicBezTo>
                  <a:pt x="4904285" y="3386465"/>
                  <a:pt x="4904143" y="3973061"/>
                  <a:pt x="4904002" y="4531726"/>
                </a:cubicBezTo>
                <a:lnTo>
                  <a:pt x="1145058" y="4533568"/>
                </a:lnTo>
                <a:close/>
              </a:path>
            </a:pathLst>
          </a:custGeo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60000" y="423500"/>
            <a:ext cx="5850300" cy="404768"/>
          </a:xfrm>
        </p:spPr>
        <p:txBody>
          <a:bodyPr>
            <a:noAutofit/>
          </a:bodyPr>
          <a:lstStyle>
            <a:lvl1pPr algn="l">
              <a:defRPr sz="2800">
                <a:solidFill>
                  <a:srgbClr val="E558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360001" y="891500"/>
            <a:ext cx="5850300" cy="395288"/>
          </a:xfr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rgbClr val="E87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dirty="0" smtClean="0"/>
              <a:t>Click to edit sub title</a:t>
            </a:r>
          </a:p>
        </p:txBody>
      </p:sp>
    </p:spTree>
    <p:extLst>
      <p:ext uri="{BB962C8B-B14F-4D97-AF65-F5344CB8AC3E}">
        <p14:creationId xmlns:p14="http://schemas.microsoft.com/office/powerpoint/2010/main" val="31141480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la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isplay Slide V1_ORANGE_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0292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85167"/>
            <a:ext cx="9144000" cy="572833"/>
          </a:xfrm>
          <a:prstGeom prst="rect">
            <a:avLst/>
          </a:prstGeom>
        </p:spPr>
      </p:pic>
      <p:pic>
        <p:nvPicPr>
          <p:cNvPr id="4" name="Picture 3" descr="Display Slide V1_ORANGE_3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69664"/>
            <a:ext cx="9144000" cy="2688336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791580" y="584684"/>
            <a:ext cx="2304256" cy="2304256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8" name="Picture Placeholder 7"/>
          <p:cNvSpPr>
            <a:spLocks noGrp="1" noChangeAspect="1"/>
          </p:cNvSpPr>
          <p:nvPr>
            <p:ph type="pic" sz="quarter" idx="15"/>
          </p:nvPr>
        </p:nvSpPr>
        <p:spPr>
          <a:xfrm>
            <a:off x="786293" y="4383288"/>
            <a:ext cx="1638846" cy="1638000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10" name="Picture Placeholder 7"/>
          <p:cNvSpPr>
            <a:spLocks noGrp="1" noChangeAspect="1"/>
          </p:cNvSpPr>
          <p:nvPr>
            <p:ph type="pic" sz="quarter" idx="16"/>
          </p:nvPr>
        </p:nvSpPr>
        <p:spPr>
          <a:xfrm>
            <a:off x="5291616" y="4257092"/>
            <a:ext cx="1152592" cy="1152000"/>
          </a:xfrm>
          <a:prstGeom prst="ellipse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12" name="Picture Placeholder 7"/>
          <p:cNvSpPr>
            <a:spLocks noGrp="1" noChangeAspect="1"/>
          </p:cNvSpPr>
          <p:nvPr>
            <p:ph type="pic" sz="quarter" idx="17"/>
          </p:nvPr>
        </p:nvSpPr>
        <p:spPr>
          <a:xfrm>
            <a:off x="6984268" y="4257092"/>
            <a:ext cx="1152592" cy="1152000"/>
          </a:xfrm>
          <a:prstGeom prst="ellipse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13" name="Slide Number Placeholder 13"/>
          <p:cNvSpPr>
            <a:spLocks noGrp="1"/>
          </p:cNvSpPr>
          <p:nvPr>
            <p:ph type="sldNum" sz="quarter" idx="18"/>
          </p:nvPr>
        </p:nvSpPr>
        <p:spPr>
          <a:xfrm>
            <a:off x="3954742" y="6309368"/>
            <a:ext cx="1233500" cy="365125"/>
          </a:xfrm>
        </p:spPr>
        <p:txBody>
          <a:bodyPr lIns="0" tIns="0" rIns="0" bIns="0" anchor="t" anchorCtr="0"/>
          <a:lstStyle>
            <a:lvl1pPr algn="ctr">
              <a:defRPr sz="400"/>
            </a:lvl1pPr>
          </a:lstStyle>
          <a:p>
            <a:fld id="{702C51A5-30FB-4CEB-9C7C-A7D3DCD76AF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Picture Placeholder 15"/>
          <p:cNvSpPr>
            <a:spLocks noGrp="1"/>
          </p:cNvSpPr>
          <p:nvPr>
            <p:ph type="pic" sz="quarter" idx="19" hasCustomPrompt="1"/>
          </p:nvPr>
        </p:nvSpPr>
        <p:spPr>
          <a:xfrm>
            <a:off x="534248" y="6345368"/>
            <a:ext cx="1080000" cy="396000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 smtClean="0"/>
              <a:t>Partner logo 1</a:t>
            </a:r>
            <a:endParaRPr lang="en-GB" dirty="0"/>
          </a:p>
        </p:txBody>
      </p:sp>
      <p:sp>
        <p:nvSpPr>
          <p:cNvPr id="15" name="Picture Placeholder 15"/>
          <p:cNvSpPr>
            <a:spLocks noGrp="1"/>
          </p:cNvSpPr>
          <p:nvPr>
            <p:ph type="pic" sz="quarter" idx="20" hasCustomPrompt="1"/>
          </p:nvPr>
        </p:nvSpPr>
        <p:spPr>
          <a:xfrm>
            <a:off x="1835696" y="6345368"/>
            <a:ext cx="1080000" cy="396000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 smtClean="0"/>
              <a:t>Partner logo 2</a:t>
            </a:r>
            <a:endParaRPr lang="en-GB" dirty="0"/>
          </a:p>
        </p:txBody>
      </p:sp>
      <p:pic>
        <p:nvPicPr>
          <p:cNvPr id="3" name="Picture 2" descr="Display Slide V1_ORANGE_2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1433" y="0"/>
            <a:ext cx="4883060" cy="4041783"/>
          </a:xfrm>
          <a:prstGeom prst="rect">
            <a:avLst/>
          </a:prstGeom>
        </p:spPr>
      </p:pic>
      <p:sp>
        <p:nvSpPr>
          <p:cNvPr id="1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638764" y="250641"/>
            <a:ext cx="1710000" cy="1710000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8787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85167"/>
            <a:ext cx="9144000" cy="572833"/>
          </a:xfrm>
          <a:prstGeom prst="rect">
            <a:avLst/>
          </a:prstGeom>
        </p:spPr>
      </p:pic>
      <p:sp>
        <p:nvSpPr>
          <p:cNvPr id="35" name="Picture Placeholder 15"/>
          <p:cNvSpPr>
            <a:spLocks noGrp="1"/>
          </p:cNvSpPr>
          <p:nvPr>
            <p:ph type="pic" sz="quarter" idx="17" hasCustomPrompt="1"/>
          </p:nvPr>
        </p:nvSpPr>
        <p:spPr>
          <a:xfrm>
            <a:off x="519038" y="6345368"/>
            <a:ext cx="1080000" cy="396000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 smtClean="0"/>
              <a:t>Partner logo 1</a:t>
            </a:r>
            <a:endParaRPr lang="en-GB" dirty="0"/>
          </a:p>
        </p:txBody>
      </p:sp>
      <p:sp>
        <p:nvSpPr>
          <p:cNvPr id="36" name="Picture Placeholder 15"/>
          <p:cNvSpPr>
            <a:spLocks noGrp="1"/>
          </p:cNvSpPr>
          <p:nvPr>
            <p:ph type="pic" sz="quarter" idx="18" hasCustomPrompt="1"/>
          </p:nvPr>
        </p:nvSpPr>
        <p:spPr>
          <a:xfrm>
            <a:off x="1820486" y="6345368"/>
            <a:ext cx="1080000" cy="396000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 smtClean="0"/>
              <a:t>Partner logo 2</a:t>
            </a:r>
            <a:endParaRPr lang="en-GB" dirty="0"/>
          </a:p>
        </p:txBody>
      </p:sp>
      <p:sp>
        <p:nvSpPr>
          <p:cNvPr id="37" name="Slide Number Placeholder 13"/>
          <p:cNvSpPr>
            <a:spLocks noGrp="1"/>
          </p:cNvSpPr>
          <p:nvPr>
            <p:ph type="sldNum" sz="quarter" idx="16"/>
          </p:nvPr>
        </p:nvSpPr>
        <p:spPr>
          <a:xfrm>
            <a:off x="3954742" y="6309368"/>
            <a:ext cx="1233500" cy="365125"/>
          </a:xfrm>
        </p:spPr>
        <p:txBody>
          <a:bodyPr lIns="0" tIns="0" rIns="0" bIns="0" anchor="t" anchorCtr="0"/>
          <a:lstStyle>
            <a:lvl1pPr algn="ctr">
              <a:defRPr/>
            </a:lvl1pPr>
          </a:lstStyle>
          <a:p>
            <a:fld id="{702C51A5-30FB-4CEB-9C7C-A7D3DCD76AF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39750" y="3608924"/>
            <a:ext cx="2736850" cy="2123539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Aft>
                <a:spcPts val="900"/>
              </a:spcAft>
              <a:defRPr sz="20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Aft>
                <a:spcPts val="90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Aft>
                <a:spcPts val="90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spcAft>
                <a:spcPts val="90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spcAft>
                <a:spcPts val="90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key message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40737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cree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85167"/>
            <a:ext cx="9144000" cy="572833"/>
          </a:xfrm>
          <a:prstGeom prst="rect">
            <a:avLst/>
          </a:prstGeom>
        </p:spPr>
      </p:pic>
      <p:sp>
        <p:nvSpPr>
          <p:cNvPr id="3" name="Picture Placeholder 15"/>
          <p:cNvSpPr>
            <a:spLocks noGrp="1"/>
          </p:cNvSpPr>
          <p:nvPr>
            <p:ph type="pic" sz="quarter" idx="17" hasCustomPrompt="1"/>
          </p:nvPr>
        </p:nvSpPr>
        <p:spPr>
          <a:xfrm>
            <a:off x="519038" y="6345368"/>
            <a:ext cx="1080000" cy="396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</a:lstStyle>
          <a:p>
            <a:r>
              <a:rPr lang="en-GB" dirty="0" smtClean="0"/>
              <a:t>Partner logo 1</a:t>
            </a:r>
            <a:endParaRPr lang="en-GB" dirty="0"/>
          </a:p>
        </p:txBody>
      </p:sp>
      <p:sp>
        <p:nvSpPr>
          <p:cNvPr id="4" name="Picture Placeholder 15"/>
          <p:cNvSpPr>
            <a:spLocks noGrp="1"/>
          </p:cNvSpPr>
          <p:nvPr>
            <p:ph type="pic" sz="quarter" idx="18" hasCustomPrompt="1"/>
          </p:nvPr>
        </p:nvSpPr>
        <p:spPr>
          <a:xfrm>
            <a:off x="1820486" y="6345368"/>
            <a:ext cx="1080000" cy="396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</a:lstStyle>
          <a:p>
            <a:r>
              <a:rPr lang="en-GB" dirty="0" smtClean="0"/>
              <a:t>Partner logo 2</a:t>
            </a:r>
            <a:endParaRPr lang="en-GB" dirty="0"/>
          </a:p>
        </p:txBody>
      </p:sp>
      <p:sp>
        <p:nvSpPr>
          <p:cNvPr id="5" name="Slide Number Placeholder 13"/>
          <p:cNvSpPr>
            <a:spLocks noGrp="1"/>
          </p:cNvSpPr>
          <p:nvPr>
            <p:ph type="sldNum" sz="quarter" idx="16"/>
          </p:nvPr>
        </p:nvSpPr>
        <p:spPr>
          <a:xfrm>
            <a:off x="3954742" y="6309368"/>
            <a:ext cx="1233500" cy="365125"/>
          </a:xfrm>
          <a:prstGeom prst="rect">
            <a:avLst/>
          </a:prstGeom>
        </p:spPr>
        <p:txBody>
          <a:bodyPr lIns="0" tIns="0" rIns="0" bIns="0" anchor="t" anchorCtr="0"/>
          <a:lstStyle>
            <a:lvl1pPr algn="ctr">
              <a:defRPr/>
            </a:lvl1pPr>
          </a:lstStyle>
          <a:p>
            <a:fld id="{702C51A5-30FB-4CEB-9C7C-A7D3DCD76AF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0" y="0"/>
            <a:ext cx="9144000" cy="6285167"/>
          </a:xfrm>
          <a:prstGeom prst="rect">
            <a:avLst/>
          </a:prstGeom>
        </p:spPr>
        <p:txBody>
          <a:bodyPr/>
          <a:lstStyle>
            <a:lvl1pPr algn="ctr">
              <a:defRPr baseline="0"/>
            </a:lvl1pPr>
          </a:lstStyle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Insert Full Screen image here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423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Orange_New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able Placeholder 2"/>
          <p:cNvSpPr>
            <a:spLocks noGrp="1"/>
          </p:cNvSpPr>
          <p:nvPr>
            <p:ph type="tbl" sz="quarter" idx="20"/>
          </p:nvPr>
        </p:nvSpPr>
        <p:spPr>
          <a:xfrm>
            <a:off x="406400" y="1988840"/>
            <a:ext cx="7189912" cy="3672557"/>
          </a:xfrm>
          <a:ln>
            <a:solidFill>
              <a:srgbClr val="E87700"/>
            </a:solidFill>
          </a:ln>
        </p:spPr>
        <p:txBody>
          <a:bodyPr>
            <a:normAutofit/>
          </a:bodyPr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Click on icon to add table</a:t>
            </a:r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85167"/>
            <a:ext cx="9144000" cy="572833"/>
          </a:xfrm>
          <a:prstGeom prst="rect">
            <a:avLst/>
          </a:prstGeom>
        </p:spPr>
      </p:pic>
      <p:sp>
        <p:nvSpPr>
          <p:cNvPr id="12" name="Slide Number Placeholder 13"/>
          <p:cNvSpPr>
            <a:spLocks noGrp="1"/>
          </p:cNvSpPr>
          <p:nvPr>
            <p:ph type="sldNum" sz="quarter" idx="16"/>
          </p:nvPr>
        </p:nvSpPr>
        <p:spPr>
          <a:xfrm>
            <a:off x="3954742" y="6309368"/>
            <a:ext cx="1233500" cy="365125"/>
          </a:xfrm>
        </p:spPr>
        <p:txBody>
          <a:bodyPr lIns="0" tIns="0" rIns="0" bIns="0" anchor="t" anchorCtr="0"/>
          <a:lstStyle>
            <a:lvl1pPr algn="ctr">
              <a:defRPr/>
            </a:lvl1pPr>
          </a:lstStyle>
          <a:p>
            <a:fld id="{702C51A5-30FB-4CEB-9C7C-A7D3DCD76AF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Picture Placeholder 15"/>
          <p:cNvSpPr>
            <a:spLocks noGrp="1"/>
          </p:cNvSpPr>
          <p:nvPr>
            <p:ph type="pic" sz="quarter" idx="17" hasCustomPrompt="1"/>
          </p:nvPr>
        </p:nvSpPr>
        <p:spPr>
          <a:xfrm>
            <a:off x="534248" y="6345368"/>
            <a:ext cx="1080000" cy="396000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 smtClean="0"/>
              <a:t>Partner logo 1</a:t>
            </a:r>
            <a:endParaRPr lang="en-GB" dirty="0"/>
          </a:p>
        </p:txBody>
      </p:sp>
      <p:sp>
        <p:nvSpPr>
          <p:cNvPr id="15" name="Picture Placeholder 15"/>
          <p:cNvSpPr>
            <a:spLocks noGrp="1"/>
          </p:cNvSpPr>
          <p:nvPr>
            <p:ph type="pic" sz="quarter" idx="18" hasCustomPrompt="1"/>
          </p:nvPr>
        </p:nvSpPr>
        <p:spPr>
          <a:xfrm>
            <a:off x="1835696" y="6345368"/>
            <a:ext cx="1080000" cy="396000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 smtClean="0"/>
              <a:t>Partner logo 2</a:t>
            </a:r>
            <a:endParaRPr lang="en-GB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60000" y="423500"/>
            <a:ext cx="5850300" cy="404768"/>
          </a:xfrm>
        </p:spPr>
        <p:txBody>
          <a:bodyPr>
            <a:noAutofit/>
          </a:bodyPr>
          <a:lstStyle>
            <a:lvl1pPr algn="l">
              <a:defRPr sz="2800">
                <a:solidFill>
                  <a:srgbClr val="E558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360001" y="891500"/>
            <a:ext cx="5850300" cy="395288"/>
          </a:xfr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rgbClr val="E87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dirty="0" smtClean="0"/>
              <a:t>Click to edit sub title</a:t>
            </a:r>
          </a:p>
        </p:txBody>
      </p:sp>
    </p:spTree>
    <p:extLst>
      <p:ext uri="{BB962C8B-B14F-4D97-AF65-F5344CB8AC3E}">
        <p14:creationId xmlns:p14="http://schemas.microsoft.com/office/powerpoint/2010/main" val="46501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58162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" y="381"/>
            <a:ext cx="9142983" cy="68572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000" y="4788000"/>
            <a:ext cx="7772400" cy="643281"/>
          </a:xfrm>
        </p:spPr>
        <p:txBody>
          <a:bodyPr>
            <a:norm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0000" y="5256000"/>
            <a:ext cx="6400800" cy="766936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4176000"/>
            <a:ext cx="1800000" cy="376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6627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Content Slide (Qtr Crcl + 2 Cl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BLUE_New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905000"/>
            <a:ext cx="3096344" cy="421115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 marL="180975" indent="-180975">
              <a:buFont typeface="Arial" panose="020B0604020202020204" pitchFamily="34" charset="0"/>
              <a:buChar char="•"/>
              <a:defRPr/>
            </a:lvl2pPr>
            <a:lvl3pPr marL="361950" indent="-180975">
              <a:defRPr/>
            </a:lvl3pPr>
            <a:lvl4pPr marL="533400" indent="-171450">
              <a:buFont typeface="Arial" panose="020B0604020202020204" pitchFamily="34" charset="0"/>
              <a:buChar char="•"/>
              <a:defRPr/>
            </a:lvl4pPr>
            <a:lvl5pPr marL="715963" indent="-182563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Content Placeholder 2"/>
          <p:cNvSpPr>
            <a:spLocks noGrp="1"/>
          </p:cNvSpPr>
          <p:nvPr>
            <p:ph idx="19"/>
          </p:nvPr>
        </p:nvSpPr>
        <p:spPr>
          <a:xfrm>
            <a:off x="3851920" y="1917700"/>
            <a:ext cx="3024336" cy="419845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 marL="180975" indent="-180975">
              <a:buFont typeface="Arial" panose="020B0604020202020204" pitchFamily="34" charset="0"/>
              <a:buChar char="•"/>
              <a:defRPr/>
            </a:lvl2pPr>
            <a:lvl3pPr marL="361950" indent="-180975">
              <a:defRPr/>
            </a:lvl3pPr>
            <a:lvl4pPr marL="533400" indent="-171450">
              <a:buFont typeface="Arial" panose="020B0604020202020204" pitchFamily="34" charset="0"/>
              <a:buChar char="•"/>
              <a:defRPr/>
            </a:lvl4pPr>
            <a:lvl5pPr marL="715963" indent="-182563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85167"/>
            <a:ext cx="9144000" cy="572833"/>
          </a:xfrm>
          <a:prstGeom prst="rect">
            <a:avLst/>
          </a:prstGeom>
        </p:spPr>
      </p:pic>
      <p:sp>
        <p:nvSpPr>
          <p:cNvPr id="14" name="Slide Number Placeholder 13"/>
          <p:cNvSpPr>
            <a:spLocks noGrp="1"/>
          </p:cNvSpPr>
          <p:nvPr>
            <p:ph type="sldNum" sz="quarter" idx="16"/>
          </p:nvPr>
        </p:nvSpPr>
        <p:spPr>
          <a:xfrm>
            <a:off x="3954742" y="6309368"/>
            <a:ext cx="1233500" cy="365125"/>
          </a:xfrm>
          <a:prstGeom prst="rect">
            <a:avLst/>
          </a:prstGeom>
        </p:spPr>
        <p:txBody>
          <a:bodyPr lIns="0" tIns="0" rIns="0" bIns="0" anchor="t" anchorCtr="0"/>
          <a:lstStyle>
            <a:lvl1pPr algn="ctr">
              <a:defRPr/>
            </a:lvl1pPr>
          </a:lstStyle>
          <a:p>
            <a:fld id="{702C51A5-30FB-4CEB-9C7C-A7D3DCD76AF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7" hasCustomPrompt="1"/>
          </p:nvPr>
        </p:nvSpPr>
        <p:spPr>
          <a:xfrm>
            <a:off x="534248" y="6345368"/>
            <a:ext cx="1080000" cy="396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</a:lstStyle>
          <a:p>
            <a:r>
              <a:rPr lang="en-GB" dirty="0" smtClean="0"/>
              <a:t>Partner logo 1</a:t>
            </a:r>
            <a:endParaRPr lang="en-GB" dirty="0"/>
          </a:p>
        </p:txBody>
      </p:sp>
      <p:sp>
        <p:nvSpPr>
          <p:cNvPr id="17" name="Picture Placeholder 15"/>
          <p:cNvSpPr>
            <a:spLocks noGrp="1"/>
          </p:cNvSpPr>
          <p:nvPr>
            <p:ph type="pic" sz="quarter" idx="18" hasCustomPrompt="1"/>
          </p:nvPr>
        </p:nvSpPr>
        <p:spPr>
          <a:xfrm>
            <a:off x="1835696" y="6345368"/>
            <a:ext cx="1080000" cy="396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</a:lstStyle>
          <a:p>
            <a:r>
              <a:rPr lang="en-GB" dirty="0" smtClean="0"/>
              <a:t>Partner logo 2</a:t>
            </a:r>
            <a:endParaRPr lang="en-GB" dirty="0"/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539750" y="961400"/>
            <a:ext cx="5508414" cy="40476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32977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39750" y="1429400"/>
            <a:ext cx="5544418" cy="3952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648FD8"/>
                </a:solidFill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dirty="0" smtClean="0"/>
              <a:t>Click to edit sub title</a:t>
            </a:r>
          </a:p>
        </p:txBody>
      </p:sp>
    </p:spTree>
    <p:extLst>
      <p:ext uri="{BB962C8B-B14F-4D97-AF65-F5344CB8AC3E}">
        <p14:creationId xmlns:p14="http://schemas.microsoft.com/office/powerpoint/2010/main" val="41282432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(Qtr Crc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Red_New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85167"/>
            <a:ext cx="9144000" cy="572833"/>
          </a:xfrm>
          <a:prstGeom prst="rect">
            <a:avLst/>
          </a:prstGeom>
        </p:spPr>
      </p:pic>
      <p:sp>
        <p:nvSpPr>
          <p:cNvPr id="14" name="Slide Number Placeholder 13"/>
          <p:cNvSpPr>
            <a:spLocks noGrp="1"/>
          </p:cNvSpPr>
          <p:nvPr>
            <p:ph type="sldNum" sz="quarter" idx="16"/>
          </p:nvPr>
        </p:nvSpPr>
        <p:spPr>
          <a:xfrm>
            <a:off x="3954742" y="6309368"/>
            <a:ext cx="1233500" cy="365125"/>
          </a:xfrm>
        </p:spPr>
        <p:txBody>
          <a:bodyPr lIns="0" tIns="0" rIns="0" bIns="0" anchor="t" anchorCtr="0"/>
          <a:lstStyle>
            <a:lvl1pPr algn="ctr">
              <a:defRPr/>
            </a:lvl1pPr>
          </a:lstStyle>
          <a:p>
            <a:fld id="{702C51A5-30FB-4CEB-9C7C-A7D3DCD76AF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7" hasCustomPrompt="1"/>
          </p:nvPr>
        </p:nvSpPr>
        <p:spPr>
          <a:xfrm>
            <a:off x="534248" y="6345368"/>
            <a:ext cx="1080000" cy="396000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</a:lstStyle>
          <a:p>
            <a:r>
              <a:rPr lang="en-GB" dirty="0" smtClean="0"/>
              <a:t>Partner logo 1</a:t>
            </a:r>
            <a:endParaRPr lang="en-GB" dirty="0"/>
          </a:p>
        </p:txBody>
      </p:sp>
      <p:sp>
        <p:nvSpPr>
          <p:cNvPr id="17" name="Picture Placeholder 15"/>
          <p:cNvSpPr>
            <a:spLocks noGrp="1"/>
          </p:cNvSpPr>
          <p:nvPr>
            <p:ph type="pic" sz="quarter" idx="18" hasCustomPrompt="1"/>
          </p:nvPr>
        </p:nvSpPr>
        <p:spPr>
          <a:xfrm>
            <a:off x="1835696" y="6345368"/>
            <a:ext cx="1080000" cy="396000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</a:lstStyle>
          <a:p>
            <a:r>
              <a:rPr lang="en-GB" dirty="0" smtClean="0"/>
              <a:t>Partner logo 2</a:t>
            </a:r>
            <a:endParaRPr lang="en-GB" dirty="0"/>
          </a:p>
        </p:txBody>
      </p:sp>
      <p:sp>
        <p:nvSpPr>
          <p:cNvPr id="34" name="Title 1"/>
          <p:cNvSpPr>
            <a:spLocks noGrp="1"/>
          </p:cNvSpPr>
          <p:nvPr>
            <p:ph type="title"/>
          </p:nvPr>
        </p:nvSpPr>
        <p:spPr>
          <a:xfrm>
            <a:off x="539750" y="936000"/>
            <a:ext cx="5508414" cy="404768"/>
          </a:xfrm>
        </p:spPr>
        <p:txBody>
          <a:bodyPr/>
          <a:lstStyle>
            <a:lvl1pPr>
              <a:defRPr>
                <a:solidFill>
                  <a:srgbClr val="80004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5" name="Content Placeholder 2"/>
          <p:cNvSpPr>
            <a:spLocks noGrp="1"/>
          </p:cNvSpPr>
          <p:nvPr>
            <p:ph idx="1"/>
          </p:nvPr>
        </p:nvSpPr>
        <p:spPr>
          <a:xfrm>
            <a:off x="539750" y="2016000"/>
            <a:ext cx="6300788" cy="3957303"/>
          </a:xfrm>
        </p:spPr>
        <p:txBody>
          <a:bodyPr/>
          <a:lstStyle>
            <a:lvl1pPr marL="0" indent="0">
              <a:buNone/>
              <a:defRPr/>
            </a:lvl1pPr>
            <a:lvl2pPr marL="180975" indent="-180975">
              <a:buFont typeface="Arial" panose="020B0604020202020204" pitchFamily="34" charset="0"/>
              <a:buChar char="•"/>
              <a:defRPr/>
            </a:lvl2pPr>
            <a:lvl3pPr marL="361950" indent="-180975">
              <a:defRPr/>
            </a:lvl3pPr>
            <a:lvl4pPr marL="533400" indent="-171450">
              <a:buFont typeface="Arial" panose="020B0604020202020204" pitchFamily="34" charset="0"/>
              <a:buChar char="•"/>
              <a:defRPr/>
            </a:lvl4pPr>
            <a:lvl5pPr marL="715963" indent="-182563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39750" y="1404000"/>
            <a:ext cx="5544418" cy="395288"/>
          </a:xfrm>
        </p:spPr>
        <p:txBody>
          <a:bodyPr/>
          <a:lstStyle>
            <a:lvl1pPr marL="0" indent="0">
              <a:buNone/>
              <a:defRPr>
                <a:solidFill>
                  <a:srgbClr val="D22938"/>
                </a:solidFill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dirty="0" smtClean="0"/>
              <a:t>Click to edit sub title</a:t>
            </a:r>
          </a:p>
        </p:txBody>
      </p:sp>
    </p:spTree>
    <p:extLst>
      <p:ext uri="{BB962C8B-B14F-4D97-AF65-F5344CB8AC3E}">
        <p14:creationId xmlns:p14="http://schemas.microsoft.com/office/powerpoint/2010/main" val="20832407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(Qtr Crcl + 2 Clm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Red_New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556792"/>
            <a:ext cx="3096344" cy="4533962"/>
          </a:xfrm>
        </p:spPr>
        <p:txBody>
          <a:bodyPr/>
          <a:lstStyle>
            <a:lvl1pPr marL="0" indent="0">
              <a:buNone/>
              <a:defRPr/>
            </a:lvl1pPr>
            <a:lvl2pPr marL="180975" indent="-180975">
              <a:buFont typeface="Arial" panose="020B0604020202020204" pitchFamily="34" charset="0"/>
              <a:buChar char="•"/>
              <a:defRPr/>
            </a:lvl2pPr>
            <a:lvl3pPr marL="361950" indent="-180975">
              <a:defRPr/>
            </a:lvl3pPr>
            <a:lvl4pPr marL="533400" indent="-171450">
              <a:buFont typeface="Arial" panose="020B0604020202020204" pitchFamily="34" charset="0"/>
              <a:buChar char="•"/>
              <a:defRPr/>
            </a:lvl4pPr>
            <a:lvl5pPr marL="715963" indent="-182563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Content Placeholder 2"/>
          <p:cNvSpPr>
            <a:spLocks noGrp="1"/>
          </p:cNvSpPr>
          <p:nvPr>
            <p:ph idx="19"/>
          </p:nvPr>
        </p:nvSpPr>
        <p:spPr>
          <a:xfrm>
            <a:off x="3851920" y="1556793"/>
            <a:ext cx="3024336" cy="4533962"/>
          </a:xfrm>
        </p:spPr>
        <p:txBody>
          <a:bodyPr/>
          <a:lstStyle>
            <a:lvl1pPr marL="0" indent="0">
              <a:buNone/>
              <a:defRPr/>
            </a:lvl1pPr>
            <a:lvl2pPr marL="180975" indent="-180975">
              <a:buFont typeface="Arial" panose="020B0604020202020204" pitchFamily="34" charset="0"/>
              <a:buChar char="•"/>
              <a:defRPr/>
            </a:lvl2pPr>
            <a:lvl3pPr marL="361950" indent="-180975">
              <a:defRPr/>
            </a:lvl3pPr>
            <a:lvl4pPr marL="533400" indent="-171450">
              <a:buFont typeface="Arial" panose="020B0604020202020204" pitchFamily="34" charset="0"/>
              <a:buChar char="•"/>
              <a:defRPr/>
            </a:lvl4pPr>
            <a:lvl5pPr marL="715963" indent="-182563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85167"/>
            <a:ext cx="9144000" cy="572833"/>
          </a:xfrm>
          <a:prstGeom prst="rect">
            <a:avLst/>
          </a:prstGeom>
        </p:spPr>
      </p:pic>
      <p:sp>
        <p:nvSpPr>
          <p:cNvPr id="14" name="Slide Number Placeholder 13"/>
          <p:cNvSpPr>
            <a:spLocks noGrp="1"/>
          </p:cNvSpPr>
          <p:nvPr>
            <p:ph type="sldNum" sz="quarter" idx="16"/>
          </p:nvPr>
        </p:nvSpPr>
        <p:spPr>
          <a:xfrm>
            <a:off x="3954742" y="6309368"/>
            <a:ext cx="1233500" cy="365125"/>
          </a:xfrm>
        </p:spPr>
        <p:txBody>
          <a:bodyPr lIns="0" tIns="0" rIns="0" bIns="0" anchor="t" anchorCtr="0"/>
          <a:lstStyle>
            <a:lvl1pPr algn="ctr">
              <a:defRPr/>
            </a:lvl1pPr>
          </a:lstStyle>
          <a:p>
            <a:fld id="{702C51A5-30FB-4CEB-9C7C-A7D3DCD76AF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539750" y="936000"/>
            <a:ext cx="5508414" cy="404768"/>
          </a:xfrm>
        </p:spPr>
        <p:txBody>
          <a:bodyPr/>
          <a:lstStyle>
            <a:lvl1pPr>
              <a:defRPr>
                <a:solidFill>
                  <a:srgbClr val="80004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5" name="Picture Placeholder 15"/>
          <p:cNvSpPr>
            <a:spLocks noGrp="1"/>
          </p:cNvSpPr>
          <p:nvPr>
            <p:ph type="pic" sz="quarter" idx="17" hasCustomPrompt="1"/>
          </p:nvPr>
        </p:nvSpPr>
        <p:spPr>
          <a:xfrm>
            <a:off x="534248" y="6345368"/>
            <a:ext cx="1080000" cy="396000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</a:lstStyle>
          <a:p>
            <a:r>
              <a:rPr lang="en-GB" dirty="0" smtClean="0"/>
              <a:t>Partner logo 1</a:t>
            </a:r>
            <a:endParaRPr lang="en-GB" dirty="0"/>
          </a:p>
        </p:txBody>
      </p:sp>
      <p:sp>
        <p:nvSpPr>
          <p:cNvPr id="18" name="Picture Placeholder 15"/>
          <p:cNvSpPr>
            <a:spLocks noGrp="1"/>
          </p:cNvSpPr>
          <p:nvPr>
            <p:ph type="pic" sz="quarter" idx="18" hasCustomPrompt="1"/>
          </p:nvPr>
        </p:nvSpPr>
        <p:spPr>
          <a:xfrm>
            <a:off x="1835696" y="6345368"/>
            <a:ext cx="1080000" cy="396000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</a:lstStyle>
          <a:p>
            <a:r>
              <a:rPr lang="en-GB" dirty="0" smtClean="0"/>
              <a:t>Partner logo 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9953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(Qtr Crcl + Im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Red_New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85167"/>
            <a:ext cx="9144000" cy="572833"/>
          </a:xfrm>
          <a:prstGeom prst="rect">
            <a:avLst/>
          </a:prstGeom>
        </p:spPr>
      </p:pic>
      <p:sp>
        <p:nvSpPr>
          <p:cNvPr id="14" name="Slide Number Placeholder 13"/>
          <p:cNvSpPr>
            <a:spLocks noGrp="1"/>
          </p:cNvSpPr>
          <p:nvPr>
            <p:ph type="sldNum" sz="quarter" idx="16"/>
          </p:nvPr>
        </p:nvSpPr>
        <p:spPr>
          <a:xfrm>
            <a:off x="3954742" y="6309368"/>
            <a:ext cx="1233500" cy="365125"/>
          </a:xfrm>
        </p:spPr>
        <p:txBody>
          <a:bodyPr lIns="0" tIns="0" rIns="0" bIns="0" anchor="t" anchorCtr="0"/>
          <a:lstStyle>
            <a:lvl1pPr algn="ctr">
              <a:defRPr/>
            </a:lvl1pPr>
          </a:lstStyle>
          <a:p>
            <a:fld id="{702C51A5-30FB-4CEB-9C7C-A7D3DCD76AF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540000" y="5013176"/>
            <a:ext cx="5904208" cy="643281"/>
          </a:xfrm>
        </p:spPr>
        <p:txBody>
          <a:bodyPr>
            <a:normAutofit/>
          </a:bodyPr>
          <a:lstStyle>
            <a:lvl1pPr algn="l">
              <a:defRPr sz="2800">
                <a:solidFill>
                  <a:srgbClr val="80004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540000" y="5481176"/>
            <a:ext cx="5907259" cy="766936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B4004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539750" y="692150"/>
            <a:ext cx="5832475" cy="41052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2" name="Picture Placeholder 15"/>
          <p:cNvSpPr>
            <a:spLocks noGrp="1"/>
          </p:cNvSpPr>
          <p:nvPr>
            <p:ph type="pic" sz="quarter" idx="17" hasCustomPrompt="1"/>
          </p:nvPr>
        </p:nvSpPr>
        <p:spPr>
          <a:xfrm>
            <a:off x="534248" y="6345368"/>
            <a:ext cx="1080000" cy="396000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</a:lstStyle>
          <a:p>
            <a:r>
              <a:rPr lang="en-GB" dirty="0" smtClean="0"/>
              <a:t>Partner logo 1</a:t>
            </a:r>
            <a:endParaRPr lang="en-GB" dirty="0"/>
          </a:p>
        </p:txBody>
      </p:sp>
      <p:sp>
        <p:nvSpPr>
          <p:cNvPr id="13" name="Picture Placeholder 15"/>
          <p:cNvSpPr>
            <a:spLocks noGrp="1"/>
          </p:cNvSpPr>
          <p:nvPr>
            <p:ph type="pic" sz="quarter" idx="18" hasCustomPrompt="1"/>
          </p:nvPr>
        </p:nvSpPr>
        <p:spPr>
          <a:xfrm>
            <a:off x="1835696" y="6345368"/>
            <a:ext cx="1080000" cy="396000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</a:lstStyle>
          <a:p>
            <a:r>
              <a:rPr lang="en-GB" dirty="0" smtClean="0"/>
              <a:t>Partner logo 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93559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(Discree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85167"/>
            <a:ext cx="9144000" cy="572833"/>
          </a:xfrm>
          <a:prstGeom prst="rect">
            <a:avLst/>
          </a:prstGeom>
        </p:spPr>
      </p:pic>
      <p:sp>
        <p:nvSpPr>
          <p:cNvPr id="3" name="Picture Placeholder 15"/>
          <p:cNvSpPr>
            <a:spLocks noGrp="1"/>
          </p:cNvSpPr>
          <p:nvPr>
            <p:ph type="pic" sz="quarter" idx="17" hasCustomPrompt="1"/>
          </p:nvPr>
        </p:nvSpPr>
        <p:spPr>
          <a:xfrm>
            <a:off x="519038" y="6345368"/>
            <a:ext cx="1080000" cy="396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/>
            </a:lvl1pPr>
          </a:lstStyle>
          <a:p>
            <a:r>
              <a:rPr lang="en-GB" dirty="0" smtClean="0"/>
              <a:t>Partner logo 1</a:t>
            </a:r>
            <a:endParaRPr lang="en-GB" dirty="0"/>
          </a:p>
        </p:txBody>
      </p:sp>
      <p:sp>
        <p:nvSpPr>
          <p:cNvPr id="4" name="Picture Placeholder 15"/>
          <p:cNvSpPr>
            <a:spLocks noGrp="1"/>
          </p:cNvSpPr>
          <p:nvPr>
            <p:ph type="pic" sz="quarter" idx="18" hasCustomPrompt="1"/>
          </p:nvPr>
        </p:nvSpPr>
        <p:spPr>
          <a:xfrm>
            <a:off x="1820486" y="6345368"/>
            <a:ext cx="1080000" cy="396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/>
            </a:lvl1pPr>
          </a:lstStyle>
          <a:p>
            <a:r>
              <a:rPr lang="en-GB" dirty="0" smtClean="0"/>
              <a:t>Partner logo 2</a:t>
            </a:r>
            <a:endParaRPr lang="en-GB" dirty="0"/>
          </a:p>
        </p:txBody>
      </p:sp>
      <p:sp>
        <p:nvSpPr>
          <p:cNvPr id="5" name="Slide Number Placeholder 13"/>
          <p:cNvSpPr>
            <a:spLocks noGrp="1"/>
          </p:cNvSpPr>
          <p:nvPr>
            <p:ph type="sldNum" sz="quarter" idx="16"/>
          </p:nvPr>
        </p:nvSpPr>
        <p:spPr>
          <a:xfrm>
            <a:off x="3954742" y="6309368"/>
            <a:ext cx="1233500" cy="365125"/>
          </a:xfrm>
          <a:prstGeom prst="rect">
            <a:avLst/>
          </a:prstGeom>
        </p:spPr>
        <p:txBody>
          <a:bodyPr lIns="0" tIns="0" rIns="0" bIns="0" anchor="t" anchorCtr="0"/>
          <a:lstStyle>
            <a:lvl1pPr algn="ctr">
              <a:defRPr/>
            </a:lvl1pPr>
          </a:lstStyle>
          <a:p>
            <a:fld id="{702C51A5-30FB-4CEB-9C7C-A7D3DCD76AFF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/>
          <p:cNvPicPr/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84325" y="7302"/>
            <a:ext cx="7559675" cy="21202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39750" y="936000"/>
            <a:ext cx="6889750" cy="40476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539750" y="1879600"/>
            <a:ext cx="7880826" cy="409370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180975" indent="-180975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  <a:lvl3pPr marL="361950" indent="-180975">
              <a:defRPr>
                <a:solidFill>
                  <a:schemeClr val="tx1"/>
                </a:solidFill>
              </a:defRPr>
            </a:lvl3pPr>
            <a:lvl4pPr marL="533400" indent="-17145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4pPr>
            <a:lvl5pPr marL="715963" indent="-182563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39749" y="1404000"/>
            <a:ext cx="6934783" cy="3952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rgbClr val="DFDDD6"/>
                </a:solidFill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dirty="0" smtClean="0"/>
              <a:t>Click to edit sub title</a:t>
            </a:r>
          </a:p>
        </p:txBody>
      </p:sp>
    </p:spTree>
    <p:extLst>
      <p:ext uri="{BB962C8B-B14F-4D97-AF65-F5344CB8AC3E}">
        <p14:creationId xmlns:p14="http://schemas.microsoft.com/office/powerpoint/2010/main" val="6592766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(Sml Crcl - 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Red2_New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148"/>
          <a:stretch/>
        </p:blipFill>
        <p:spPr>
          <a:xfrm>
            <a:off x="0" y="3987800"/>
            <a:ext cx="9144000" cy="28702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39750" y="476792"/>
            <a:ext cx="7992690" cy="404768"/>
          </a:xfrm>
        </p:spPr>
        <p:txBody>
          <a:bodyPr/>
          <a:lstStyle>
            <a:lvl1pPr>
              <a:defRPr>
                <a:solidFill>
                  <a:srgbClr val="80004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539750" y="1556792"/>
            <a:ext cx="3244850" cy="2621507"/>
          </a:xfrm>
        </p:spPr>
        <p:txBody>
          <a:bodyPr/>
          <a:lstStyle>
            <a:lvl1pPr marL="0" indent="0">
              <a:buNone/>
              <a:defRPr/>
            </a:lvl1pPr>
            <a:lvl2pPr marL="180975" indent="-180975">
              <a:buFont typeface="Arial" panose="020B0604020202020204" pitchFamily="34" charset="0"/>
              <a:buChar char="•"/>
              <a:defRPr/>
            </a:lvl2pPr>
            <a:lvl3pPr marL="361950" indent="-180975">
              <a:defRPr/>
            </a:lvl3pPr>
            <a:lvl4pPr marL="533400" indent="-171450">
              <a:buFont typeface="Arial" panose="020B0604020202020204" pitchFamily="34" charset="0"/>
              <a:buChar char="•"/>
              <a:defRPr/>
            </a:lvl4pPr>
            <a:lvl5pPr marL="715963" indent="-182563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39750" y="944792"/>
            <a:ext cx="7992690" cy="395288"/>
          </a:xfrm>
        </p:spPr>
        <p:txBody>
          <a:bodyPr/>
          <a:lstStyle>
            <a:lvl1pPr marL="0" indent="0">
              <a:buNone/>
              <a:defRPr>
                <a:solidFill>
                  <a:srgbClr val="B40043"/>
                </a:solidFill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dirty="0" smtClean="0"/>
              <a:t>Click to edit sub title</a:t>
            </a:r>
          </a:p>
        </p:txBody>
      </p:sp>
      <p:sp>
        <p:nvSpPr>
          <p:cNvPr id="16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755824" y="4568056"/>
            <a:ext cx="1476000" cy="1476000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pic>
        <p:nvPicPr>
          <p:cNvPr id="11" name="Picture 10" descr="Additional2.jp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883" t="92772"/>
          <a:stretch/>
        </p:blipFill>
        <p:spPr>
          <a:xfrm>
            <a:off x="7753349" y="6362700"/>
            <a:ext cx="1382291" cy="495672"/>
          </a:xfrm>
          <a:prstGeom prst="rect">
            <a:avLst/>
          </a:prstGeom>
        </p:spPr>
      </p:pic>
      <p:sp>
        <p:nvSpPr>
          <p:cNvPr id="14" name="Picture Placeholder 15"/>
          <p:cNvSpPr>
            <a:spLocks noGrp="1"/>
          </p:cNvSpPr>
          <p:nvPr>
            <p:ph type="pic" sz="quarter" idx="17" hasCustomPrompt="1"/>
          </p:nvPr>
        </p:nvSpPr>
        <p:spPr>
          <a:xfrm>
            <a:off x="534248" y="6345368"/>
            <a:ext cx="1080000" cy="396000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</a:lstStyle>
          <a:p>
            <a:r>
              <a:rPr lang="en-GB" dirty="0" smtClean="0"/>
              <a:t>Partner logo 1</a:t>
            </a:r>
            <a:endParaRPr lang="en-GB" dirty="0"/>
          </a:p>
        </p:txBody>
      </p:sp>
      <p:sp>
        <p:nvSpPr>
          <p:cNvPr id="19" name="Picture Placeholder 15"/>
          <p:cNvSpPr>
            <a:spLocks noGrp="1"/>
          </p:cNvSpPr>
          <p:nvPr>
            <p:ph type="pic" sz="quarter" idx="18" hasCustomPrompt="1"/>
          </p:nvPr>
        </p:nvSpPr>
        <p:spPr>
          <a:xfrm>
            <a:off x="1835696" y="6345368"/>
            <a:ext cx="1080000" cy="396000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</a:lstStyle>
          <a:p>
            <a:r>
              <a:rPr lang="en-GB" dirty="0" smtClean="0"/>
              <a:t>Partner logo 2</a:t>
            </a:r>
            <a:endParaRPr lang="en-GB" dirty="0"/>
          </a:p>
        </p:txBody>
      </p:sp>
      <p:sp>
        <p:nvSpPr>
          <p:cNvPr id="20" name="Content Placeholder 2"/>
          <p:cNvSpPr>
            <a:spLocks noGrp="1"/>
          </p:cNvSpPr>
          <p:nvPr>
            <p:ph idx="19"/>
          </p:nvPr>
        </p:nvSpPr>
        <p:spPr>
          <a:xfrm>
            <a:off x="4038600" y="1556792"/>
            <a:ext cx="4483100" cy="4424907"/>
          </a:xfrm>
        </p:spPr>
        <p:txBody>
          <a:bodyPr/>
          <a:lstStyle>
            <a:lvl1pPr marL="0" indent="0">
              <a:buNone/>
              <a:defRPr/>
            </a:lvl1pPr>
            <a:lvl2pPr marL="180975" indent="-180975">
              <a:buFont typeface="Arial" panose="020B0604020202020204" pitchFamily="34" charset="0"/>
              <a:buChar char="•"/>
              <a:defRPr/>
            </a:lvl2pPr>
            <a:lvl3pPr marL="361950" indent="-180975">
              <a:defRPr/>
            </a:lvl3pPr>
            <a:lvl4pPr marL="533400" indent="-171450">
              <a:buFont typeface="Arial" panose="020B0604020202020204" pitchFamily="34" charset="0"/>
              <a:buChar char="•"/>
              <a:defRPr/>
            </a:lvl4pPr>
            <a:lvl5pPr marL="715963" indent="-182563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06199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(Sml Crcl - head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Red2_New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148"/>
          <a:stretch/>
        </p:blipFill>
        <p:spPr>
          <a:xfrm rot="10800000">
            <a:off x="0" y="-419100"/>
            <a:ext cx="9144000" cy="28702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39750" y="476792"/>
            <a:ext cx="4806950" cy="404768"/>
          </a:xfrm>
        </p:spPr>
        <p:txBody>
          <a:bodyPr/>
          <a:lstStyle>
            <a:lvl1pPr>
              <a:defRPr>
                <a:solidFill>
                  <a:srgbClr val="80004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39750" y="944792"/>
            <a:ext cx="4845050" cy="395288"/>
          </a:xfrm>
        </p:spPr>
        <p:txBody>
          <a:bodyPr/>
          <a:lstStyle>
            <a:lvl1pPr marL="0" indent="0">
              <a:buNone/>
              <a:defRPr>
                <a:solidFill>
                  <a:srgbClr val="B40043"/>
                </a:solidFill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dirty="0" smtClean="0"/>
              <a:t>Click to edit sub title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85167"/>
            <a:ext cx="9144000" cy="572833"/>
          </a:xfrm>
          <a:prstGeom prst="rect">
            <a:avLst/>
          </a:prstGeom>
        </p:spPr>
      </p:pic>
      <p:sp>
        <p:nvSpPr>
          <p:cNvPr id="20" name="Slide Number Placeholder 13"/>
          <p:cNvSpPr>
            <a:spLocks noGrp="1"/>
          </p:cNvSpPr>
          <p:nvPr>
            <p:ph type="sldNum" sz="quarter" idx="16"/>
          </p:nvPr>
        </p:nvSpPr>
        <p:spPr>
          <a:xfrm>
            <a:off x="3954742" y="6309368"/>
            <a:ext cx="1233500" cy="365125"/>
          </a:xfrm>
        </p:spPr>
        <p:txBody>
          <a:bodyPr lIns="0" tIns="0" rIns="0" bIns="0" anchor="t" anchorCtr="0"/>
          <a:lstStyle>
            <a:lvl1pPr algn="ctr">
              <a:defRPr/>
            </a:lvl1pPr>
          </a:lstStyle>
          <a:p>
            <a:fld id="{702C51A5-30FB-4CEB-9C7C-A7D3DCD76AF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1" name="Picture Placeholder 15"/>
          <p:cNvSpPr>
            <a:spLocks noGrp="1"/>
          </p:cNvSpPr>
          <p:nvPr>
            <p:ph type="pic" sz="quarter" idx="17" hasCustomPrompt="1"/>
          </p:nvPr>
        </p:nvSpPr>
        <p:spPr>
          <a:xfrm>
            <a:off x="534248" y="6345368"/>
            <a:ext cx="1080000" cy="396000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</a:lstStyle>
          <a:p>
            <a:r>
              <a:rPr lang="en-GB" dirty="0" smtClean="0"/>
              <a:t>Partner logo 1</a:t>
            </a:r>
            <a:endParaRPr lang="en-GB" dirty="0"/>
          </a:p>
        </p:txBody>
      </p:sp>
      <p:sp>
        <p:nvSpPr>
          <p:cNvPr id="22" name="Picture Placeholder 15"/>
          <p:cNvSpPr>
            <a:spLocks noGrp="1"/>
          </p:cNvSpPr>
          <p:nvPr>
            <p:ph type="pic" sz="quarter" idx="18" hasCustomPrompt="1"/>
          </p:nvPr>
        </p:nvSpPr>
        <p:spPr>
          <a:xfrm>
            <a:off x="1835696" y="6345368"/>
            <a:ext cx="1080000" cy="396000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</a:lstStyle>
          <a:p>
            <a:r>
              <a:rPr lang="en-GB" dirty="0" smtClean="0"/>
              <a:t>Partner logo 2</a:t>
            </a:r>
            <a:endParaRPr lang="en-GB" dirty="0"/>
          </a:p>
        </p:txBody>
      </p:sp>
      <p:sp>
        <p:nvSpPr>
          <p:cNvPr id="23" name="Content Placeholder 2"/>
          <p:cNvSpPr>
            <a:spLocks noGrp="1"/>
          </p:cNvSpPr>
          <p:nvPr>
            <p:ph idx="1"/>
          </p:nvPr>
        </p:nvSpPr>
        <p:spPr>
          <a:xfrm>
            <a:off x="5619750" y="2324100"/>
            <a:ext cx="3041650" cy="3606801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80975" indent="-180975">
              <a:buFont typeface="Arial" panose="020B0604020202020204" pitchFamily="34" charset="0"/>
              <a:buChar char="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361950" indent="-180975"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533400" indent="-171450">
              <a:buFont typeface="Arial" panose="020B0604020202020204" pitchFamily="34" charset="0"/>
              <a:buChar char="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715963" indent="-182563">
              <a:buFont typeface="Arial" panose="020B0604020202020204" pitchFamily="34" charset="0"/>
              <a:buChar char="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4" name="Content Placeholder 2"/>
          <p:cNvSpPr>
            <a:spLocks noGrp="1"/>
          </p:cNvSpPr>
          <p:nvPr>
            <p:ph idx="19"/>
          </p:nvPr>
        </p:nvSpPr>
        <p:spPr>
          <a:xfrm>
            <a:off x="539750" y="1520825"/>
            <a:ext cx="4908550" cy="4424907"/>
          </a:xfrm>
        </p:spPr>
        <p:txBody>
          <a:bodyPr/>
          <a:lstStyle>
            <a:lvl1pPr marL="0" indent="0">
              <a:buNone/>
              <a:defRPr/>
            </a:lvl1pPr>
            <a:lvl2pPr marL="180975" indent="-180975">
              <a:buFont typeface="Arial" panose="020B0604020202020204" pitchFamily="34" charset="0"/>
              <a:buChar char="•"/>
              <a:defRPr/>
            </a:lvl2pPr>
            <a:lvl3pPr marL="361950" indent="-180975">
              <a:defRPr/>
            </a:lvl3pPr>
            <a:lvl4pPr marL="533400" indent="-171450">
              <a:buFont typeface="Arial" panose="020B0604020202020204" pitchFamily="34" charset="0"/>
              <a:buChar char="•"/>
              <a:defRPr/>
            </a:lvl4pPr>
            <a:lvl5pPr marL="715963" indent="-182563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4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902624" y="364356"/>
            <a:ext cx="1476000" cy="1476000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2412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(Wht Bckgrn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81"/>
            <a:ext cx="9142983" cy="685723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34"/>
          <a:stretch/>
        </p:blipFill>
        <p:spPr>
          <a:xfrm>
            <a:off x="0" y="6368995"/>
            <a:ext cx="9144000" cy="489005"/>
          </a:xfrm>
          <a:prstGeom prst="rect">
            <a:avLst/>
          </a:prstGeom>
        </p:spPr>
      </p:pic>
      <p:sp>
        <p:nvSpPr>
          <p:cNvPr id="16" name="Slide Number Placeholder 13"/>
          <p:cNvSpPr>
            <a:spLocks noGrp="1"/>
          </p:cNvSpPr>
          <p:nvPr>
            <p:ph type="sldNum" sz="quarter" idx="16"/>
          </p:nvPr>
        </p:nvSpPr>
        <p:spPr>
          <a:xfrm>
            <a:off x="3954742" y="6309368"/>
            <a:ext cx="1233500" cy="365125"/>
          </a:xfrm>
        </p:spPr>
        <p:txBody>
          <a:bodyPr lIns="0" tIns="0" rIns="0" bIns="0" anchor="t" anchorCtr="0"/>
          <a:lstStyle>
            <a:lvl1pPr algn="ctr">
              <a:defRPr/>
            </a:lvl1pPr>
          </a:lstStyle>
          <a:p>
            <a:fld id="{702C51A5-30FB-4CEB-9C7C-A7D3DCD76AF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5590964" cy="404768"/>
          </a:xfrm>
        </p:spPr>
        <p:txBody>
          <a:bodyPr/>
          <a:lstStyle>
            <a:lvl1pPr>
              <a:defRPr>
                <a:solidFill>
                  <a:srgbClr val="80004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360000" y="828000"/>
            <a:ext cx="5616575" cy="395288"/>
          </a:xfrm>
        </p:spPr>
        <p:txBody>
          <a:bodyPr/>
          <a:lstStyle>
            <a:lvl1pPr marL="0" indent="0">
              <a:buNone/>
              <a:defRPr>
                <a:solidFill>
                  <a:srgbClr val="B40043"/>
                </a:solidFill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dirty="0" smtClean="0"/>
              <a:t>Click to edit sub title</a:t>
            </a:r>
          </a:p>
        </p:txBody>
      </p:sp>
      <p:sp>
        <p:nvSpPr>
          <p:cNvPr id="20" name="Picture Placeholder 8"/>
          <p:cNvSpPr>
            <a:spLocks noGrp="1"/>
          </p:cNvSpPr>
          <p:nvPr>
            <p:ph type="pic" sz="quarter" idx="20"/>
          </p:nvPr>
        </p:nvSpPr>
        <p:spPr>
          <a:xfrm>
            <a:off x="3734890" y="1628800"/>
            <a:ext cx="5408095" cy="4638310"/>
          </a:xfrm>
          <a:custGeom>
            <a:avLst/>
            <a:gdLst>
              <a:gd name="connsiteX0" fmla="*/ 0 w 2016224"/>
              <a:gd name="connsiteY0" fmla="*/ 1008112 h 2016224"/>
              <a:gd name="connsiteX1" fmla="*/ 1008112 w 2016224"/>
              <a:gd name="connsiteY1" fmla="*/ 0 h 2016224"/>
              <a:gd name="connsiteX2" fmla="*/ 2016224 w 2016224"/>
              <a:gd name="connsiteY2" fmla="*/ 1008112 h 2016224"/>
              <a:gd name="connsiteX3" fmla="*/ 1008112 w 2016224"/>
              <a:gd name="connsiteY3" fmla="*/ 2016224 h 2016224"/>
              <a:gd name="connsiteX4" fmla="*/ 0 w 2016224"/>
              <a:gd name="connsiteY4" fmla="*/ 1008112 h 2016224"/>
              <a:gd name="connsiteX0" fmla="*/ 4399 w 2020623"/>
              <a:gd name="connsiteY0" fmla="*/ 1541512 h 2549624"/>
              <a:gd name="connsiteX1" fmla="*/ 1355411 w 2020623"/>
              <a:gd name="connsiteY1" fmla="*/ 0 h 2549624"/>
              <a:gd name="connsiteX2" fmla="*/ 2020623 w 2020623"/>
              <a:gd name="connsiteY2" fmla="*/ 1541512 h 2549624"/>
              <a:gd name="connsiteX3" fmla="*/ 1012511 w 2020623"/>
              <a:gd name="connsiteY3" fmla="*/ 2549624 h 2549624"/>
              <a:gd name="connsiteX4" fmla="*/ 4399 w 2020623"/>
              <a:gd name="connsiteY4" fmla="*/ 1541512 h 2549624"/>
              <a:gd name="connsiteX0" fmla="*/ 932 w 4246488"/>
              <a:gd name="connsiteY0" fmla="*/ 3257702 h 3378198"/>
              <a:gd name="connsiteX1" fmla="*/ 3580794 w 4246488"/>
              <a:gd name="connsiteY1" fmla="*/ 39790 h 3378198"/>
              <a:gd name="connsiteX2" fmla="*/ 4246006 w 4246488"/>
              <a:gd name="connsiteY2" fmla="*/ 1581302 h 3378198"/>
              <a:gd name="connsiteX3" fmla="*/ 3237894 w 4246488"/>
              <a:gd name="connsiteY3" fmla="*/ 2589414 h 3378198"/>
              <a:gd name="connsiteX4" fmla="*/ 932 w 4246488"/>
              <a:gd name="connsiteY4" fmla="*/ 3257702 h 3378198"/>
              <a:gd name="connsiteX0" fmla="*/ 14661 w 4921720"/>
              <a:gd name="connsiteY0" fmla="*/ 4411721 h 4609806"/>
              <a:gd name="connsiteX1" fmla="*/ 4689898 w 4921720"/>
              <a:gd name="connsiteY1" fmla="*/ 22234 h 4609806"/>
              <a:gd name="connsiteX2" fmla="*/ 4259735 w 4921720"/>
              <a:gd name="connsiteY2" fmla="*/ 2735321 h 4609806"/>
              <a:gd name="connsiteX3" fmla="*/ 3251623 w 4921720"/>
              <a:gd name="connsiteY3" fmla="*/ 3743433 h 4609806"/>
              <a:gd name="connsiteX4" fmla="*/ 14661 w 4921720"/>
              <a:gd name="connsiteY4" fmla="*/ 4411721 h 4609806"/>
              <a:gd name="connsiteX0" fmla="*/ 14661 w 4957429"/>
              <a:gd name="connsiteY0" fmla="*/ 4404495 h 4602580"/>
              <a:gd name="connsiteX1" fmla="*/ 4689898 w 4957429"/>
              <a:gd name="connsiteY1" fmla="*/ 15008 h 4602580"/>
              <a:gd name="connsiteX2" fmla="*/ 4259735 w 4957429"/>
              <a:gd name="connsiteY2" fmla="*/ 2728095 h 4602580"/>
              <a:gd name="connsiteX3" fmla="*/ 3251623 w 4957429"/>
              <a:gd name="connsiteY3" fmla="*/ 3736207 h 4602580"/>
              <a:gd name="connsiteX4" fmla="*/ 14661 w 4957429"/>
              <a:gd name="connsiteY4" fmla="*/ 4404495 h 4602580"/>
              <a:gd name="connsiteX0" fmla="*/ 64533 w 5007301"/>
              <a:gd name="connsiteY0" fmla="*/ 4404627 h 4618299"/>
              <a:gd name="connsiteX1" fmla="*/ 4739770 w 5007301"/>
              <a:gd name="connsiteY1" fmla="*/ 15140 h 4618299"/>
              <a:gd name="connsiteX2" fmla="*/ 4309607 w 5007301"/>
              <a:gd name="connsiteY2" fmla="*/ 2728227 h 4618299"/>
              <a:gd name="connsiteX3" fmla="*/ 3301495 w 5007301"/>
              <a:gd name="connsiteY3" fmla="*/ 3736339 h 4618299"/>
              <a:gd name="connsiteX4" fmla="*/ 64533 w 5007301"/>
              <a:gd name="connsiteY4" fmla="*/ 4404627 h 4618299"/>
              <a:gd name="connsiteX0" fmla="*/ 64380 w 4879805"/>
              <a:gd name="connsiteY0" fmla="*/ 4558150 h 4756446"/>
              <a:gd name="connsiteX1" fmla="*/ 4653892 w 4879805"/>
              <a:gd name="connsiteY1" fmla="*/ 25788 h 4756446"/>
              <a:gd name="connsiteX2" fmla="*/ 4223729 w 4879805"/>
              <a:gd name="connsiteY2" fmla="*/ 2738875 h 4756446"/>
              <a:gd name="connsiteX3" fmla="*/ 3215617 w 4879805"/>
              <a:gd name="connsiteY3" fmla="*/ 3746987 h 4756446"/>
              <a:gd name="connsiteX4" fmla="*/ 64380 w 4879805"/>
              <a:gd name="connsiteY4" fmla="*/ 4558150 h 4756446"/>
              <a:gd name="connsiteX0" fmla="*/ 65737 w 5073909"/>
              <a:gd name="connsiteY0" fmla="*/ 4536594 h 4718337"/>
              <a:gd name="connsiteX1" fmla="*/ 4655249 w 5073909"/>
              <a:gd name="connsiteY1" fmla="*/ 4232 h 4718337"/>
              <a:gd name="connsiteX2" fmla="*/ 4863261 w 5073909"/>
              <a:gd name="connsiteY2" fmla="*/ 3707919 h 4718337"/>
              <a:gd name="connsiteX3" fmla="*/ 3216974 w 5073909"/>
              <a:gd name="connsiteY3" fmla="*/ 3725431 h 4718337"/>
              <a:gd name="connsiteX4" fmla="*/ 65737 w 5073909"/>
              <a:gd name="connsiteY4" fmla="*/ 4536594 h 4718337"/>
              <a:gd name="connsiteX0" fmla="*/ 11587 w 5019759"/>
              <a:gd name="connsiteY0" fmla="*/ 4536594 h 4877233"/>
              <a:gd name="connsiteX1" fmla="*/ 4601099 w 5019759"/>
              <a:gd name="connsiteY1" fmla="*/ 4232 h 4877233"/>
              <a:gd name="connsiteX2" fmla="*/ 4809111 w 5019759"/>
              <a:gd name="connsiteY2" fmla="*/ 3707919 h 4877233"/>
              <a:gd name="connsiteX3" fmla="*/ 3334274 w 5019759"/>
              <a:gd name="connsiteY3" fmla="*/ 4458856 h 4877233"/>
              <a:gd name="connsiteX4" fmla="*/ 11587 w 5019759"/>
              <a:gd name="connsiteY4" fmla="*/ 4536594 h 4877233"/>
              <a:gd name="connsiteX0" fmla="*/ 11276 w 5121542"/>
              <a:gd name="connsiteY0" fmla="*/ 4334814 h 4728779"/>
              <a:gd name="connsiteX1" fmla="*/ 4696038 w 5121542"/>
              <a:gd name="connsiteY1" fmla="*/ 2477 h 4728779"/>
              <a:gd name="connsiteX2" fmla="*/ 4904050 w 5121542"/>
              <a:gd name="connsiteY2" fmla="*/ 3706164 h 4728779"/>
              <a:gd name="connsiteX3" fmla="*/ 3429213 w 5121542"/>
              <a:gd name="connsiteY3" fmla="*/ 4457101 h 4728779"/>
              <a:gd name="connsiteX4" fmla="*/ 11276 w 5121542"/>
              <a:gd name="connsiteY4" fmla="*/ 4334814 h 4728779"/>
              <a:gd name="connsiteX0" fmla="*/ 2988 w 4895762"/>
              <a:gd name="connsiteY0" fmla="*/ 3497447 h 3831681"/>
              <a:gd name="connsiteX1" fmla="*/ 2858950 w 4895762"/>
              <a:gd name="connsiteY1" fmla="*/ 3310 h 3831681"/>
              <a:gd name="connsiteX2" fmla="*/ 4895762 w 4895762"/>
              <a:gd name="connsiteY2" fmla="*/ 2868797 h 3831681"/>
              <a:gd name="connsiteX3" fmla="*/ 3420925 w 4895762"/>
              <a:gd name="connsiteY3" fmla="*/ 3619734 h 3831681"/>
              <a:gd name="connsiteX4" fmla="*/ 2988 w 4895762"/>
              <a:gd name="connsiteY4" fmla="*/ 3497447 h 3831681"/>
              <a:gd name="connsiteX0" fmla="*/ 3031 w 4857705"/>
              <a:gd name="connsiteY0" fmla="*/ 3632277 h 3927290"/>
              <a:gd name="connsiteX1" fmla="*/ 2820893 w 4857705"/>
              <a:gd name="connsiteY1" fmla="*/ 4790 h 3927290"/>
              <a:gd name="connsiteX2" fmla="*/ 4857705 w 4857705"/>
              <a:gd name="connsiteY2" fmla="*/ 2870277 h 3927290"/>
              <a:gd name="connsiteX3" fmla="*/ 3382868 w 4857705"/>
              <a:gd name="connsiteY3" fmla="*/ 3621214 h 3927290"/>
              <a:gd name="connsiteX4" fmla="*/ 3031 w 4857705"/>
              <a:gd name="connsiteY4" fmla="*/ 3632277 h 3927290"/>
              <a:gd name="connsiteX0" fmla="*/ 16422 w 4871096"/>
              <a:gd name="connsiteY0" fmla="*/ 3166635 h 3427343"/>
              <a:gd name="connsiteX1" fmla="*/ 2224684 w 4871096"/>
              <a:gd name="connsiteY1" fmla="*/ 5873 h 3427343"/>
              <a:gd name="connsiteX2" fmla="*/ 4871096 w 4871096"/>
              <a:gd name="connsiteY2" fmla="*/ 2404635 h 3427343"/>
              <a:gd name="connsiteX3" fmla="*/ 3396259 w 4871096"/>
              <a:gd name="connsiteY3" fmla="*/ 3155572 h 3427343"/>
              <a:gd name="connsiteX4" fmla="*/ 16422 w 4871096"/>
              <a:gd name="connsiteY4" fmla="*/ 3166635 h 3427343"/>
              <a:gd name="connsiteX0" fmla="*/ 16779 w 4871453"/>
              <a:gd name="connsiteY0" fmla="*/ 3177428 h 3438136"/>
              <a:gd name="connsiteX1" fmla="*/ 2225041 w 4871453"/>
              <a:gd name="connsiteY1" fmla="*/ 16666 h 3438136"/>
              <a:gd name="connsiteX2" fmla="*/ 4871453 w 4871453"/>
              <a:gd name="connsiteY2" fmla="*/ 2415428 h 3438136"/>
              <a:gd name="connsiteX3" fmla="*/ 3396616 w 4871453"/>
              <a:gd name="connsiteY3" fmla="*/ 3166365 h 3438136"/>
              <a:gd name="connsiteX4" fmla="*/ 16779 w 4871453"/>
              <a:gd name="connsiteY4" fmla="*/ 3177428 h 3438136"/>
              <a:gd name="connsiteX0" fmla="*/ 2574 w 4857248"/>
              <a:gd name="connsiteY0" fmla="*/ 3177428 h 3471741"/>
              <a:gd name="connsiteX1" fmla="*/ 2210836 w 4857248"/>
              <a:gd name="connsiteY1" fmla="*/ 16666 h 3471741"/>
              <a:gd name="connsiteX2" fmla="*/ 4857248 w 4857248"/>
              <a:gd name="connsiteY2" fmla="*/ 2415428 h 3471741"/>
              <a:gd name="connsiteX3" fmla="*/ 3382411 w 4857248"/>
              <a:gd name="connsiteY3" fmla="*/ 3166365 h 3471741"/>
              <a:gd name="connsiteX4" fmla="*/ 2574 w 4857248"/>
              <a:gd name="connsiteY4" fmla="*/ 3177428 h 3471741"/>
              <a:gd name="connsiteX0" fmla="*/ 2498 w 4809547"/>
              <a:gd name="connsiteY0" fmla="*/ 4340500 h 4820910"/>
              <a:gd name="connsiteX1" fmla="*/ 2210760 w 4809547"/>
              <a:gd name="connsiteY1" fmla="*/ 1179738 h 4820910"/>
              <a:gd name="connsiteX2" fmla="*/ 4809547 w 4809547"/>
              <a:gd name="connsiteY2" fmla="*/ 178075 h 4820910"/>
              <a:gd name="connsiteX3" fmla="*/ 3382335 w 4809547"/>
              <a:gd name="connsiteY3" fmla="*/ 4329437 h 4820910"/>
              <a:gd name="connsiteX4" fmla="*/ 2498 w 4809547"/>
              <a:gd name="connsiteY4" fmla="*/ 4340500 h 4820910"/>
              <a:gd name="connsiteX0" fmla="*/ 2498 w 4809547"/>
              <a:gd name="connsiteY0" fmla="*/ 4340500 h 4820910"/>
              <a:gd name="connsiteX1" fmla="*/ 2210760 w 4809547"/>
              <a:gd name="connsiteY1" fmla="*/ 1179738 h 4820910"/>
              <a:gd name="connsiteX2" fmla="*/ 4809547 w 4809547"/>
              <a:gd name="connsiteY2" fmla="*/ 178075 h 4820910"/>
              <a:gd name="connsiteX3" fmla="*/ 3382335 w 4809547"/>
              <a:gd name="connsiteY3" fmla="*/ 4329437 h 4820910"/>
              <a:gd name="connsiteX4" fmla="*/ 2498 w 4809547"/>
              <a:gd name="connsiteY4" fmla="*/ 4340500 h 4820910"/>
              <a:gd name="connsiteX0" fmla="*/ 2692 w 5486016"/>
              <a:gd name="connsiteY0" fmla="*/ 4538484 h 5033030"/>
              <a:gd name="connsiteX1" fmla="*/ 2210954 w 5486016"/>
              <a:gd name="connsiteY1" fmla="*/ 1377722 h 5033030"/>
              <a:gd name="connsiteX2" fmla="*/ 5486016 w 5486016"/>
              <a:gd name="connsiteY2" fmla="*/ 156984 h 5033030"/>
              <a:gd name="connsiteX3" fmla="*/ 3382529 w 5486016"/>
              <a:gd name="connsiteY3" fmla="*/ 4527421 h 5033030"/>
              <a:gd name="connsiteX4" fmla="*/ 2692 w 5486016"/>
              <a:gd name="connsiteY4" fmla="*/ 4538484 h 5033030"/>
              <a:gd name="connsiteX0" fmla="*/ 22074 w 5505398"/>
              <a:gd name="connsiteY0" fmla="*/ 4540428 h 5009174"/>
              <a:gd name="connsiteX1" fmla="*/ 2116036 w 5505398"/>
              <a:gd name="connsiteY1" fmla="*/ 1360616 h 5009174"/>
              <a:gd name="connsiteX2" fmla="*/ 5505398 w 5505398"/>
              <a:gd name="connsiteY2" fmla="*/ 158928 h 5009174"/>
              <a:gd name="connsiteX3" fmla="*/ 3401911 w 5505398"/>
              <a:gd name="connsiteY3" fmla="*/ 4529365 h 5009174"/>
              <a:gd name="connsiteX4" fmla="*/ 22074 w 5505398"/>
              <a:gd name="connsiteY4" fmla="*/ 4540428 h 5009174"/>
              <a:gd name="connsiteX0" fmla="*/ 23803 w 5507127"/>
              <a:gd name="connsiteY0" fmla="*/ 4542418 h 5012267"/>
              <a:gd name="connsiteX1" fmla="*/ 2079665 w 5507127"/>
              <a:gd name="connsiteY1" fmla="*/ 1343556 h 5012267"/>
              <a:gd name="connsiteX2" fmla="*/ 5507127 w 5507127"/>
              <a:gd name="connsiteY2" fmla="*/ 160918 h 5012267"/>
              <a:gd name="connsiteX3" fmla="*/ 3403640 w 5507127"/>
              <a:gd name="connsiteY3" fmla="*/ 4531355 h 5012267"/>
              <a:gd name="connsiteX4" fmla="*/ 23803 w 5507127"/>
              <a:gd name="connsiteY4" fmla="*/ 4542418 h 5012267"/>
              <a:gd name="connsiteX0" fmla="*/ 904 w 5484228"/>
              <a:gd name="connsiteY0" fmla="*/ 4542418 h 5128960"/>
              <a:gd name="connsiteX1" fmla="*/ 2056766 w 5484228"/>
              <a:gd name="connsiteY1" fmla="*/ 1343556 h 5128960"/>
              <a:gd name="connsiteX2" fmla="*/ 5484228 w 5484228"/>
              <a:gd name="connsiteY2" fmla="*/ 160918 h 5128960"/>
              <a:gd name="connsiteX3" fmla="*/ 3380741 w 5484228"/>
              <a:gd name="connsiteY3" fmla="*/ 4531355 h 5128960"/>
              <a:gd name="connsiteX4" fmla="*/ 904 w 5484228"/>
              <a:gd name="connsiteY4" fmla="*/ 4542418 h 5128960"/>
              <a:gd name="connsiteX0" fmla="*/ 24704 w 5508028"/>
              <a:gd name="connsiteY0" fmla="*/ 4539451 h 5007647"/>
              <a:gd name="connsiteX1" fmla="*/ 2061516 w 5508028"/>
              <a:gd name="connsiteY1" fmla="*/ 1369164 h 5007647"/>
              <a:gd name="connsiteX2" fmla="*/ 5508028 w 5508028"/>
              <a:gd name="connsiteY2" fmla="*/ 157951 h 5007647"/>
              <a:gd name="connsiteX3" fmla="*/ 3404541 w 5508028"/>
              <a:gd name="connsiteY3" fmla="*/ 4528388 h 5007647"/>
              <a:gd name="connsiteX4" fmla="*/ 24704 w 5508028"/>
              <a:gd name="connsiteY4" fmla="*/ 4539451 h 5007647"/>
              <a:gd name="connsiteX0" fmla="*/ 107368 w 5876219"/>
              <a:gd name="connsiteY0" fmla="*/ 4539451 h 4699434"/>
              <a:gd name="connsiteX1" fmla="*/ 2144180 w 5876219"/>
              <a:gd name="connsiteY1" fmla="*/ 1369164 h 4699434"/>
              <a:gd name="connsiteX2" fmla="*/ 5590692 w 5876219"/>
              <a:gd name="connsiteY2" fmla="*/ 157951 h 4699434"/>
              <a:gd name="connsiteX3" fmla="*/ 5420780 w 5876219"/>
              <a:gd name="connsiteY3" fmla="*/ 3804488 h 4699434"/>
              <a:gd name="connsiteX4" fmla="*/ 107368 w 5876219"/>
              <a:gd name="connsiteY4" fmla="*/ 4539451 h 4699434"/>
              <a:gd name="connsiteX0" fmla="*/ 30083 w 5513407"/>
              <a:gd name="connsiteY0" fmla="*/ 4539451 h 5132005"/>
              <a:gd name="connsiteX1" fmla="*/ 2066895 w 5513407"/>
              <a:gd name="connsiteY1" fmla="*/ 1369164 h 5132005"/>
              <a:gd name="connsiteX2" fmla="*/ 5513407 w 5513407"/>
              <a:gd name="connsiteY2" fmla="*/ 157951 h 5132005"/>
              <a:gd name="connsiteX3" fmla="*/ 3571845 w 5513407"/>
              <a:gd name="connsiteY3" fmla="*/ 4718888 h 5132005"/>
              <a:gd name="connsiteX4" fmla="*/ 30083 w 5513407"/>
              <a:gd name="connsiteY4" fmla="*/ 4539451 h 5132005"/>
              <a:gd name="connsiteX0" fmla="*/ 30083 w 5513407"/>
              <a:gd name="connsiteY0" fmla="*/ 4539451 h 4858664"/>
              <a:gd name="connsiteX1" fmla="*/ 2066895 w 5513407"/>
              <a:gd name="connsiteY1" fmla="*/ 1369164 h 4858664"/>
              <a:gd name="connsiteX2" fmla="*/ 5513407 w 5513407"/>
              <a:gd name="connsiteY2" fmla="*/ 157951 h 4858664"/>
              <a:gd name="connsiteX3" fmla="*/ 3571845 w 5513407"/>
              <a:gd name="connsiteY3" fmla="*/ 4718888 h 4858664"/>
              <a:gd name="connsiteX4" fmla="*/ 30083 w 5513407"/>
              <a:gd name="connsiteY4" fmla="*/ 4539451 h 4858664"/>
              <a:gd name="connsiteX0" fmla="*/ 38283 w 5521607"/>
              <a:gd name="connsiteY0" fmla="*/ 4539451 h 4843046"/>
              <a:gd name="connsiteX1" fmla="*/ 2075095 w 5521607"/>
              <a:gd name="connsiteY1" fmla="*/ 1369164 h 4843046"/>
              <a:gd name="connsiteX2" fmla="*/ 5521607 w 5521607"/>
              <a:gd name="connsiteY2" fmla="*/ 157951 h 4843046"/>
              <a:gd name="connsiteX3" fmla="*/ 3580045 w 5521607"/>
              <a:gd name="connsiteY3" fmla="*/ 4718888 h 4843046"/>
              <a:gd name="connsiteX4" fmla="*/ 38283 w 5521607"/>
              <a:gd name="connsiteY4" fmla="*/ 4539451 h 4843046"/>
              <a:gd name="connsiteX0" fmla="*/ 38842 w 5493591"/>
              <a:gd name="connsiteY0" fmla="*/ 4655564 h 5173456"/>
              <a:gd name="connsiteX1" fmla="*/ 2047079 w 5493591"/>
              <a:gd name="connsiteY1" fmla="*/ 1370977 h 5173456"/>
              <a:gd name="connsiteX2" fmla="*/ 5493591 w 5493591"/>
              <a:gd name="connsiteY2" fmla="*/ 159764 h 5173456"/>
              <a:gd name="connsiteX3" fmla="*/ 3552029 w 5493591"/>
              <a:gd name="connsiteY3" fmla="*/ 4720701 h 5173456"/>
              <a:gd name="connsiteX4" fmla="*/ 38842 w 5493591"/>
              <a:gd name="connsiteY4" fmla="*/ 4655564 h 5173456"/>
              <a:gd name="connsiteX0" fmla="*/ 279290 w 5734039"/>
              <a:gd name="connsiteY0" fmla="*/ 4655564 h 5038830"/>
              <a:gd name="connsiteX1" fmla="*/ 2287527 w 5734039"/>
              <a:gd name="connsiteY1" fmla="*/ 1370977 h 5038830"/>
              <a:gd name="connsiteX2" fmla="*/ 5734039 w 5734039"/>
              <a:gd name="connsiteY2" fmla="*/ 159764 h 5038830"/>
              <a:gd name="connsiteX3" fmla="*/ 3792477 w 5734039"/>
              <a:gd name="connsiteY3" fmla="*/ 4720701 h 5038830"/>
              <a:gd name="connsiteX4" fmla="*/ 279290 w 5734039"/>
              <a:gd name="connsiteY4" fmla="*/ 4655564 h 5038830"/>
              <a:gd name="connsiteX0" fmla="*/ 289954 w 5744703"/>
              <a:gd name="connsiteY0" fmla="*/ 4655564 h 5038830"/>
              <a:gd name="connsiteX1" fmla="*/ 2298191 w 5744703"/>
              <a:gd name="connsiteY1" fmla="*/ 1370977 h 5038830"/>
              <a:gd name="connsiteX2" fmla="*/ 5744703 w 5744703"/>
              <a:gd name="connsiteY2" fmla="*/ 159764 h 5038830"/>
              <a:gd name="connsiteX3" fmla="*/ 3803141 w 5744703"/>
              <a:gd name="connsiteY3" fmla="*/ 4720701 h 5038830"/>
              <a:gd name="connsiteX4" fmla="*/ 289954 w 5744703"/>
              <a:gd name="connsiteY4" fmla="*/ 4655564 h 5038830"/>
              <a:gd name="connsiteX0" fmla="*/ 313014 w 5501063"/>
              <a:gd name="connsiteY0" fmla="*/ 4839483 h 5104397"/>
              <a:gd name="connsiteX1" fmla="*/ 2054551 w 5501063"/>
              <a:gd name="connsiteY1" fmla="*/ 1373921 h 5104397"/>
              <a:gd name="connsiteX2" fmla="*/ 5501063 w 5501063"/>
              <a:gd name="connsiteY2" fmla="*/ 162708 h 5104397"/>
              <a:gd name="connsiteX3" fmla="*/ 3559501 w 5501063"/>
              <a:gd name="connsiteY3" fmla="*/ 4723645 h 5104397"/>
              <a:gd name="connsiteX4" fmla="*/ 313014 w 5501063"/>
              <a:gd name="connsiteY4" fmla="*/ 4839483 h 5104397"/>
              <a:gd name="connsiteX0" fmla="*/ 320895 w 5508944"/>
              <a:gd name="connsiteY0" fmla="*/ 4833981 h 5098895"/>
              <a:gd name="connsiteX1" fmla="*/ 2062432 w 5508944"/>
              <a:gd name="connsiteY1" fmla="*/ 1368419 h 5098895"/>
              <a:gd name="connsiteX2" fmla="*/ 5508944 w 5508944"/>
              <a:gd name="connsiteY2" fmla="*/ 157206 h 5098895"/>
              <a:gd name="connsiteX3" fmla="*/ 3567382 w 5508944"/>
              <a:gd name="connsiteY3" fmla="*/ 4718143 h 5098895"/>
              <a:gd name="connsiteX4" fmla="*/ 320895 w 5508944"/>
              <a:gd name="connsiteY4" fmla="*/ 4833981 h 5098895"/>
              <a:gd name="connsiteX0" fmla="*/ 320895 w 5508944"/>
              <a:gd name="connsiteY0" fmla="*/ 4833981 h 4834341"/>
              <a:gd name="connsiteX1" fmla="*/ 2062432 w 5508944"/>
              <a:gd name="connsiteY1" fmla="*/ 1368419 h 4834341"/>
              <a:gd name="connsiteX2" fmla="*/ 5508944 w 5508944"/>
              <a:gd name="connsiteY2" fmla="*/ 157206 h 4834341"/>
              <a:gd name="connsiteX3" fmla="*/ 3567382 w 5508944"/>
              <a:gd name="connsiteY3" fmla="*/ 4718143 h 4834341"/>
              <a:gd name="connsiteX4" fmla="*/ 320895 w 5508944"/>
              <a:gd name="connsiteY4" fmla="*/ 4833981 h 4834341"/>
              <a:gd name="connsiteX0" fmla="*/ 320895 w 5508944"/>
              <a:gd name="connsiteY0" fmla="*/ 4833981 h 4834468"/>
              <a:gd name="connsiteX1" fmla="*/ 2062432 w 5508944"/>
              <a:gd name="connsiteY1" fmla="*/ 1368419 h 4834468"/>
              <a:gd name="connsiteX2" fmla="*/ 5508944 w 5508944"/>
              <a:gd name="connsiteY2" fmla="*/ 157206 h 4834468"/>
              <a:gd name="connsiteX3" fmla="*/ 3567382 w 5508944"/>
              <a:gd name="connsiteY3" fmla="*/ 4718143 h 4834468"/>
              <a:gd name="connsiteX4" fmla="*/ 320895 w 5508944"/>
              <a:gd name="connsiteY4" fmla="*/ 4833981 h 4834468"/>
              <a:gd name="connsiteX0" fmla="*/ 99446 w 5613863"/>
              <a:gd name="connsiteY0" fmla="*/ 4833981 h 5052824"/>
              <a:gd name="connsiteX1" fmla="*/ 1840983 w 5613863"/>
              <a:gd name="connsiteY1" fmla="*/ 1368419 h 5052824"/>
              <a:gd name="connsiteX2" fmla="*/ 5287495 w 5613863"/>
              <a:gd name="connsiteY2" fmla="*/ 157206 h 5052824"/>
              <a:gd name="connsiteX3" fmla="*/ 4631808 w 5613863"/>
              <a:gd name="connsiteY3" fmla="*/ 4660993 h 5052824"/>
              <a:gd name="connsiteX4" fmla="*/ 99446 w 5613863"/>
              <a:gd name="connsiteY4" fmla="*/ 4833981 h 5052824"/>
              <a:gd name="connsiteX0" fmla="*/ 86655 w 5514408"/>
              <a:gd name="connsiteY0" fmla="*/ 4791075 h 5223556"/>
              <a:gd name="connsiteX1" fmla="*/ 2037742 w 5514408"/>
              <a:gd name="connsiteY1" fmla="*/ 1373138 h 5223556"/>
              <a:gd name="connsiteX2" fmla="*/ 5484254 w 5514408"/>
              <a:gd name="connsiteY2" fmla="*/ 161925 h 5223556"/>
              <a:gd name="connsiteX3" fmla="*/ 4828567 w 5514408"/>
              <a:gd name="connsiteY3" fmla="*/ 4665712 h 5223556"/>
              <a:gd name="connsiteX4" fmla="*/ 86655 w 5514408"/>
              <a:gd name="connsiteY4" fmla="*/ 4791075 h 5223556"/>
              <a:gd name="connsiteX0" fmla="*/ 271378 w 5699131"/>
              <a:gd name="connsiteY0" fmla="*/ 4791075 h 5038524"/>
              <a:gd name="connsiteX1" fmla="*/ 2222465 w 5699131"/>
              <a:gd name="connsiteY1" fmla="*/ 1373138 h 5038524"/>
              <a:gd name="connsiteX2" fmla="*/ 5668977 w 5699131"/>
              <a:gd name="connsiteY2" fmla="*/ 161925 h 5038524"/>
              <a:gd name="connsiteX3" fmla="*/ 5013290 w 5699131"/>
              <a:gd name="connsiteY3" fmla="*/ 4665712 h 5038524"/>
              <a:gd name="connsiteX4" fmla="*/ 271378 w 5699131"/>
              <a:gd name="connsiteY4" fmla="*/ 4791075 h 5038524"/>
              <a:gd name="connsiteX0" fmla="*/ 285636 w 5535357"/>
              <a:gd name="connsiteY0" fmla="*/ 4791075 h 5038524"/>
              <a:gd name="connsiteX1" fmla="*/ 2065273 w 5535357"/>
              <a:gd name="connsiteY1" fmla="*/ 1373138 h 5038524"/>
              <a:gd name="connsiteX2" fmla="*/ 5511785 w 5535357"/>
              <a:gd name="connsiteY2" fmla="*/ 161925 h 5038524"/>
              <a:gd name="connsiteX3" fmla="*/ 4856098 w 5535357"/>
              <a:gd name="connsiteY3" fmla="*/ 4665712 h 5038524"/>
              <a:gd name="connsiteX4" fmla="*/ 285636 w 5535357"/>
              <a:gd name="connsiteY4" fmla="*/ 4791075 h 5038524"/>
              <a:gd name="connsiteX0" fmla="*/ 285636 w 5771195"/>
              <a:gd name="connsiteY0" fmla="*/ 4791075 h 4791219"/>
              <a:gd name="connsiteX1" fmla="*/ 2065273 w 5771195"/>
              <a:gd name="connsiteY1" fmla="*/ 1373138 h 4791219"/>
              <a:gd name="connsiteX2" fmla="*/ 5511785 w 5771195"/>
              <a:gd name="connsiteY2" fmla="*/ 161925 h 4791219"/>
              <a:gd name="connsiteX3" fmla="*/ 4856098 w 5771195"/>
              <a:gd name="connsiteY3" fmla="*/ 4665712 h 4791219"/>
              <a:gd name="connsiteX4" fmla="*/ 285636 w 5771195"/>
              <a:gd name="connsiteY4" fmla="*/ 4791075 h 4791219"/>
              <a:gd name="connsiteX0" fmla="*/ 295940 w 5781499"/>
              <a:gd name="connsiteY0" fmla="*/ 4788307 h 4788449"/>
              <a:gd name="connsiteX1" fmla="*/ 2075577 w 5781499"/>
              <a:gd name="connsiteY1" fmla="*/ 1370370 h 4788449"/>
              <a:gd name="connsiteX2" fmla="*/ 5522089 w 5781499"/>
              <a:gd name="connsiteY2" fmla="*/ 159157 h 4788449"/>
              <a:gd name="connsiteX3" fmla="*/ 4866402 w 5781499"/>
              <a:gd name="connsiteY3" fmla="*/ 4662944 h 4788449"/>
              <a:gd name="connsiteX4" fmla="*/ 295940 w 5781499"/>
              <a:gd name="connsiteY4" fmla="*/ 4788307 h 4788449"/>
              <a:gd name="connsiteX0" fmla="*/ 288525 w 5774084"/>
              <a:gd name="connsiteY0" fmla="*/ 4788307 h 4790427"/>
              <a:gd name="connsiteX1" fmla="*/ 2068162 w 5774084"/>
              <a:gd name="connsiteY1" fmla="*/ 1370370 h 4790427"/>
              <a:gd name="connsiteX2" fmla="*/ 5514674 w 5774084"/>
              <a:gd name="connsiteY2" fmla="*/ 159157 h 4790427"/>
              <a:gd name="connsiteX3" fmla="*/ 4858987 w 5774084"/>
              <a:gd name="connsiteY3" fmla="*/ 4662944 h 4790427"/>
              <a:gd name="connsiteX4" fmla="*/ 288525 w 5774084"/>
              <a:gd name="connsiteY4" fmla="*/ 4788307 h 4790427"/>
              <a:gd name="connsiteX0" fmla="*/ 266432 w 5751991"/>
              <a:gd name="connsiteY0" fmla="*/ 4788307 h 4790427"/>
              <a:gd name="connsiteX1" fmla="*/ 2046069 w 5751991"/>
              <a:gd name="connsiteY1" fmla="*/ 1370370 h 4790427"/>
              <a:gd name="connsiteX2" fmla="*/ 5492581 w 5751991"/>
              <a:gd name="connsiteY2" fmla="*/ 159157 h 4790427"/>
              <a:gd name="connsiteX3" fmla="*/ 4836894 w 5751991"/>
              <a:gd name="connsiteY3" fmla="*/ 4662944 h 4790427"/>
              <a:gd name="connsiteX4" fmla="*/ 266432 w 5751991"/>
              <a:gd name="connsiteY4" fmla="*/ 4788307 h 4790427"/>
              <a:gd name="connsiteX0" fmla="*/ 100218 w 5585777"/>
              <a:gd name="connsiteY0" fmla="*/ 4784455 h 5009244"/>
              <a:gd name="connsiteX1" fmla="*/ 1870330 w 5585777"/>
              <a:gd name="connsiteY1" fmla="*/ 1404618 h 5009244"/>
              <a:gd name="connsiteX2" fmla="*/ 5326367 w 5585777"/>
              <a:gd name="connsiteY2" fmla="*/ 155305 h 5009244"/>
              <a:gd name="connsiteX3" fmla="*/ 4670680 w 5585777"/>
              <a:gd name="connsiteY3" fmla="*/ 4659092 h 5009244"/>
              <a:gd name="connsiteX4" fmla="*/ 100218 w 5585777"/>
              <a:gd name="connsiteY4" fmla="*/ 4784455 h 5009244"/>
              <a:gd name="connsiteX0" fmla="*/ 100218 w 5585777"/>
              <a:gd name="connsiteY0" fmla="*/ 4752549 h 4977338"/>
              <a:gd name="connsiteX1" fmla="*/ 1870330 w 5585777"/>
              <a:gd name="connsiteY1" fmla="*/ 1372712 h 4977338"/>
              <a:gd name="connsiteX2" fmla="*/ 5326367 w 5585777"/>
              <a:gd name="connsiteY2" fmla="*/ 123399 h 4977338"/>
              <a:gd name="connsiteX3" fmla="*/ 4670680 w 5585777"/>
              <a:gd name="connsiteY3" fmla="*/ 4627186 h 4977338"/>
              <a:gd name="connsiteX4" fmla="*/ 100218 w 5585777"/>
              <a:gd name="connsiteY4" fmla="*/ 4752549 h 4977338"/>
              <a:gd name="connsiteX0" fmla="*/ 88662 w 5486702"/>
              <a:gd name="connsiteY0" fmla="*/ 4754905 h 5184983"/>
              <a:gd name="connsiteX1" fmla="*/ 2001649 w 5486702"/>
              <a:gd name="connsiteY1" fmla="*/ 1375068 h 5184983"/>
              <a:gd name="connsiteX2" fmla="*/ 5457686 w 5486702"/>
              <a:gd name="connsiteY2" fmla="*/ 125755 h 5184983"/>
              <a:gd name="connsiteX3" fmla="*/ 4801999 w 5486702"/>
              <a:gd name="connsiteY3" fmla="*/ 4629542 h 5184983"/>
              <a:gd name="connsiteX4" fmla="*/ 88662 w 5486702"/>
              <a:gd name="connsiteY4" fmla="*/ 4754905 h 5184983"/>
              <a:gd name="connsiteX0" fmla="*/ 94353 w 5492393"/>
              <a:gd name="connsiteY0" fmla="*/ 4754905 h 5240269"/>
              <a:gd name="connsiteX1" fmla="*/ 2007340 w 5492393"/>
              <a:gd name="connsiteY1" fmla="*/ 1375068 h 5240269"/>
              <a:gd name="connsiteX2" fmla="*/ 5463377 w 5492393"/>
              <a:gd name="connsiteY2" fmla="*/ 125755 h 5240269"/>
              <a:gd name="connsiteX3" fmla="*/ 4807690 w 5492393"/>
              <a:gd name="connsiteY3" fmla="*/ 4629542 h 5240269"/>
              <a:gd name="connsiteX4" fmla="*/ 94353 w 5492393"/>
              <a:gd name="connsiteY4" fmla="*/ 4754905 h 5240269"/>
              <a:gd name="connsiteX0" fmla="*/ 260919 w 5658959"/>
              <a:gd name="connsiteY0" fmla="*/ 4754905 h 5013168"/>
              <a:gd name="connsiteX1" fmla="*/ 2173906 w 5658959"/>
              <a:gd name="connsiteY1" fmla="*/ 1375068 h 5013168"/>
              <a:gd name="connsiteX2" fmla="*/ 5629943 w 5658959"/>
              <a:gd name="connsiteY2" fmla="*/ 125755 h 5013168"/>
              <a:gd name="connsiteX3" fmla="*/ 4974256 w 5658959"/>
              <a:gd name="connsiteY3" fmla="*/ 4629542 h 5013168"/>
              <a:gd name="connsiteX4" fmla="*/ 260919 w 5658959"/>
              <a:gd name="connsiteY4" fmla="*/ 4754905 h 5013168"/>
              <a:gd name="connsiteX0" fmla="*/ 273470 w 5513318"/>
              <a:gd name="connsiteY0" fmla="*/ 4745248 h 5009301"/>
              <a:gd name="connsiteX1" fmla="*/ 2034057 w 5513318"/>
              <a:gd name="connsiteY1" fmla="*/ 1374936 h 5009301"/>
              <a:gd name="connsiteX2" fmla="*/ 5490094 w 5513318"/>
              <a:gd name="connsiteY2" fmla="*/ 125623 h 5009301"/>
              <a:gd name="connsiteX3" fmla="*/ 4834407 w 5513318"/>
              <a:gd name="connsiteY3" fmla="*/ 4629410 h 5009301"/>
              <a:gd name="connsiteX4" fmla="*/ 273470 w 5513318"/>
              <a:gd name="connsiteY4" fmla="*/ 4745248 h 5009301"/>
              <a:gd name="connsiteX0" fmla="*/ 279874 w 5519722"/>
              <a:gd name="connsiteY0" fmla="*/ 4736982 h 5001035"/>
              <a:gd name="connsiteX1" fmla="*/ 2040461 w 5519722"/>
              <a:gd name="connsiteY1" fmla="*/ 1366670 h 5001035"/>
              <a:gd name="connsiteX2" fmla="*/ 5496498 w 5519722"/>
              <a:gd name="connsiteY2" fmla="*/ 117357 h 5001035"/>
              <a:gd name="connsiteX3" fmla="*/ 4840811 w 5519722"/>
              <a:gd name="connsiteY3" fmla="*/ 4621144 h 5001035"/>
              <a:gd name="connsiteX4" fmla="*/ 279874 w 5519722"/>
              <a:gd name="connsiteY4" fmla="*/ 4736982 h 5001035"/>
              <a:gd name="connsiteX0" fmla="*/ 263762 w 5168443"/>
              <a:gd name="connsiteY0" fmla="*/ 4815898 h 5085532"/>
              <a:gd name="connsiteX1" fmla="*/ 2024349 w 5168443"/>
              <a:gd name="connsiteY1" fmla="*/ 1445586 h 5085532"/>
              <a:gd name="connsiteX2" fmla="*/ 4842211 w 5168443"/>
              <a:gd name="connsiteY2" fmla="*/ 120073 h 5085532"/>
              <a:gd name="connsiteX3" fmla="*/ 4824699 w 5168443"/>
              <a:gd name="connsiteY3" fmla="*/ 4700060 h 5085532"/>
              <a:gd name="connsiteX4" fmla="*/ 263762 w 5168443"/>
              <a:gd name="connsiteY4" fmla="*/ 4815898 h 5085532"/>
              <a:gd name="connsiteX0" fmla="*/ 263762 w 5168443"/>
              <a:gd name="connsiteY0" fmla="*/ 4695825 h 4965459"/>
              <a:gd name="connsiteX1" fmla="*/ 2024349 w 5168443"/>
              <a:gd name="connsiteY1" fmla="*/ 1325513 h 4965459"/>
              <a:gd name="connsiteX2" fmla="*/ 4842211 w 5168443"/>
              <a:gd name="connsiteY2" fmla="*/ 0 h 4965459"/>
              <a:gd name="connsiteX3" fmla="*/ 4824699 w 5168443"/>
              <a:gd name="connsiteY3" fmla="*/ 4579987 h 4965459"/>
              <a:gd name="connsiteX4" fmla="*/ 263762 w 5168443"/>
              <a:gd name="connsiteY4" fmla="*/ 4695825 h 4965459"/>
              <a:gd name="connsiteX0" fmla="*/ 263762 w 5164152"/>
              <a:gd name="connsiteY0" fmla="*/ 4695825 h 4965459"/>
              <a:gd name="connsiteX1" fmla="*/ 2024349 w 5164152"/>
              <a:gd name="connsiteY1" fmla="*/ 1325513 h 4965459"/>
              <a:gd name="connsiteX2" fmla="*/ 4842211 w 5164152"/>
              <a:gd name="connsiteY2" fmla="*/ 0 h 4965459"/>
              <a:gd name="connsiteX3" fmla="*/ 4824699 w 5164152"/>
              <a:gd name="connsiteY3" fmla="*/ 4579987 h 4965459"/>
              <a:gd name="connsiteX4" fmla="*/ 263762 w 5164152"/>
              <a:gd name="connsiteY4" fmla="*/ 4695825 h 4965459"/>
              <a:gd name="connsiteX0" fmla="*/ 264324 w 5177753"/>
              <a:gd name="connsiteY0" fmla="*/ 4752975 h 5026797"/>
              <a:gd name="connsiteX1" fmla="*/ 2024911 w 5177753"/>
              <a:gd name="connsiteY1" fmla="*/ 1382663 h 5026797"/>
              <a:gd name="connsiteX2" fmla="*/ 4880873 w 5177753"/>
              <a:gd name="connsiteY2" fmla="*/ 0 h 5026797"/>
              <a:gd name="connsiteX3" fmla="*/ 4825261 w 5177753"/>
              <a:gd name="connsiteY3" fmla="*/ 4637137 h 5026797"/>
              <a:gd name="connsiteX4" fmla="*/ 264324 w 5177753"/>
              <a:gd name="connsiteY4" fmla="*/ 4752975 h 5026797"/>
              <a:gd name="connsiteX0" fmla="*/ 280342 w 5193771"/>
              <a:gd name="connsiteY0" fmla="*/ 4752975 h 5026797"/>
              <a:gd name="connsiteX1" fmla="*/ 2040929 w 5193771"/>
              <a:gd name="connsiteY1" fmla="*/ 1382663 h 5026797"/>
              <a:gd name="connsiteX2" fmla="*/ 4896891 w 5193771"/>
              <a:gd name="connsiteY2" fmla="*/ 0 h 5026797"/>
              <a:gd name="connsiteX3" fmla="*/ 4841279 w 5193771"/>
              <a:gd name="connsiteY3" fmla="*/ 4637137 h 5026797"/>
              <a:gd name="connsiteX4" fmla="*/ 280342 w 5193771"/>
              <a:gd name="connsiteY4" fmla="*/ 4752975 h 5026797"/>
              <a:gd name="connsiteX0" fmla="*/ 370353 w 5283782"/>
              <a:gd name="connsiteY0" fmla="*/ 4752975 h 5012184"/>
              <a:gd name="connsiteX1" fmla="*/ 2130940 w 5283782"/>
              <a:gd name="connsiteY1" fmla="*/ 1382663 h 5012184"/>
              <a:gd name="connsiteX2" fmla="*/ 4986902 w 5283782"/>
              <a:gd name="connsiteY2" fmla="*/ 0 h 5012184"/>
              <a:gd name="connsiteX3" fmla="*/ 4931290 w 5283782"/>
              <a:gd name="connsiteY3" fmla="*/ 4637137 h 5012184"/>
              <a:gd name="connsiteX4" fmla="*/ 370353 w 5283782"/>
              <a:gd name="connsiteY4" fmla="*/ 4752975 h 5012184"/>
              <a:gd name="connsiteX0" fmla="*/ 359353 w 5190943"/>
              <a:gd name="connsiteY0" fmla="*/ 4762500 h 5015722"/>
              <a:gd name="connsiteX1" fmla="*/ 2043740 w 5190943"/>
              <a:gd name="connsiteY1" fmla="*/ 1382663 h 5015722"/>
              <a:gd name="connsiteX2" fmla="*/ 4899702 w 5190943"/>
              <a:gd name="connsiteY2" fmla="*/ 0 h 5015722"/>
              <a:gd name="connsiteX3" fmla="*/ 4844090 w 5190943"/>
              <a:gd name="connsiteY3" fmla="*/ 4637137 h 5015722"/>
              <a:gd name="connsiteX4" fmla="*/ 359353 w 5190943"/>
              <a:gd name="connsiteY4" fmla="*/ 4762500 h 5015722"/>
              <a:gd name="connsiteX0" fmla="*/ 353829 w 5246798"/>
              <a:gd name="connsiteY0" fmla="*/ 4533900 h 4940790"/>
              <a:gd name="connsiteX1" fmla="*/ 2095366 w 5246798"/>
              <a:gd name="connsiteY1" fmla="*/ 1382663 h 4940790"/>
              <a:gd name="connsiteX2" fmla="*/ 4951328 w 5246798"/>
              <a:gd name="connsiteY2" fmla="*/ 0 h 4940790"/>
              <a:gd name="connsiteX3" fmla="*/ 4895716 w 5246798"/>
              <a:gd name="connsiteY3" fmla="*/ 4637137 h 4940790"/>
              <a:gd name="connsiteX4" fmla="*/ 353829 w 5246798"/>
              <a:gd name="connsiteY4" fmla="*/ 4533900 h 4940790"/>
              <a:gd name="connsiteX0" fmla="*/ 318913 w 5211882"/>
              <a:gd name="connsiteY0" fmla="*/ 4533900 h 4940790"/>
              <a:gd name="connsiteX1" fmla="*/ 565449 w 5211882"/>
              <a:gd name="connsiteY1" fmla="*/ 3056009 h 4940790"/>
              <a:gd name="connsiteX2" fmla="*/ 2060450 w 5211882"/>
              <a:gd name="connsiteY2" fmla="*/ 1382663 h 4940790"/>
              <a:gd name="connsiteX3" fmla="*/ 4916412 w 5211882"/>
              <a:gd name="connsiteY3" fmla="*/ 0 h 4940790"/>
              <a:gd name="connsiteX4" fmla="*/ 4860800 w 5211882"/>
              <a:gd name="connsiteY4" fmla="*/ 4637137 h 4940790"/>
              <a:gd name="connsiteX5" fmla="*/ 318913 w 5211882"/>
              <a:gd name="connsiteY5" fmla="*/ 4533900 h 4940790"/>
              <a:gd name="connsiteX0" fmla="*/ 318913 w 5211882"/>
              <a:gd name="connsiteY0" fmla="*/ 4533900 h 4940790"/>
              <a:gd name="connsiteX1" fmla="*/ 565449 w 5211882"/>
              <a:gd name="connsiteY1" fmla="*/ 3056009 h 4940790"/>
              <a:gd name="connsiteX2" fmla="*/ 3336800 w 5211882"/>
              <a:gd name="connsiteY2" fmla="*/ 706388 h 4940790"/>
              <a:gd name="connsiteX3" fmla="*/ 4916412 w 5211882"/>
              <a:gd name="connsiteY3" fmla="*/ 0 h 4940790"/>
              <a:gd name="connsiteX4" fmla="*/ 4860800 w 5211882"/>
              <a:gd name="connsiteY4" fmla="*/ 4637137 h 4940790"/>
              <a:gd name="connsiteX5" fmla="*/ 318913 w 5211882"/>
              <a:gd name="connsiteY5" fmla="*/ 4533900 h 4940790"/>
              <a:gd name="connsiteX0" fmla="*/ 318913 w 5211882"/>
              <a:gd name="connsiteY0" fmla="*/ 4533900 h 4940790"/>
              <a:gd name="connsiteX1" fmla="*/ 565449 w 5211882"/>
              <a:gd name="connsiteY1" fmla="*/ 3056009 h 4940790"/>
              <a:gd name="connsiteX2" fmla="*/ 3165350 w 5211882"/>
              <a:gd name="connsiteY2" fmla="*/ 639713 h 4940790"/>
              <a:gd name="connsiteX3" fmla="*/ 4916412 w 5211882"/>
              <a:gd name="connsiteY3" fmla="*/ 0 h 4940790"/>
              <a:gd name="connsiteX4" fmla="*/ 4860800 w 5211882"/>
              <a:gd name="connsiteY4" fmla="*/ 4637137 h 4940790"/>
              <a:gd name="connsiteX5" fmla="*/ 318913 w 5211882"/>
              <a:gd name="connsiteY5" fmla="*/ 4533900 h 4940790"/>
              <a:gd name="connsiteX0" fmla="*/ 318913 w 5211882"/>
              <a:gd name="connsiteY0" fmla="*/ 4533900 h 4940790"/>
              <a:gd name="connsiteX1" fmla="*/ 565449 w 5211882"/>
              <a:gd name="connsiteY1" fmla="*/ 3056009 h 4940790"/>
              <a:gd name="connsiteX2" fmla="*/ 3165350 w 5211882"/>
              <a:gd name="connsiteY2" fmla="*/ 639713 h 4940790"/>
              <a:gd name="connsiteX3" fmla="*/ 4916412 w 5211882"/>
              <a:gd name="connsiteY3" fmla="*/ 0 h 4940790"/>
              <a:gd name="connsiteX4" fmla="*/ 4860800 w 5211882"/>
              <a:gd name="connsiteY4" fmla="*/ 4637137 h 4940790"/>
              <a:gd name="connsiteX5" fmla="*/ 318913 w 5211882"/>
              <a:gd name="connsiteY5" fmla="*/ 4533900 h 4940790"/>
              <a:gd name="connsiteX0" fmla="*/ 91805 w 4984774"/>
              <a:gd name="connsiteY0" fmla="*/ 4533900 h 5070231"/>
              <a:gd name="connsiteX1" fmla="*/ 1605166 w 4984774"/>
              <a:gd name="connsiteY1" fmla="*/ 1665359 h 5070231"/>
              <a:gd name="connsiteX2" fmla="*/ 2938242 w 4984774"/>
              <a:gd name="connsiteY2" fmla="*/ 639713 h 5070231"/>
              <a:gd name="connsiteX3" fmla="*/ 4689304 w 4984774"/>
              <a:gd name="connsiteY3" fmla="*/ 0 h 5070231"/>
              <a:gd name="connsiteX4" fmla="*/ 4633692 w 4984774"/>
              <a:gd name="connsiteY4" fmla="*/ 4637137 h 5070231"/>
              <a:gd name="connsiteX5" fmla="*/ 91805 w 4984774"/>
              <a:gd name="connsiteY5" fmla="*/ 4533900 h 5070231"/>
              <a:gd name="connsiteX0" fmla="*/ 91805 w 4984774"/>
              <a:gd name="connsiteY0" fmla="*/ 4533900 h 5070231"/>
              <a:gd name="connsiteX1" fmla="*/ 1605166 w 4984774"/>
              <a:gd name="connsiteY1" fmla="*/ 1665359 h 5070231"/>
              <a:gd name="connsiteX2" fmla="*/ 2938242 w 4984774"/>
              <a:gd name="connsiteY2" fmla="*/ 639713 h 5070231"/>
              <a:gd name="connsiteX3" fmla="*/ 4689304 w 4984774"/>
              <a:gd name="connsiteY3" fmla="*/ 0 h 5070231"/>
              <a:gd name="connsiteX4" fmla="*/ 4633692 w 4984774"/>
              <a:gd name="connsiteY4" fmla="*/ 4637137 h 5070231"/>
              <a:gd name="connsiteX5" fmla="*/ 91805 w 4984774"/>
              <a:gd name="connsiteY5" fmla="*/ 4533900 h 5070231"/>
              <a:gd name="connsiteX0" fmla="*/ 99988 w 4992957"/>
              <a:gd name="connsiteY0" fmla="*/ 4533900 h 5070707"/>
              <a:gd name="connsiteX1" fmla="*/ 1527624 w 4992957"/>
              <a:gd name="connsiteY1" fmla="*/ 1655834 h 5070707"/>
              <a:gd name="connsiteX2" fmla="*/ 2946425 w 4992957"/>
              <a:gd name="connsiteY2" fmla="*/ 639713 h 5070707"/>
              <a:gd name="connsiteX3" fmla="*/ 4697487 w 4992957"/>
              <a:gd name="connsiteY3" fmla="*/ 0 h 5070707"/>
              <a:gd name="connsiteX4" fmla="*/ 4641875 w 4992957"/>
              <a:gd name="connsiteY4" fmla="*/ 4637137 h 5070707"/>
              <a:gd name="connsiteX5" fmla="*/ 99988 w 4992957"/>
              <a:gd name="connsiteY5" fmla="*/ 4533900 h 5070707"/>
              <a:gd name="connsiteX0" fmla="*/ 99988 w 4992957"/>
              <a:gd name="connsiteY0" fmla="*/ 4533900 h 5070707"/>
              <a:gd name="connsiteX1" fmla="*/ 1527624 w 4992957"/>
              <a:gd name="connsiteY1" fmla="*/ 1655834 h 5070707"/>
              <a:gd name="connsiteX2" fmla="*/ 2946425 w 4992957"/>
              <a:gd name="connsiteY2" fmla="*/ 639713 h 5070707"/>
              <a:gd name="connsiteX3" fmla="*/ 4697487 w 4992957"/>
              <a:gd name="connsiteY3" fmla="*/ 0 h 5070707"/>
              <a:gd name="connsiteX4" fmla="*/ 4641875 w 4992957"/>
              <a:gd name="connsiteY4" fmla="*/ 4637137 h 5070707"/>
              <a:gd name="connsiteX5" fmla="*/ 99988 w 4992957"/>
              <a:gd name="connsiteY5" fmla="*/ 4533900 h 5070707"/>
              <a:gd name="connsiteX0" fmla="*/ 181013 w 5073982"/>
              <a:gd name="connsiteY0" fmla="*/ 4533900 h 5070707"/>
              <a:gd name="connsiteX1" fmla="*/ 970475 w 5073982"/>
              <a:gd name="connsiteY1" fmla="*/ 2541659 h 5070707"/>
              <a:gd name="connsiteX2" fmla="*/ 1608649 w 5073982"/>
              <a:gd name="connsiteY2" fmla="*/ 1655834 h 5070707"/>
              <a:gd name="connsiteX3" fmla="*/ 3027450 w 5073982"/>
              <a:gd name="connsiteY3" fmla="*/ 639713 h 5070707"/>
              <a:gd name="connsiteX4" fmla="*/ 4778512 w 5073982"/>
              <a:gd name="connsiteY4" fmla="*/ 0 h 5070707"/>
              <a:gd name="connsiteX5" fmla="*/ 4722900 w 5073982"/>
              <a:gd name="connsiteY5" fmla="*/ 4637137 h 5070707"/>
              <a:gd name="connsiteX6" fmla="*/ 181013 w 5073982"/>
              <a:gd name="connsiteY6" fmla="*/ 4533900 h 5070707"/>
              <a:gd name="connsiteX0" fmla="*/ 203997 w 5096966"/>
              <a:gd name="connsiteY0" fmla="*/ 4533900 h 5026559"/>
              <a:gd name="connsiteX1" fmla="*/ 869634 w 5096966"/>
              <a:gd name="connsiteY1" fmla="*/ 2589284 h 5026559"/>
              <a:gd name="connsiteX2" fmla="*/ 1631633 w 5096966"/>
              <a:gd name="connsiteY2" fmla="*/ 1655834 h 5026559"/>
              <a:gd name="connsiteX3" fmla="*/ 3050434 w 5096966"/>
              <a:gd name="connsiteY3" fmla="*/ 639713 h 5026559"/>
              <a:gd name="connsiteX4" fmla="*/ 4801496 w 5096966"/>
              <a:gd name="connsiteY4" fmla="*/ 0 h 5026559"/>
              <a:gd name="connsiteX5" fmla="*/ 4745884 w 5096966"/>
              <a:gd name="connsiteY5" fmla="*/ 4637137 h 5026559"/>
              <a:gd name="connsiteX6" fmla="*/ 203997 w 5096966"/>
              <a:gd name="connsiteY6" fmla="*/ 4533900 h 5026559"/>
              <a:gd name="connsiteX0" fmla="*/ 203997 w 5096966"/>
              <a:gd name="connsiteY0" fmla="*/ 4533900 h 5026559"/>
              <a:gd name="connsiteX1" fmla="*/ 869634 w 5096966"/>
              <a:gd name="connsiteY1" fmla="*/ 2589284 h 5026559"/>
              <a:gd name="connsiteX2" fmla="*/ 1631633 w 5096966"/>
              <a:gd name="connsiteY2" fmla="*/ 1655834 h 5026559"/>
              <a:gd name="connsiteX3" fmla="*/ 3050434 w 5096966"/>
              <a:gd name="connsiteY3" fmla="*/ 639713 h 5026559"/>
              <a:gd name="connsiteX4" fmla="*/ 4801496 w 5096966"/>
              <a:gd name="connsiteY4" fmla="*/ 0 h 5026559"/>
              <a:gd name="connsiteX5" fmla="*/ 4745884 w 5096966"/>
              <a:gd name="connsiteY5" fmla="*/ 4637137 h 5026559"/>
              <a:gd name="connsiteX6" fmla="*/ 203997 w 5096966"/>
              <a:gd name="connsiteY6" fmla="*/ 4533900 h 5026559"/>
              <a:gd name="connsiteX0" fmla="*/ 210953 w 5103922"/>
              <a:gd name="connsiteY0" fmla="*/ 4533900 h 5026559"/>
              <a:gd name="connsiteX1" fmla="*/ 876590 w 5103922"/>
              <a:gd name="connsiteY1" fmla="*/ 2589284 h 5026559"/>
              <a:gd name="connsiteX2" fmla="*/ 1638589 w 5103922"/>
              <a:gd name="connsiteY2" fmla="*/ 1655834 h 5026559"/>
              <a:gd name="connsiteX3" fmla="*/ 3057390 w 5103922"/>
              <a:gd name="connsiteY3" fmla="*/ 639713 h 5026559"/>
              <a:gd name="connsiteX4" fmla="*/ 4808452 w 5103922"/>
              <a:gd name="connsiteY4" fmla="*/ 0 h 5026559"/>
              <a:gd name="connsiteX5" fmla="*/ 4752840 w 5103922"/>
              <a:gd name="connsiteY5" fmla="*/ 4637137 h 5026559"/>
              <a:gd name="connsiteX6" fmla="*/ 210953 w 5103922"/>
              <a:gd name="connsiteY6" fmla="*/ 4533900 h 5026559"/>
              <a:gd name="connsiteX0" fmla="*/ 218976 w 5111945"/>
              <a:gd name="connsiteY0" fmla="*/ 4533900 h 5025714"/>
              <a:gd name="connsiteX1" fmla="*/ 846513 w 5111945"/>
              <a:gd name="connsiteY1" fmla="*/ 2608334 h 5025714"/>
              <a:gd name="connsiteX2" fmla="*/ 1646612 w 5111945"/>
              <a:gd name="connsiteY2" fmla="*/ 1655834 h 5025714"/>
              <a:gd name="connsiteX3" fmla="*/ 3065413 w 5111945"/>
              <a:gd name="connsiteY3" fmla="*/ 639713 h 5025714"/>
              <a:gd name="connsiteX4" fmla="*/ 4816475 w 5111945"/>
              <a:gd name="connsiteY4" fmla="*/ 0 h 5025714"/>
              <a:gd name="connsiteX5" fmla="*/ 4760863 w 5111945"/>
              <a:gd name="connsiteY5" fmla="*/ 4637137 h 5025714"/>
              <a:gd name="connsiteX6" fmla="*/ 218976 w 5111945"/>
              <a:gd name="connsiteY6" fmla="*/ 4533900 h 5025714"/>
              <a:gd name="connsiteX0" fmla="*/ 218976 w 5111945"/>
              <a:gd name="connsiteY0" fmla="*/ 4533900 h 5025714"/>
              <a:gd name="connsiteX1" fmla="*/ 846513 w 5111945"/>
              <a:gd name="connsiteY1" fmla="*/ 2608334 h 5025714"/>
              <a:gd name="connsiteX2" fmla="*/ 1646612 w 5111945"/>
              <a:gd name="connsiteY2" fmla="*/ 1655834 h 5025714"/>
              <a:gd name="connsiteX3" fmla="*/ 3065413 w 5111945"/>
              <a:gd name="connsiteY3" fmla="*/ 639713 h 5025714"/>
              <a:gd name="connsiteX4" fmla="*/ 4816475 w 5111945"/>
              <a:gd name="connsiteY4" fmla="*/ 0 h 5025714"/>
              <a:gd name="connsiteX5" fmla="*/ 4760863 w 5111945"/>
              <a:gd name="connsiteY5" fmla="*/ 4637137 h 5025714"/>
              <a:gd name="connsiteX6" fmla="*/ 218976 w 5111945"/>
              <a:gd name="connsiteY6" fmla="*/ 4533900 h 5025714"/>
              <a:gd name="connsiteX0" fmla="*/ 218976 w 5111945"/>
              <a:gd name="connsiteY0" fmla="*/ 4533900 h 5025714"/>
              <a:gd name="connsiteX1" fmla="*/ 846513 w 5111945"/>
              <a:gd name="connsiteY1" fmla="*/ 2608334 h 5025714"/>
              <a:gd name="connsiteX2" fmla="*/ 1646612 w 5111945"/>
              <a:gd name="connsiteY2" fmla="*/ 1655834 h 5025714"/>
              <a:gd name="connsiteX3" fmla="*/ 3065413 w 5111945"/>
              <a:gd name="connsiteY3" fmla="*/ 639713 h 5025714"/>
              <a:gd name="connsiteX4" fmla="*/ 4816475 w 5111945"/>
              <a:gd name="connsiteY4" fmla="*/ 0 h 5025714"/>
              <a:gd name="connsiteX5" fmla="*/ 4760863 w 5111945"/>
              <a:gd name="connsiteY5" fmla="*/ 4637137 h 5025714"/>
              <a:gd name="connsiteX6" fmla="*/ 218976 w 5111945"/>
              <a:gd name="connsiteY6" fmla="*/ 4533900 h 5025714"/>
              <a:gd name="connsiteX0" fmla="*/ 254356 w 5147325"/>
              <a:gd name="connsiteY0" fmla="*/ 4533900 h 5025714"/>
              <a:gd name="connsiteX1" fmla="*/ 881893 w 5147325"/>
              <a:gd name="connsiteY1" fmla="*/ 2608334 h 5025714"/>
              <a:gd name="connsiteX2" fmla="*/ 1681992 w 5147325"/>
              <a:gd name="connsiteY2" fmla="*/ 1655834 h 5025714"/>
              <a:gd name="connsiteX3" fmla="*/ 3100793 w 5147325"/>
              <a:gd name="connsiteY3" fmla="*/ 639713 h 5025714"/>
              <a:gd name="connsiteX4" fmla="*/ 4851855 w 5147325"/>
              <a:gd name="connsiteY4" fmla="*/ 0 h 5025714"/>
              <a:gd name="connsiteX5" fmla="*/ 4796243 w 5147325"/>
              <a:gd name="connsiteY5" fmla="*/ 4637137 h 5025714"/>
              <a:gd name="connsiteX6" fmla="*/ 254356 w 5147325"/>
              <a:gd name="connsiteY6" fmla="*/ 4533900 h 5025714"/>
              <a:gd name="connsiteX0" fmla="*/ 406094 w 5299063"/>
              <a:gd name="connsiteY0" fmla="*/ 4533900 h 5025714"/>
              <a:gd name="connsiteX1" fmla="*/ 290682 w 5299063"/>
              <a:gd name="connsiteY1" fmla="*/ 3694184 h 5025714"/>
              <a:gd name="connsiteX2" fmla="*/ 1033631 w 5299063"/>
              <a:gd name="connsiteY2" fmla="*/ 2608334 h 5025714"/>
              <a:gd name="connsiteX3" fmla="*/ 1833730 w 5299063"/>
              <a:gd name="connsiteY3" fmla="*/ 1655834 h 5025714"/>
              <a:gd name="connsiteX4" fmla="*/ 3252531 w 5299063"/>
              <a:gd name="connsiteY4" fmla="*/ 639713 h 5025714"/>
              <a:gd name="connsiteX5" fmla="*/ 5003593 w 5299063"/>
              <a:gd name="connsiteY5" fmla="*/ 0 h 5025714"/>
              <a:gd name="connsiteX6" fmla="*/ 4947981 w 5299063"/>
              <a:gd name="connsiteY6" fmla="*/ 4637137 h 5025714"/>
              <a:gd name="connsiteX7" fmla="*/ 406094 w 5299063"/>
              <a:gd name="connsiteY7" fmla="*/ 4533900 h 5025714"/>
              <a:gd name="connsiteX0" fmla="*/ 375568 w 5268537"/>
              <a:gd name="connsiteY0" fmla="*/ 4533900 h 4978323"/>
              <a:gd name="connsiteX1" fmla="*/ 336356 w 5268537"/>
              <a:gd name="connsiteY1" fmla="*/ 3770384 h 4978323"/>
              <a:gd name="connsiteX2" fmla="*/ 1003105 w 5268537"/>
              <a:gd name="connsiteY2" fmla="*/ 2608334 h 4978323"/>
              <a:gd name="connsiteX3" fmla="*/ 1803204 w 5268537"/>
              <a:gd name="connsiteY3" fmla="*/ 1655834 h 4978323"/>
              <a:gd name="connsiteX4" fmla="*/ 3222005 w 5268537"/>
              <a:gd name="connsiteY4" fmla="*/ 639713 h 4978323"/>
              <a:gd name="connsiteX5" fmla="*/ 4973067 w 5268537"/>
              <a:gd name="connsiteY5" fmla="*/ 0 h 4978323"/>
              <a:gd name="connsiteX6" fmla="*/ 4917455 w 5268537"/>
              <a:gd name="connsiteY6" fmla="*/ 4637137 h 4978323"/>
              <a:gd name="connsiteX7" fmla="*/ 375568 w 5268537"/>
              <a:gd name="connsiteY7" fmla="*/ 4533900 h 4978323"/>
              <a:gd name="connsiteX0" fmla="*/ 383054 w 5276023"/>
              <a:gd name="connsiteY0" fmla="*/ 4533900 h 4978323"/>
              <a:gd name="connsiteX1" fmla="*/ 343842 w 5276023"/>
              <a:gd name="connsiteY1" fmla="*/ 3770384 h 4978323"/>
              <a:gd name="connsiteX2" fmla="*/ 1010591 w 5276023"/>
              <a:gd name="connsiteY2" fmla="*/ 2608334 h 4978323"/>
              <a:gd name="connsiteX3" fmla="*/ 1810690 w 5276023"/>
              <a:gd name="connsiteY3" fmla="*/ 1655834 h 4978323"/>
              <a:gd name="connsiteX4" fmla="*/ 3229491 w 5276023"/>
              <a:gd name="connsiteY4" fmla="*/ 639713 h 4978323"/>
              <a:gd name="connsiteX5" fmla="*/ 4980553 w 5276023"/>
              <a:gd name="connsiteY5" fmla="*/ 0 h 4978323"/>
              <a:gd name="connsiteX6" fmla="*/ 4924941 w 5276023"/>
              <a:gd name="connsiteY6" fmla="*/ 4637137 h 4978323"/>
              <a:gd name="connsiteX7" fmla="*/ 383054 w 5276023"/>
              <a:gd name="connsiteY7" fmla="*/ 4533900 h 4978323"/>
              <a:gd name="connsiteX0" fmla="*/ 727469 w 4945278"/>
              <a:gd name="connsiteY0" fmla="*/ 4695825 h 5037936"/>
              <a:gd name="connsiteX1" fmla="*/ 59607 w 4945278"/>
              <a:gd name="connsiteY1" fmla="*/ 3770384 h 5037936"/>
              <a:gd name="connsiteX2" fmla="*/ 726356 w 4945278"/>
              <a:gd name="connsiteY2" fmla="*/ 2608334 h 5037936"/>
              <a:gd name="connsiteX3" fmla="*/ 1526455 w 4945278"/>
              <a:gd name="connsiteY3" fmla="*/ 1655834 h 5037936"/>
              <a:gd name="connsiteX4" fmla="*/ 2945256 w 4945278"/>
              <a:gd name="connsiteY4" fmla="*/ 639713 h 5037936"/>
              <a:gd name="connsiteX5" fmla="*/ 4696318 w 4945278"/>
              <a:gd name="connsiteY5" fmla="*/ 0 h 5037936"/>
              <a:gd name="connsiteX6" fmla="*/ 4640706 w 4945278"/>
              <a:gd name="connsiteY6" fmla="*/ 4637137 h 5037936"/>
              <a:gd name="connsiteX7" fmla="*/ 727469 w 4945278"/>
              <a:gd name="connsiteY7" fmla="*/ 4695825 h 5037936"/>
              <a:gd name="connsiteX0" fmla="*/ 932051 w 5149860"/>
              <a:gd name="connsiteY0" fmla="*/ 4695825 h 5013746"/>
              <a:gd name="connsiteX1" fmla="*/ 35589 w 5149860"/>
              <a:gd name="connsiteY1" fmla="*/ 4322834 h 5013746"/>
              <a:gd name="connsiteX2" fmla="*/ 930938 w 5149860"/>
              <a:gd name="connsiteY2" fmla="*/ 2608334 h 5013746"/>
              <a:gd name="connsiteX3" fmla="*/ 1731037 w 5149860"/>
              <a:gd name="connsiteY3" fmla="*/ 1655834 h 5013746"/>
              <a:gd name="connsiteX4" fmla="*/ 3149838 w 5149860"/>
              <a:gd name="connsiteY4" fmla="*/ 639713 h 5013746"/>
              <a:gd name="connsiteX5" fmla="*/ 4900900 w 5149860"/>
              <a:gd name="connsiteY5" fmla="*/ 0 h 5013746"/>
              <a:gd name="connsiteX6" fmla="*/ 4845288 w 5149860"/>
              <a:gd name="connsiteY6" fmla="*/ 4637137 h 5013746"/>
              <a:gd name="connsiteX7" fmla="*/ 932051 w 5149860"/>
              <a:gd name="connsiteY7" fmla="*/ 4695825 h 5013746"/>
              <a:gd name="connsiteX0" fmla="*/ 932051 w 5149860"/>
              <a:gd name="connsiteY0" fmla="*/ 4695825 h 5013746"/>
              <a:gd name="connsiteX1" fmla="*/ 35589 w 5149860"/>
              <a:gd name="connsiteY1" fmla="*/ 4322834 h 5013746"/>
              <a:gd name="connsiteX2" fmla="*/ 930938 w 5149860"/>
              <a:gd name="connsiteY2" fmla="*/ 2608334 h 5013746"/>
              <a:gd name="connsiteX3" fmla="*/ 1731037 w 5149860"/>
              <a:gd name="connsiteY3" fmla="*/ 1655834 h 5013746"/>
              <a:gd name="connsiteX4" fmla="*/ 3149838 w 5149860"/>
              <a:gd name="connsiteY4" fmla="*/ 639713 h 5013746"/>
              <a:gd name="connsiteX5" fmla="*/ 4900900 w 5149860"/>
              <a:gd name="connsiteY5" fmla="*/ 0 h 5013746"/>
              <a:gd name="connsiteX6" fmla="*/ 4845288 w 5149860"/>
              <a:gd name="connsiteY6" fmla="*/ 4637137 h 5013746"/>
              <a:gd name="connsiteX7" fmla="*/ 932051 w 5149860"/>
              <a:gd name="connsiteY7" fmla="*/ 4695825 h 5013746"/>
              <a:gd name="connsiteX0" fmla="*/ 932051 w 5149860"/>
              <a:gd name="connsiteY0" fmla="*/ 4695825 h 5013746"/>
              <a:gd name="connsiteX1" fmla="*/ 35589 w 5149860"/>
              <a:gd name="connsiteY1" fmla="*/ 4322834 h 5013746"/>
              <a:gd name="connsiteX2" fmla="*/ 930938 w 5149860"/>
              <a:gd name="connsiteY2" fmla="*/ 2608334 h 5013746"/>
              <a:gd name="connsiteX3" fmla="*/ 1731037 w 5149860"/>
              <a:gd name="connsiteY3" fmla="*/ 1655834 h 5013746"/>
              <a:gd name="connsiteX4" fmla="*/ 3149838 w 5149860"/>
              <a:gd name="connsiteY4" fmla="*/ 639713 h 5013746"/>
              <a:gd name="connsiteX5" fmla="*/ 4900900 w 5149860"/>
              <a:gd name="connsiteY5" fmla="*/ 0 h 5013746"/>
              <a:gd name="connsiteX6" fmla="*/ 4845288 w 5149860"/>
              <a:gd name="connsiteY6" fmla="*/ 4637137 h 5013746"/>
              <a:gd name="connsiteX7" fmla="*/ 932051 w 5149860"/>
              <a:gd name="connsiteY7" fmla="*/ 4695825 h 5013746"/>
              <a:gd name="connsiteX0" fmla="*/ 925351 w 5143160"/>
              <a:gd name="connsiteY0" fmla="*/ 4695825 h 5013746"/>
              <a:gd name="connsiteX1" fmla="*/ 28889 w 5143160"/>
              <a:gd name="connsiteY1" fmla="*/ 4322834 h 5013746"/>
              <a:gd name="connsiteX2" fmla="*/ 924238 w 5143160"/>
              <a:gd name="connsiteY2" fmla="*/ 2608334 h 5013746"/>
              <a:gd name="connsiteX3" fmla="*/ 1724337 w 5143160"/>
              <a:gd name="connsiteY3" fmla="*/ 1655834 h 5013746"/>
              <a:gd name="connsiteX4" fmla="*/ 3143138 w 5143160"/>
              <a:gd name="connsiteY4" fmla="*/ 639713 h 5013746"/>
              <a:gd name="connsiteX5" fmla="*/ 4894200 w 5143160"/>
              <a:gd name="connsiteY5" fmla="*/ 0 h 5013746"/>
              <a:gd name="connsiteX6" fmla="*/ 4838588 w 5143160"/>
              <a:gd name="connsiteY6" fmla="*/ 4637137 h 5013746"/>
              <a:gd name="connsiteX7" fmla="*/ 925351 w 5143160"/>
              <a:gd name="connsiteY7" fmla="*/ 4695825 h 5013746"/>
              <a:gd name="connsiteX0" fmla="*/ 1096950 w 5120398"/>
              <a:gd name="connsiteY0" fmla="*/ 4467225 h 4938681"/>
              <a:gd name="connsiteX1" fmla="*/ 19513 w 5120398"/>
              <a:gd name="connsiteY1" fmla="*/ 4322834 h 4938681"/>
              <a:gd name="connsiteX2" fmla="*/ 914862 w 5120398"/>
              <a:gd name="connsiteY2" fmla="*/ 2608334 h 4938681"/>
              <a:gd name="connsiteX3" fmla="*/ 1714961 w 5120398"/>
              <a:gd name="connsiteY3" fmla="*/ 1655834 h 4938681"/>
              <a:gd name="connsiteX4" fmla="*/ 3133762 w 5120398"/>
              <a:gd name="connsiteY4" fmla="*/ 639713 h 4938681"/>
              <a:gd name="connsiteX5" fmla="*/ 4884824 w 5120398"/>
              <a:gd name="connsiteY5" fmla="*/ 0 h 4938681"/>
              <a:gd name="connsiteX6" fmla="*/ 4829212 w 5120398"/>
              <a:gd name="connsiteY6" fmla="*/ 4637137 h 4938681"/>
              <a:gd name="connsiteX7" fmla="*/ 1096950 w 5120398"/>
              <a:gd name="connsiteY7" fmla="*/ 4467225 h 4938681"/>
              <a:gd name="connsiteX0" fmla="*/ 1100826 w 5124274"/>
              <a:gd name="connsiteY0" fmla="*/ 4467225 h 4924886"/>
              <a:gd name="connsiteX1" fmla="*/ 23389 w 5124274"/>
              <a:gd name="connsiteY1" fmla="*/ 4322834 h 4924886"/>
              <a:gd name="connsiteX2" fmla="*/ 918738 w 5124274"/>
              <a:gd name="connsiteY2" fmla="*/ 2608334 h 4924886"/>
              <a:gd name="connsiteX3" fmla="*/ 1718837 w 5124274"/>
              <a:gd name="connsiteY3" fmla="*/ 1655834 h 4924886"/>
              <a:gd name="connsiteX4" fmla="*/ 3137638 w 5124274"/>
              <a:gd name="connsiteY4" fmla="*/ 639713 h 4924886"/>
              <a:gd name="connsiteX5" fmla="*/ 4888700 w 5124274"/>
              <a:gd name="connsiteY5" fmla="*/ 0 h 4924886"/>
              <a:gd name="connsiteX6" fmla="*/ 4833088 w 5124274"/>
              <a:gd name="connsiteY6" fmla="*/ 4637137 h 4924886"/>
              <a:gd name="connsiteX7" fmla="*/ 1100826 w 5124274"/>
              <a:gd name="connsiteY7" fmla="*/ 4467225 h 4924886"/>
              <a:gd name="connsiteX0" fmla="*/ 1102756 w 5126204"/>
              <a:gd name="connsiteY0" fmla="*/ 4467225 h 4929938"/>
              <a:gd name="connsiteX1" fmla="*/ 25319 w 5126204"/>
              <a:gd name="connsiteY1" fmla="*/ 4322834 h 4929938"/>
              <a:gd name="connsiteX2" fmla="*/ 920668 w 5126204"/>
              <a:gd name="connsiteY2" fmla="*/ 2608334 h 4929938"/>
              <a:gd name="connsiteX3" fmla="*/ 1720767 w 5126204"/>
              <a:gd name="connsiteY3" fmla="*/ 1655834 h 4929938"/>
              <a:gd name="connsiteX4" fmla="*/ 3139568 w 5126204"/>
              <a:gd name="connsiteY4" fmla="*/ 639713 h 4929938"/>
              <a:gd name="connsiteX5" fmla="*/ 4890630 w 5126204"/>
              <a:gd name="connsiteY5" fmla="*/ 0 h 4929938"/>
              <a:gd name="connsiteX6" fmla="*/ 4835018 w 5126204"/>
              <a:gd name="connsiteY6" fmla="*/ 4637137 h 4929938"/>
              <a:gd name="connsiteX7" fmla="*/ 1102756 w 5126204"/>
              <a:gd name="connsiteY7" fmla="*/ 4467225 h 4929938"/>
              <a:gd name="connsiteX0" fmla="*/ 1102756 w 5333455"/>
              <a:gd name="connsiteY0" fmla="*/ 4467225 h 4637380"/>
              <a:gd name="connsiteX1" fmla="*/ 25319 w 5333455"/>
              <a:gd name="connsiteY1" fmla="*/ 4322834 h 4637380"/>
              <a:gd name="connsiteX2" fmla="*/ 920668 w 5333455"/>
              <a:gd name="connsiteY2" fmla="*/ 2608334 h 4637380"/>
              <a:gd name="connsiteX3" fmla="*/ 1720767 w 5333455"/>
              <a:gd name="connsiteY3" fmla="*/ 1655834 h 4637380"/>
              <a:gd name="connsiteX4" fmla="*/ 3139568 w 5333455"/>
              <a:gd name="connsiteY4" fmla="*/ 639713 h 4637380"/>
              <a:gd name="connsiteX5" fmla="*/ 4890630 w 5333455"/>
              <a:gd name="connsiteY5" fmla="*/ 0 h 4637380"/>
              <a:gd name="connsiteX6" fmla="*/ 4835018 w 5333455"/>
              <a:gd name="connsiteY6" fmla="*/ 4637137 h 4637380"/>
              <a:gd name="connsiteX7" fmla="*/ 1102756 w 5333455"/>
              <a:gd name="connsiteY7" fmla="*/ 4467225 h 4637380"/>
              <a:gd name="connsiteX0" fmla="*/ 1097117 w 5348768"/>
              <a:gd name="connsiteY0" fmla="*/ 4467225 h 4532611"/>
              <a:gd name="connsiteX1" fmla="*/ 19680 w 5348768"/>
              <a:gd name="connsiteY1" fmla="*/ 4322834 h 4532611"/>
              <a:gd name="connsiteX2" fmla="*/ 915029 w 5348768"/>
              <a:gd name="connsiteY2" fmla="*/ 2608334 h 4532611"/>
              <a:gd name="connsiteX3" fmla="*/ 1715128 w 5348768"/>
              <a:gd name="connsiteY3" fmla="*/ 1655834 h 4532611"/>
              <a:gd name="connsiteX4" fmla="*/ 3133929 w 5348768"/>
              <a:gd name="connsiteY4" fmla="*/ 639713 h 4532611"/>
              <a:gd name="connsiteX5" fmla="*/ 4884991 w 5348768"/>
              <a:gd name="connsiteY5" fmla="*/ 0 h 4532611"/>
              <a:gd name="connsiteX6" fmla="*/ 4857954 w 5348768"/>
              <a:gd name="connsiteY6" fmla="*/ 4532362 h 4532611"/>
              <a:gd name="connsiteX7" fmla="*/ 1097117 w 5348768"/>
              <a:gd name="connsiteY7" fmla="*/ 4467225 h 4532611"/>
              <a:gd name="connsiteX0" fmla="*/ 1097117 w 5355144"/>
              <a:gd name="connsiteY0" fmla="*/ 4565516 h 4630653"/>
              <a:gd name="connsiteX1" fmla="*/ 19680 w 5355144"/>
              <a:gd name="connsiteY1" fmla="*/ 4421125 h 4630653"/>
              <a:gd name="connsiteX2" fmla="*/ 915029 w 5355144"/>
              <a:gd name="connsiteY2" fmla="*/ 2706625 h 4630653"/>
              <a:gd name="connsiteX3" fmla="*/ 1715128 w 5355144"/>
              <a:gd name="connsiteY3" fmla="*/ 1754125 h 4630653"/>
              <a:gd name="connsiteX4" fmla="*/ 3133929 w 5355144"/>
              <a:gd name="connsiteY4" fmla="*/ 738004 h 4630653"/>
              <a:gd name="connsiteX5" fmla="*/ 4884991 w 5355144"/>
              <a:gd name="connsiteY5" fmla="*/ 98291 h 4630653"/>
              <a:gd name="connsiteX6" fmla="*/ 5315578 w 5355144"/>
              <a:gd name="connsiteY6" fmla="*/ 2897127 h 4630653"/>
              <a:gd name="connsiteX7" fmla="*/ 4857954 w 5355144"/>
              <a:gd name="connsiteY7" fmla="*/ 4630653 h 4630653"/>
              <a:gd name="connsiteX8" fmla="*/ 1097117 w 5355144"/>
              <a:gd name="connsiteY8" fmla="*/ 4565516 h 4630653"/>
              <a:gd name="connsiteX0" fmla="*/ 1097117 w 5123363"/>
              <a:gd name="connsiteY0" fmla="*/ 4565516 h 4745138"/>
              <a:gd name="connsiteX1" fmla="*/ 19680 w 5123363"/>
              <a:gd name="connsiteY1" fmla="*/ 4421125 h 4745138"/>
              <a:gd name="connsiteX2" fmla="*/ 915029 w 5123363"/>
              <a:gd name="connsiteY2" fmla="*/ 2706625 h 4745138"/>
              <a:gd name="connsiteX3" fmla="*/ 1715128 w 5123363"/>
              <a:gd name="connsiteY3" fmla="*/ 1754125 h 4745138"/>
              <a:gd name="connsiteX4" fmla="*/ 3133929 w 5123363"/>
              <a:gd name="connsiteY4" fmla="*/ 738004 h 4745138"/>
              <a:gd name="connsiteX5" fmla="*/ 4884991 w 5123363"/>
              <a:gd name="connsiteY5" fmla="*/ 98291 h 4745138"/>
              <a:gd name="connsiteX6" fmla="*/ 4820278 w 5123363"/>
              <a:gd name="connsiteY6" fmla="*/ 2906652 h 4745138"/>
              <a:gd name="connsiteX7" fmla="*/ 4857954 w 5123363"/>
              <a:gd name="connsiteY7" fmla="*/ 4630653 h 4745138"/>
              <a:gd name="connsiteX8" fmla="*/ 1097117 w 5123363"/>
              <a:gd name="connsiteY8" fmla="*/ 4565516 h 4745138"/>
              <a:gd name="connsiteX0" fmla="*/ 1097117 w 5032215"/>
              <a:gd name="connsiteY0" fmla="*/ 4565516 h 4985969"/>
              <a:gd name="connsiteX1" fmla="*/ 19680 w 5032215"/>
              <a:gd name="connsiteY1" fmla="*/ 4421125 h 4985969"/>
              <a:gd name="connsiteX2" fmla="*/ 915029 w 5032215"/>
              <a:gd name="connsiteY2" fmla="*/ 2706625 h 4985969"/>
              <a:gd name="connsiteX3" fmla="*/ 1715128 w 5032215"/>
              <a:gd name="connsiteY3" fmla="*/ 1754125 h 4985969"/>
              <a:gd name="connsiteX4" fmla="*/ 3133929 w 5032215"/>
              <a:gd name="connsiteY4" fmla="*/ 738004 h 4985969"/>
              <a:gd name="connsiteX5" fmla="*/ 4884991 w 5032215"/>
              <a:gd name="connsiteY5" fmla="*/ 98291 h 4985969"/>
              <a:gd name="connsiteX6" fmla="*/ 4820278 w 5032215"/>
              <a:gd name="connsiteY6" fmla="*/ 2906652 h 4985969"/>
              <a:gd name="connsiteX7" fmla="*/ 4857954 w 5032215"/>
              <a:gd name="connsiteY7" fmla="*/ 4630653 h 4985969"/>
              <a:gd name="connsiteX8" fmla="*/ 1097117 w 5032215"/>
              <a:gd name="connsiteY8" fmla="*/ 4565516 h 4985969"/>
              <a:gd name="connsiteX0" fmla="*/ 1097117 w 5055975"/>
              <a:gd name="connsiteY0" fmla="*/ 4474935 h 4895388"/>
              <a:gd name="connsiteX1" fmla="*/ 19680 w 5055975"/>
              <a:gd name="connsiteY1" fmla="*/ 4330544 h 4895388"/>
              <a:gd name="connsiteX2" fmla="*/ 915029 w 5055975"/>
              <a:gd name="connsiteY2" fmla="*/ 2616044 h 4895388"/>
              <a:gd name="connsiteX3" fmla="*/ 1715128 w 5055975"/>
              <a:gd name="connsiteY3" fmla="*/ 1663544 h 4895388"/>
              <a:gd name="connsiteX4" fmla="*/ 3133929 w 5055975"/>
              <a:gd name="connsiteY4" fmla="*/ 647423 h 4895388"/>
              <a:gd name="connsiteX5" fmla="*/ 4884991 w 5055975"/>
              <a:gd name="connsiteY5" fmla="*/ 7710 h 4895388"/>
              <a:gd name="connsiteX6" fmla="*/ 4982204 w 5055975"/>
              <a:gd name="connsiteY6" fmla="*/ 1072996 h 4895388"/>
              <a:gd name="connsiteX7" fmla="*/ 4820278 w 5055975"/>
              <a:gd name="connsiteY7" fmla="*/ 2816071 h 4895388"/>
              <a:gd name="connsiteX8" fmla="*/ 4857954 w 5055975"/>
              <a:gd name="connsiteY8" fmla="*/ 4540072 h 4895388"/>
              <a:gd name="connsiteX9" fmla="*/ 1097117 w 5055975"/>
              <a:gd name="connsiteY9" fmla="*/ 4474935 h 4895388"/>
              <a:gd name="connsiteX0" fmla="*/ 1097117 w 5008908"/>
              <a:gd name="connsiteY0" fmla="*/ 4474935 h 4895388"/>
              <a:gd name="connsiteX1" fmla="*/ 19680 w 5008908"/>
              <a:gd name="connsiteY1" fmla="*/ 4330544 h 4895388"/>
              <a:gd name="connsiteX2" fmla="*/ 915029 w 5008908"/>
              <a:gd name="connsiteY2" fmla="*/ 2616044 h 4895388"/>
              <a:gd name="connsiteX3" fmla="*/ 1715128 w 5008908"/>
              <a:gd name="connsiteY3" fmla="*/ 1663544 h 4895388"/>
              <a:gd name="connsiteX4" fmla="*/ 3133929 w 5008908"/>
              <a:gd name="connsiteY4" fmla="*/ 647423 h 4895388"/>
              <a:gd name="connsiteX5" fmla="*/ 4884991 w 5008908"/>
              <a:gd name="connsiteY5" fmla="*/ 7710 h 4895388"/>
              <a:gd name="connsiteX6" fmla="*/ 4820279 w 5008908"/>
              <a:gd name="connsiteY6" fmla="*/ 1111096 h 4895388"/>
              <a:gd name="connsiteX7" fmla="*/ 4820278 w 5008908"/>
              <a:gd name="connsiteY7" fmla="*/ 2816071 h 4895388"/>
              <a:gd name="connsiteX8" fmla="*/ 4857954 w 5008908"/>
              <a:gd name="connsiteY8" fmla="*/ 4540072 h 4895388"/>
              <a:gd name="connsiteX9" fmla="*/ 1097117 w 5008908"/>
              <a:gd name="connsiteY9" fmla="*/ 4474935 h 4895388"/>
              <a:gd name="connsiteX0" fmla="*/ 1097117 w 4858032"/>
              <a:gd name="connsiteY0" fmla="*/ 4578551 h 4999004"/>
              <a:gd name="connsiteX1" fmla="*/ 19680 w 4858032"/>
              <a:gd name="connsiteY1" fmla="*/ 4434160 h 4999004"/>
              <a:gd name="connsiteX2" fmla="*/ 915029 w 4858032"/>
              <a:gd name="connsiteY2" fmla="*/ 2719660 h 4999004"/>
              <a:gd name="connsiteX3" fmla="*/ 1715128 w 4858032"/>
              <a:gd name="connsiteY3" fmla="*/ 1767160 h 4999004"/>
              <a:gd name="connsiteX4" fmla="*/ 3133929 w 4858032"/>
              <a:gd name="connsiteY4" fmla="*/ 751039 h 4999004"/>
              <a:gd name="connsiteX5" fmla="*/ 4637341 w 4858032"/>
              <a:gd name="connsiteY5" fmla="*/ 6551 h 4999004"/>
              <a:gd name="connsiteX6" fmla="*/ 4820279 w 4858032"/>
              <a:gd name="connsiteY6" fmla="*/ 1214712 h 4999004"/>
              <a:gd name="connsiteX7" fmla="*/ 4820278 w 4858032"/>
              <a:gd name="connsiteY7" fmla="*/ 2919687 h 4999004"/>
              <a:gd name="connsiteX8" fmla="*/ 4857954 w 4858032"/>
              <a:gd name="connsiteY8" fmla="*/ 4643688 h 4999004"/>
              <a:gd name="connsiteX9" fmla="*/ 1097117 w 4858032"/>
              <a:gd name="connsiteY9" fmla="*/ 4578551 h 4999004"/>
              <a:gd name="connsiteX0" fmla="*/ 1097117 w 4944445"/>
              <a:gd name="connsiteY0" fmla="*/ 4437363 h 4857816"/>
              <a:gd name="connsiteX1" fmla="*/ 19680 w 4944445"/>
              <a:gd name="connsiteY1" fmla="*/ 4292972 h 4857816"/>
              <a:gd name="connsiteX2" fmla="*/ 915029 w 4944445"/>
              <a:gd name="connsiteY2" fmla="*/ 2578472 h 4857816"/>
              <a:gd name="connsiteX3" fmla="*/ 1715128 w 4944445"/>
              <a:gd name="connsiteY3" fmla="*/ 1625972 h 4857816"/>
              <a:gd name="connsiteX4" fmla="*/ 3133929 w 4944445"/>
              <a:gd name="connsiteY4" fmla="*/ 609851 h 4857816"/>
              <a:gd name="connsiteX5" fmla="*/ 4799266 w 4944445"/>
              <a:gd name="connsiteY5" fmla="*/ 8238 h 4857816"/>
              <a:gd name="connsiteX6" fmla="*/ 4820279 w 4944445"/>
              <a:gd name="connsiteY6" fmla="*/ 1073524 h 4857816"/>
              <a:gd name="connsiteX7" fmla="*/ 4820278 w 4944445"/>
              <a:gd name="connsiteY7" fmla="*/ 2778499 h 4857816"/>
              <a:gd name="connsiteX8" fmla="*/ 4857954 w 4944445"/>
              <a:gd name="connsiteY8" fmla="*/ 4502500 h 4857816"/>
              <a:gd name="connsiteX9" fmla="*/ 1097117 w 4944445"/>
              <a:gd name="connsiteY9" fmla="*/ 4437363 h 4857816"/>
              <a:gd name="connsiteX0" fmla="*/ 1097117 w 4858032"/>
              <a:gd name="connsiteY0" fmla="*/ 4437363 h 4857816"/>
              <a:gd name="connsiteX1" fmla="*/ 19680 w 4858032"/>
              <a:gd name="connsiteY1" fmla="*/ 4292972 h 4857816"/>
              <a:gd name="connsiteX2" fmla="*/ 915029 w 4858032"/>
              <a:gd name="connsiteY2" fmla="*/ 2578472 h 4857816"/>
              <a:gd name="connsiteX3" fmla="*/ 1715128 w 4858032"/>
              <a:gd name="connsiteY3" fmla="*/ 1625972 h 4857816"/>
              <a:gd name="connsiteX4" fmla="*/ 3133929 w 4858032"/>
              <a:gd name="connsiteY4" fmla="*/ 609851 h 4857816"/>
              <a:gd name="connsiteX5" fmla="*/ 4799266 w 4858032"/>
              <a:gd name="connsiteY5" fmla="*/ 8238 h 4857816"/>
              <a:gd name="connsiteX6" fmla="*/ 4820279 w 4858032"/>
              <a:gd name="connsiteY6" fmla="*/ 1073524 h 4857816"/>
              <a:gd name="connsiteX7" fmla="*/ 4820278 w 4858032"/>
              <a:gd name="connsiteY7" fmla="*/ 2778499 h 4857816"/>
              <a:gd name="connsiteX8" fmla="*/ 4857954 w 4858032"/>
              <a:gd name="connsiteY8" fmla="*/ 4502500 h 4857816"/>
              <a:gd name="connsiteX9" fmla="*/ 1097117 w 4858032"/>
              <a:gd name="connsiteY9" fmla="*/ 4437363 h 4857816"/>
              <a:gd name="connsiteX0" fmla="*/ 1097117 w 4858032"/>
              <a:gd name="connsiteY0" fmla="*/ 4437363 h 4857816"/>
              <a:gd name="connsiteX1" fmla="*/ 19680 w 4858032"/>
              <a:gd name="connsiteY1" fmla="*/ 4292972 h 4857816"/>
              <a:gd name="connsiteX2" fmla="*/ 915029 w 4858032"/>
              <a:gd name="connsiteY2" fmla="*/ 2578472 h 4857816"/>
              <a:gd name="connsiteX3" fmla="*/ 1715128 w 4858032"/>
              <a:gd name="connsiteY3" fmla="*/ 1625972 h 4857816"/>
              <a:gd name="connsiteX4" fmla="*/ 3133929 w 4858032"/>
              <a:gd name="connsiteY4" fmla="*/ 609851 h 4857816"/>
              <a:gd name="connsiteX5" fmla="*/ 4818316 w 4858032"/>
              <a:gd name="connsiteY5" fmla="*/ 8238 h 4857816"/>
              <a:gd name="connsiteX6" fmla="*/ 4820279 w 4858032"/>
              <a:gd name="connsiteY6" fmla="*/ 1073524 h 4857816"/>
              <a:gd name="connsiteX7" fmla="*/ 4820278 w 4858032"/>
              <a:gd name="connsiteY7" fmla="*/ 2778499 h 4857816"/>
              <a:gd name="connsiteX8" fmla="*/ 4857954 w 4858032"/>
              <a:gd name="connsiteY8" fmla="*/ 4502500 h 4857816"/>
              <a:gd name="connsiteX9" fmla="*/ 1097117 w 4858032"/>
              <a:gd name="connsiteY9" fmla="*/ 4437363 h 4857816"/>
              <a:gd name="connsiteX0" fmla="*/ 1097117 w 4858032"/>
              <a:gd name="connsiteY0" fmla="*/ 4437363 h 4857816"/>
              <a:gd name="connsiteX1" fmla="*/ 19680 w 4858032"/>
              <a:gd name="connsiteY1" fmla="*/ 4292972 h 4857816"/>
              <a:gd name="connsiteX2" fmla="*/ 915029 w 4858032"/>
              <a:gd name="connsiteY2" fmla="*/ 2578472 h 4857816"/>
              <a:gd name="connsiteX3" fmla="*/ 1715128 w 4858032"/>
              <a:gd name="connsiteY3" fmla="*/ 1625972 h 4857816"/>
              <a:gd name="connsiteX4" fmla="*/ 3133929 w 4858032"/>
              <a:gd name="connsiteY4" fmla="*/ 609851 h 4857816"/>
              <a:gd name="connsiteX5" fmla="*/ 4818316 w 4858032"/>
              <a:gd name="connsiteY5" fmla="*/ 8238 h 4857816"/>
              <a:gd name="connsiteX6" fmla="*/ 4820279 w 4858032"/>
              <a:gd name="connsiteY6" fmla="*/ 1073524 h 4857816"/>
              <a:gd name="connsiteX7" fmla="*/ 4820278 w 4858032"/>
              <a:gd name="connsiteY7" fmla="*/ 2778499 h 4857816"/>
              <a:gd name="connsiteX8" fmla="*/ 4857954 w 4858032"/>
              <a:gd name="connsiteY8" fmla="*/ 4502500 h 4857816"/>
              <a:gd name="connsiteX9" fmla="*/ 1097117 w 4858032"/>
              <a:gd name="connsiteY9" fmla="*/ 4437363 h 4857816"/>
              <a:gd name="connsiteX0" fmla="*/ 1097117 w 4858032"/>
              <a:gd name="connsiteY0" fmla="*/ 4429125 h 4849578"/>
              <a:gd name="connsiteX1" fmla="*/ 19680 w 4858032"/>
              <a:gd name="connsiteY1" fmla="*/ 4284734 h 4849578"/>
              <a:gd name="connsiteX2" fmla="*/ 915029 w 4858032"/>
              <a:gd name="connsiteY2" fmla="*/ 2570234 h 4849578"/>
              <a:gd name="connsiteX3" fmla="*/ 1715128 w 4858032"/>
              <a:gd name="connsiteY3" fmla="*/ 1617734 h 4849578"/>
              <a:gd name="connsiteX4" fmla="*/ 3133929 w 4858032"/>
              <a:gd name="connsiteY4" fmla="*/ 601613 h 4849578"/>
              <a:gd name="connsiteX5" fmla="*/ 4818316 w 4858032"/>
              <a:gd name="connsiteY5" fmla="*/ 0 h 4849578"/>
              <a:gd name="connsiteX6" fmla="*/ 4820279 w 4858032"/>
              <a:gd name="connsiteY6" fmla="*/ 1065286 h 4849578"/>
              <a:gd name="connsiteX7" fmla="*/ 4820278 w 4858032"/>
              <a:gd name="connsiteY7" fmla="*/ 2770261 h 4849578"/>
              <a:gd name="connsiteX8" fmla="*/ 4857954 w 4858032"/>
              <a:gd name="connsiteY8" fmla="*/ 4494262 h 4849578"/>
              <a:gd name="connsiteX9" fmla="*/ 1097117 w 4858032"/>
              <a:gd name="connsiteY9" fmla="*/ 4429125 h 4849578"/>
              <a:gd name="connsiteX0" fmla="*/ 1097117 w 4858032"/>
              <a:gd name="connsiteY0" fmla="*/ 4429125 h 4849578"/>
              <a:gd name="connsiteX1" fmla="*/ 19680 w 4858032"/>
              <a:gd name="connsiteY1" fmla="*/ 4284734 h 4849578"/>
              <a:gd name="connsiteX2" fmla="*/ 915029 w 4858032"/>
              <a:gd name="connsiteY2" fmla="*/ 2570234 h 4849578"/>
              <a:gd name="connsiteX3" fmla="*/ 1715128 w 4858032"/>
              <a:gd name="connsiteY3" fmla="*/ 1617734 h 4849578"/>
              <a:gd name="connsiteX4" fmla="*/ 3133929 w 4858032"/>
              <a:gd name="connsiteY4" fmla="*/ 601613 h 4849578"/>
              <a:gd name="connsiteX5" fmla="*/ 4818316 w 4858032"/>
              <a:gd name="connsiteY5" fmla="*/ 0 h 4849578"/>
              <a:gd name="connsiteX6" fmla="*/ 4820279 w 4858032"/>
              <a:gd name="connsiteY6" fmla="*/ 1065286 h 4849578"/>
              <a:gd name="connsiteX7" fmla="*/ 4820278 w 4858032"/>
              <a:gd name="connsiteY7" fmla="*/ 2770261 h 4849578"/>
              <a:gd name="connsiteX8" fmla="*/ 4857954 w 4858032"/>
              <a:gd name="connsiteY8" fmla="*/ 4494262 h 4849578"/>
              <a:gd name="connsiteX9" fmla="*/ 1097117 w 4858032"/>
              <a:gd name="connsiteY9" fmla="*/ 4429125 h 4849578"/>
              <a:gd name="connsiteX0" fmla="*/ 1097117 w 4858032"/>
              <a:gd name="connsiteY0" fmla="*/ 4429125 h 4849578"/>
              <a:gd name="connsiteX1" fmla="*/ 19680 w 4858032"/>
              <a:gd name="connsiteY1" fmla="*/ 4284734 h 4849578"/>
              <a:gd name="connsiteX2" fmla="*/ 734054 w 4858032"/>
              <a:gd name="connsiteY2" fmla="*/ 2551184 h 4849578"/>
              <a:gd name="connsiteX3" fmla="*/ 1715128 w 4858032"/>
              <a:gd name="connsiteY3" fmla="*/ 1617734 h 4849578"/>
              <a:gd name="connsiteX4" fmla="*/ 3133929 w 4858032"/>
              <a:gd name="connsiteY4" fmla="*/ 601613 h 4849578"/>
              <a:gd name="connsiteX5" fmla="*/ 4818316 w 4858032"/>
              <a:gd name="connsiteY5" fmla="*/ 0 h 4849578"/>
              <a:gd name="connsiteX6" fmla="*/ 4820279 w 4858032"/>
              <a:gd name="connsiteY6" fmla="*/ 1065286 h 4849578"/>
              <a:gd name="connsiteX7" fmla="*/ 4820278 w 4858032"/>
              <a:gd name="connsiteY7" fmla="*/ 2770261 h 4849578"/>
              <a:gd name="connsiteX8" fmla="*/ 4857954 w 4858032"/>
              <a:gd name="connsiteY8" fmla="*/ 4494262 h 4849578"/>
              <a:gd name="connsiteX9" fmla="*/ 1097117 w 4858032"/>
              <a:gd name="connsiteY9" fmla="*/ 4429125 h 4849578"/>
              <a:gd name="connsiteX0" fmla="*/ 1097117 w 4858032"/>
              <a:gd name="connsiteY0" fmla="*/ 4429125 h 4849578"/>
              <a:gd name="connsiteX1" fmla="*/ 19680 w 4858032"/>
              <a:gd name="connsiteY1" fmla="*/ 4284734 h 4849578"/>
              <a:gd name="connsiteX2" fmla="*/ 876929 w 4858032"/>
              <a:gd name="connsiteY2" fmla="*/ 2598809 h 4849578"/>
              <a:gd name="connsiteX3" fmla="*/ 1715128 w 4858032"/>
              <a:gd name="connsiteY3" fmla="*/ 1617734 h 4849578"/>
              <a:gd name="connsiteX4" fmla="*/ 3133929 w 4858032"/>
              <a:gd name="connsiteY4" fmla="*/ 601613 h 4849578"/>
              <a:gd name="connsiteX5" fmla="*/ 4818316 w 4858032"/>
              <a:gd name="connsiteY5" fmla="*/ 0 h 4849578"/>
              <a:gd name="connsiteX6" fmla="*/ 4820279 w 4858032"/>
              <a:gd name="connsiteY6" fmla="*/ 1065286 h 4849578"/>
              <a:gd name="connsiteX7" fmla="*/ 4820278 w 4858032"/>
              <a:gd name="connsiteY7" fmla="*/ 2770261 h 4849578"/>
              <a:gd name="connsiteX8" fmla="*/ 4857954 w 4858032"/>
              <a:gd name="connsiteY8" fmla="*/ 4494262 h 4849578"/>
              <a:gd name="connsiteX9" fmla="*/ 1097117 w 4858032"/>
              <a:gd name="connsiteY9" fmla="*/ 4429125 h 4849578"/>
              <a:gd name="connsiteX0" fmla="*/ 1097117 w 4857954"/>
              <a:gd name="connsiteY0" fmla="*/ 4429125 h 4494262"/>
              <a:gd name="connsiteX1" fmla="*/ 19680 w 4857954"/>
              <a:gd name="connsiteY1" fmla="*/ 4284734 h 4494262"/>
              <a:gd name="connsiteX2" fmla="*/ 876929 w 4857954"/>
              <a:gd name="connsiteY2" fmla="*/ 2598809 h 4494262"/>
              <a:gd name="connsiteX3" fmla="*/ 1715128 w 4857954"/>
              <a:gd name="connsiteY3" fmla="*/ 1617734 h 4494262"/>
              <a:gd name="connsiteX4" fmla="*/ 3133929 w 4857954"/>
              <a:gd name="connsiteY4" fmla="*/ 601613 h 4494262"/>
              <a:gd name="connsiteX5" fmla="*/ 4818316 w 4857954"/>
              <a:gd name="connsiteY5" fmla="*/ 0 h 4494262"/>
              <a:gd name="connsiteX6" fmla="*/ 4820279 w 4857954"/>
              <a:gd name="connsiteY6" fmla="*/ 1065286 h 4494262"/>
              <a:gd name="connsiteX7" fmla="*/ 4820278 w 4857954"/>
              <a:gd name="connsiteY7" fmla="*/ 2770261 h 4494262"/>
              <a:gd name="connsiteX8" fmla="*/ 4857954 w 4857954"/>
              <a:gd name="connsiteY8" fmla="*/ 4494262 h 4494262"/>
              <a:gd name="connsiteX9" fmla="*/ 1097117 w 4857954"/>
              <a:gd name="connsiteY9" fmla="*/ 4429125 h 4494262"/>
              <a:gd name="connsiteX0" fmla="*/ 1077438 w 4838275"/>
              <a:gd name="connsiteY0" fmla="*/ 4429125 h 4494262"/>
              <a:gd name="connsiteX1" fmla="*/ 1 w 4838275"/>
              <a:gd name="connsiteY1" fmla="*/ 4284734 h 4494262"/>
              <a:gd name="connsiteX2" fmla="*/ 857250 w 4838275"/>
              <a:gd name="connsiteY2" fmla="*/ 2598809 h 4494262"/>
              <a:gd name="connsiteX3" fmla="*/ 1695449 w 4838275"/>
              <a:gd name="connsiteY3" fmla="*/ 1617734 h 4494262"/>
              <a:gd name="connsiteX4" fmla="*/ 3114250 w 4838275"/>
              <a:gd name="connsiteY4" fmla="*/ 601613 h 4494262"/>
              <a:gd name="connsiteX5" fmla="*/ 4798637 w 4838275"/>
              <a:gd name="connsiteY5" fmla="*/ 0 h 4494262"/>
              <a:gd name="connsiteX6" fmla="*/ 4800600 w 4838275"/>
              <a:gd name="connsiteY6" fmla="*/ 1065286 h 4494262"/>
              <a:gd name="connsiteX7" fmla="*/ 4800599 w 4838275"/>
              <a:gd name="connsiteY7" fmla="*/ 2770261 h 4494262"/>
              <a:gd name="connsiteX8" fmla="*/ 4838275 w 4838275"/>
              <a:gd name="connsiteY8" fmla="*/ 4494262 h 4494262"/>
              <a:gd name="connsiteX9" fmla="*/ 1077438 w 4838275"/>
              <a:gd name="connsiteY9" fmla="*/ 4429125 h 4494262"/>
              <a:gd name="connsiteX0" fmla="*/ 1115537 w 4876374"/>
              <a:gd name="connsiteY0" fmla="*/ 4429125 h 4494262"/>
              <a:gd name="connsiteX1" fmla="*/ 0 w 4876374"/>
              <a:gd name="connsiteY1" fmla="*/ 4427609 h 4494262"/>
              <a:gd name="connsiteX2" fmla="*/ 895349 w 4876374"/>
              <a:gd name="connsiteY2" fmla="*/ 2598809 h 4494262"/>
              <a:gd name="connsiteX3" fmla="*/ 1733548 w 4876374"/>
              <a:gd name="connsiteY3" fmla="*/ 1617734 h 4494262"/>
              <a:gd name="connsiteX4" fmla="*/ 3152349 w 4876374"/>
              <a:gd name="connsiteY4" fmla="*/ 601613 h 4494262"/>
              <a:gd name="connsiteX5" fmla="*/ 4836736 w 4876374"/>
              <a:gd name="connsiteY5" fmla="*/ 0 h 4494262"/>
              <a:gd name="connsiteX6" fmla="*/ 4838699 w 4876374"/>
              <a:gd name="connsiteY6" fmla="*/ 1065286 h 4494262"/>
              <a:gd name="connsiteX7" fmla="*/ 4838698 w 4876374"/>
              <a:gd name="connsiteY7" fmla="*/ 2770261 h 4494262"/>
              <a:gd name="connsiteX8" fmla="*/ 4876374 w 4876374"/>
              <a:gd name="connsiteY8" fmla="*/ 4494262 h 4494262"/>
              <a:gd name="connsiteX9" fmla="*/ 1115537 w 4876374"/>
              <a:gd name="connsiteY9" fmla="*/ 4429125 h 4494262"/>
              <a:gd name="connsiteX0" fmla="*/ 1115537 w 4876374"/>
              <a:gd name="connsiteY0" fmla="*/ 4429125 h 4494262"/>
              <a:gd name="connsiteX1" fmla="*/ 0 w 4876374"/>
              <a:gd name="connsiteY1" fmla="*/ 4427609 h 4494262"/>
              <a:gd name="connsiteX2" fmla="*/ 895349 w 4876374"/>
              <a:gd name="connsiteY2" fmla="*/ 2598809 h 4494262"/>
              <a:gd name="connsiteX3" fmla="*/ 1733548 w 4876374"/>
              <a:gd name="connsiteY3" fmla="*/ 1617734 h 4494262"/>
              <a:gd name="connsiteX4" fmla="*/ 3152349 w 4876374"/>
              <a:gd name="connsiteY4" fmla="*/ 601613 h 4494262"/>
              <a:gd name="connsiteX5" fmla="*/ 4836736 w 4876374"/>
              <a:gd name="connsiteY5" fmla="*/ 0 h 4494262"/>
              <a:gd name="connsiteX6" fmla="*/ 4838699 w 4876374"/>
              <a:gd name="connsiteY6" fmla="*/ 1065286 h 4494262"/>
              <a:gd name="connsiteX7" fmla="*/ 4838698 w 4876374"/>
              <a:gd name="connsiteY7" fmla="*/ 2770261 h 4494262"/>
              <a:gd name="connsiteX8" fmla="*/ 4876374 w 4876374"/>
              <a:gd name="connsiteY8" fmla="*/ 4494262 h 4494262"/>
              <a:gd name="connsiteX9" fmla="*/ 1115537 w 4876374"/>
              <a:gd name="connsiteY9" fmla="*/ 4429125 h 4494262"/>
              <a:gd name="connsiteX0" fmla="*/ 1115537 w 4876374"/>
              <a:gd name="connsiteY0" fmla="*/ 4429125 h 4494262"/>
              <a:gd name="connsiteX1" fmla="*/ 0 w 4876374"/>
              <a:gd name="connsiteY1" fmla="*/ 4427609 h 4494262"/>
              <a:gd name="connsiteX2" fmla="*/ 895349 w 4876374"/>
              <a:gd name="connsiteY2" fmla="*/ 2598809 h 4494262"/>
              <a:gd name="connsiteX3" fmla="*/ 1733548 w 4876374"/>
              <a:gd name="connsiteY3" fmla="*/ 1617734 h 4494262"/>
              <a:gd name="connsiteX4" fmla="*/ 3152349 w 4876374"/>
              <a:gd name="connsiteY4" fmla="*/ 601613 h 4494262"/>
              <a:gd name="connsiteX5" fmla="*/ 4836736 w 4876374"/>
              <a:gd name="connsiteY5" fmla="*/ 0 h 4494262"/>
              <a:gd name="connsiteX6" fmla="*/ 4838699 w 4876374"/>
              <a:gd name="connsiteY6" fmla="*/ 1065286 h 4494262"/>
              <a:gd name="connsiteX7" fmla="*/ 4838698 w 4876374"/>
              <a:gd name="connsiteY7" fmla="*/ 2770261 h 4494262"/>
              <a:gd name="connsiteX8" fmla="*/ 4876374 w 4876374"/>
              <a:gd name="connsiteY8" fmla="*/ 4494262 h 4494262"/>
              <a:gd name="connsiteX9" fmla="*/ 1115537 w 4876374"/>
              <a:gd name="connsiteY9" fmla="*/ 4429125 h 4494262"/>
              <a:gd name="connsiteX0" fmla="*/ 1115537 w 4876374"/>
              <a:gd name="connsiteY0" fmla="*/ 4429125 h 4494262"/>
              <a:gd name="connsiteX1" fmla="*/ 0 w 4876374"/>
              <a:gd name="connsiteY1" fmla="*/ 4427609 h 4494262"/>
              <a:gd name="connsiteX2" fmla="*/ 895349 w 4876374"/>
              <a:gd name="connsiteY2" fmla="*/ 2598809 h 4494262"/>
              <a:gd name="connsiteX3" fmla="*/ 1733548 w 4876374"/>
              <a:gd name="connsiteY3" fmla="*/ 1617734 h 4494262"/>
              <a:gd name="connsiteX4" fmla="*/ 3152349 w 4876374"/>
              <a:gd name="connsiteY4" fmla="*/ 601613 h 4494262"/>
              <a:gd name="connsiteX5" fmla="*/ 4836736 w 4876374"/>
              <a:gd name="connsiteY5" fmla="*/ 0 h 4494262"/>
              <a:gd name="connsiteX6" fmla="*/ 4838699 w 4876374"/>
              <a:gd name="connsiteY6" fmla="*/ 1065286 h 4494262"/>
              <a:gd name="connsiteX7" fmla="*/ 4838698 w 4876374"/>
              <a:gd name="connsiteY7" fmla="*/ 2770261 h 4494262"/>
              <a:gd name="connsiteX8" fmla="*/ 4876374 w 4876374"/>
              <a:gd name="connsiteY8" fmla="*/ 4494262 h 4494262"/>
              <a:gd name="connsiteX9" fmla="*/ 1115537 w 4876374"/>
              <a:gd name="connsiteY9" fmla="*/ 4429125 h 4494262"/>
              <a:gd name="connsiteX0" fmla="*/ 1115537 w 4847799"/>
              <a:gd name="connsiteY0" fmla="*/ 4429125 h 4494262"/>
              <a:gd name="connsiteX1" fmla="*/ 0 w 4847799"/>
              <a:gd name="connsiteY1" fmla="*/ 4427609 h 4494262"/>
              <a:gd name="connsiteX2" fmla="*/ 895349 w 4847799"/>
              <a:gd name="connsiteY2" fmla="*/ 2598809 h 4494262"/>
              <a:gd name="connsiteX3" fmla="*/ 1733548 w 4847799"/>
              <a:gd name="connsiteY3" fmla="*/ 1617734 h 4494262"/>
              <a:gd name="connsiteX4" fmla="*/ 3152349 w 4847799"/>
              <a:gd name="connsiteY4" fmla="*/ 601613 h 4494262"/>
              <a:gd name="connsiteX5" fmla="*/ 4836736 w 4847799"/>
              <a:gd name="connsiteY5" fmla="*/ 0 h 4494262"/>
              <a:gd name="connsiteX6" fmla="*/ 4838699 w 4847799"/>
              <a:gd name="connsiteY6" fmla="*/ 1065286 h 4494262"/>
              <a:gd name="connsiteX7" fmla="*/ 4838698 w 4847799"/>
              <a:gd name="connsiteY7" fmla="*/ 2770261 h 4494262"/>
              <a:gd name="connsiteX8" fmla="*/ 4847799 w 4847799"/>
              <a:gd name="connsiteY8" fmla="*/ 4494262 h 4494262"/>
              <a:gd name="connsiteX9" fmla="*/ 1115537 w 4847799"/>
              <a:gd name="connsiteY9" fmla="*/ 4429125 h 4494262"/>
              <a:gd name="connsiteX0" fmla="*/ 1115537 w 4847799"/>
              <a:gd name="connsiteY0" fmla="*/ 4448175 h 4513312"/>
              <a:gd name="connsiteX1" fmla="*/ 0 w 4847799"/>
              <a:gd name="connsiteY1" fmla="*/ 4446659 h 4513312"/>
              <a:gd name="connsiteX2" fmla="*/ 895349 w 4847799"/>
              <a:gd name="connsiteY2" fmla="*/ 2617859 h 4513312"/>
              <a:gd name="connsiteX3" fmla="*/ 1733548 w 4847799"/>
              <a:gd name="connsiteY3" fmla="*/ 1636784 h 4513312"/>
              <a:gd name="connsiteX4" fmla="*/ 3152349 w 4847799"/>
              <a:gd name="connsiteY4" fmla="*/ 620663 h 4513312"/>
              <a:gd name="connsiteX5" fmla="*/ 4846261 w 4847799"/>
              <a:gd name="connsiteY5" fmla="*/ 0 h 4513312"/>
              <a:gd name="connsiteX6" fmla="*/ 4838699 w 4847799"/>
              <a:gd name="connsiteY6" fmla="*/ 1084336 h 4513312"/>
              <a:gd name="connsiteX7" fmla="*/ 4838698 w 4847799"/>
              <a:gd name="connsiteY7" fmla="*/ 2789311 h 4513312"/>
              <a:gd name="connsiteX8" fmla="*/ 4847799 w 4847799"/>
              <a:gd name="connsiteY8" fmla="*/ 4513312 h 4513312"/>
              <a:gd name="connsiteX9" fmla="*/ 1115537 w 4847799"/>
              <a:gd name="connsiteY9" fmla="*/ 4448175 h 4513312"/>
              <a:gd name="connsiteX0" fmla="*/ 1115537 w 4847799"/>
              <a:gd name="connsiteY0" fmla="*/ 4448175 h 4513312"/>
              <a:gd name="connsiteX1" fmla="*/ 0 w 4847799"/>
              <a:gd name="connsiteY1" fmla="*/ 4446659 h 4513312"/>
              <a:gd name="connsiteX2" fmla="*/ 895349 w 4847799"/>
              <a:gd name="connsiteY2" fmla="*/ 2617859 h 4513312"/>
              <a:gd name="connsiteX3" fmla="*/ 1733548 w 4847799"/>
              <a:gd name="connsiteY3" fmla="*/ 1636784 h 4513312"/>
              <a:gd name="connsiteX4" fmla="*/ 3152349 w 4847799"/>
              <a:gd name="connsiteY4" fmla="*/ 620663 h 4513312"/>
              <a:gd name="connsiteX5" fmla="*/ 4846261 w 4847799"/>
              <a:gd name="connsiteY5" fmla="*/ 0 h 4513312"/>
              <a:gd name="connsiteX6" fmla="*/ 4838699 w 4847799"/>
              <a:gd name="connsiteY6" fmla="*/ 1084336 h 4513312"/>
              <a:gd name="connsiteX7" fmla="*/ 4838698 w 4847799"/>
              <a:gd name="connsiteY7" fmla="*/ 2789311 h 4513312"/>
              <a:gd name="connsiteX8" fmla="*/ 4847799 w 4847799"/>
              <a:gd name="connsiteY8" fmla="*/ 4513312 h 4513312"/>
              <a:gd name="connsiteX9" fmla="*/ 1115537 w 4847799"/>
              <a:gd name="connsiteY9" fmla="*/ 4448175 h 4513312"/>
              <a:gd name="connsiteX0" fmla="*/ 1115537 w 4847799"/>
              <a:gd name="connsiteY0" fmla="*/ 4448175 h 4513312"/>
              <a:gd name="connsiteX1" fmla="*/ 0 w 4847799"/>
              <a:gd name="connsiteY1" fmla="*/ 4446659 h 4513312"/>
              <a:gd name="connsiteX2" fmla="*/ 895349 w 4847799"/>
              <a:gd name="connsiteY2" fmla="*/ 2617859 h 4513312"/>
              <a:gd name="connsiteX3" fmla="*/ 1733548 w 4847799"/>
              <a:gd name="connsiteY3" fmla="*/ 1636784 h 4513312"/>
              <a:gd name="connsiteX4" fmla="*/ 3152349 w 4847799"/>
              <a:gd name="connsiteY4" fmla="*/ 620663 h 4513312"/>
              <a:gd name="connsiteX5" fmla="*/ 4846261 w 4847799"/>
              <a:gd name="connsiteY5" fmla="*/ 0 h 4513312"/>
              <a:gd name="connsiteX6" fmla="*/ 4838699 w 4847799"/>
              <a:gd name="connsiteY6" fmla="*/ 1084336 h 4513312"/>
              <a:gd name="connsiteX7" fmla="*/ 4838698 w 4847799"/>
              <a:gd name="connsiteY7" fmla="*/ 2789311 h 4513312"/>
              <a:gd name="connsiteX8" fmla="*/ 4847799 w 4847799"/>
              <a:gd name="connsiteY8" fmla="*/ 4513312 h 4513312"/>
              <a:gd name="connsiteX9" fmla="*/ 1115537 w 4847799"/>
              <a:gd name="connsiteY9" fmla="*/ 4448175 h 4513312"/>
              <a:gd name="connsiteX0" fmla="*/ 1115537 w 4848780"/>
              <a:gd name="connsiteY0" fmla="*/ 4448175 h 4513312"/>
              <a:gd name="connsiteX1" fmla="*/ 0 w 4848780"/>
              <a:gd name="connsiteY1" fmla="*/ 4446659 h 4513312"/>
              <a:gd name="connsiteX2" fmla="*/ 895349 w 4848780"/>
              <a:gd name="connsiteY2" fmla="*/ 2617859 h 4513312"/>
              <a:gd name="connsiteX3" fmla="*/ 1733548 w 4848780"/>
              <a:gd name="connsiteY3" fmla="*/ 1636784 h 4513312"/>
              <a:gd name="connsiteX4" fmla="*/ 3152349 w 4848780"/>
              <a:gd name="connsiteY4" fmla="*/ 620663 h 4513312"/>
              <a:gd name="connsiteX5" fmla="*/ 4846261 w 4848780"/>
              <a:gd name="connsiteY5" fmla="*/ 0 h 4513312"/>
              <a:gd name="connsiteX6" fmla="*/ 4848224 w 4848780"/>
              <a:gd name="connsiteY6" fmla="*/ 1112911 h 4513312"/>
              <a:gd name="connsiteX7" fmla="*/ 4838698 w 4848780"/>
              <a:gd name="connsiteY7" fmla="*/ 2789311 h 4513312"/>
              <a:gd name="connsiteX8" fmla="*/ 4847799 w 4848780"/>
              <a:gd name="connsiteY8" fmla="*/ 4513312 h 4513312"/>
              <a:gd name="connsiteX9" fmla="*/ 1115537 w 4848780"/>
              <a:gd name="connsiteY9" fmla="*/ 4448175 h 4513312"/>
              <a:gd name="connsiteX0" fmla="*/ 1115537 w 4848224"/>
              <a:gd name="connsiteY0" fmla="*/ 4448175 h 4513312"/>
              <a:gd name="connsiteX1" fmla="*/ 0 w 4848224"/>
              <a:gd name="connsiteY1" fmla="*/ 4446659 h 4513312"/>
              <a:gd name="connsiteX2" fmla="*/ 895349 w 4848224"/>
              <a:gd name="connsiteY2" fmla="*/ 2617859 h 4513312"/>
              <a:gd name="connsiteX3" fmla="*/ 1733548 w 4848224"/>
              <a:gd name="connsiteY3" fmla="*/ 1636784 h 4513312"/>
              <a:gd name="connsiteX4" fmla="*/ 3152349 w 4848224"/>
              <a:gd name="connsiteY4" fmla="*/ 620663 h 4513312"/>
              <a:gd name="connsiteX5" fmla="*/ 4846261 w 4848224"/>
              <a:gd name="connsiteY5" fmla="*/ 0 h 4513312"/>
              <a:gd name="connsiteX6" fmla="*/ 4848224 w 4848224"/>
              <a:gd name="connsiteY6" fmla="*/ 1112911 h 4513312"/>
              <a:gd name="connsiteX7" fmla="*/ 4838698 w 4848224"/>
              <a:gd name="connsiteY7" fmla="*/ 2789311 h 4513312"/>
              <a:gd name="connsiteX8" fmla="*/ 4847799 w 4848224"/>
              <a:gd name="connsiteY8" fmla="*/ 4513312 h 4513312"/>
              <a:gd name="connsiteX9" fmla="*/ 1115537 w 4848224"/>
              <a:gd name="connsiteY9" fmla="*/ 4448175 h 4513312"/>
              <a:gd name="connsiteX0" fmla="*/ 1115537 w 5121914"/>
              <a:gd name="connsiteY0" fmla="*/ 4448175 h 4623861"/>
              <a:gd name="connsiteX1" fmla="*/ 0 w 5121914"/>
              <a:gd name="connsiteY1" fmla="*/ 4446659 h 4623861"/>
              <a:gd name="connsiteX2" fmla="*/ 895349 w 5121914"/>
              <a:gd name="connsiteY2" fmla="*/ 2617859 h 4623861"/>
              <a:gd name="connsiteX3" fmla="*/ 1733548 w 5121914"/>
              <a:gd name="connsiteY3" fmla="*/ 1636784 h 4623861"/>
              <a:gd name="connsiteX4" fmla="*/ 3152349 w 5121914"/>
              <a:gd name="connsiteY4" fmla="*/ 620663 h 4623861"/>
              <a:gd name="connsiteX5" fmla="*/ 4846261 w 5121914"/>
              <a:gd name="connsiteY5" fmla="*/ 0 h 4623861"/>
              <a:gd name="connsiteX6" fmla="*/ 4848224 w 5121914"/>
              <a:gd name="connsiteY6" fmla="*/ 1112911 h 4623861"/>
              <a:gd name="connsiteX7" fmla="*/ 4838698 w 5121914"/>
              <a:gd name="connsiteY7" fmla="*/ 2808539 h 4623861"/>
              <a:gd name="connsiteX8" fmla="*/ 4847799 w 5121914"/>
              <a:gd name="connsiteY8" fmla="*/ 4513312 h 4623861"/>
              <a:gd name="connsiteX9" fmla="*/ 1115537 w 5121914"/>
              <a:gd name="connsiteY9" fmla="*/ 4448175 h 4623861"/>
              <a:gd name="connsiteX0" fmla="*/ 1115537 w 4848407"/>
              <a:gd name="connsiteY0" fmla="*/ 4448175 h 4623861"/>
              <a:gd name="connsiteX1" fmla="*/ 0 w 4848407"/>
              <a:gd name="connsiteY1" fmla="*/ 4446659 h 4623861"/>
              <a:gd name="connsiteX2" fmla="*/ 895349 w 4848407"/>
              <a:gd name="connsiteY2" fmla="*/ 2617859 h 4623861"/>
              <a:gd name="connsiteX3" fmla="*/ 1733548 w 4848407"/>
              <a:gd name="connsiteY3" fmla="*/ 1636784 h 4623861"/>
              <a:gd name="connsiteX4" fmla="*/ 3152349 w 4848407"/>
              <a:gd name="connsiteY4" fmla="*/ 620663 h 4623861"/>
              <a:gd name="connsiteX5" fmla="*/ 4846261 w 4848407"/>
              <a:gd name="connsiteY5" fmla="*/ 0 h 4623861"/>
              <a:gd name="connsiteX6" fmla="*/ 4848224 w 4848407"/>
              <a:gd name="connsiteY6" fmla="*/ 1112911 h 4623861"/>
              <a:gd name="connsiteX7" fmla="*/ 4838698 w 4848407"/>
              <a:gd name="connsiteY7" fmla="*/ 2808539 h 4623861"/>
              <a:gd name="connsiteX8" fmla="*/ 4847799 w 4848407"/>
              <a:gd name="connsiteY8" fmla="*/ 4513312 h 4623861"/>
              <a:gd name="connsiteX9" fmla="*/ 1115537 w 4848407"/>
              <a:gd name="connsiteY9" fmla="*/ 4448175 h 4623861"/>
              <a:gd name="connsiteX0" fmla="*/ 1115537 w 4857324"/>
              <a:gd name="connsiteY0" fmla="*/ 4448175 h 4645873"/>
              <a:gd name="connsiteX1" fmla="*/ 0 w 4857324"/>
              <a:gd name="connsiteY1" fmla="*/ 4446659 h 4645873"/>
              <a:gd name="connsiteX2" fmla="*/ 895349 w 4857324"/>
              <a:gd name="connsiteY2" fmla="*/ 2617859 h 4645873"/>
              <a:gd name="connsiteX3" fmla="*/ 1733548 w 4857324"/>
              <a:gd name="connsiteY3" fmla="*/ 1636784 h 4645873"/>
              <a:gd name="connsiteX4" fmla="*/ 3152349 w 4857324"/>
              <a:gd name="connsiteY4" fmla="*/ 620663 h 4645873"/>
              <a:gd name="connsiteX5" fmla="*/ 4846261 w 4857324"/>
              <a:gd name="connsiteY5" fmla="*/ 0 h 4645873"/>
              <a:gd name="connsiteX6" fmla="*/ 4848224 w 4857324"/>
              <a:gd name="connsiteY6" fmla="*/ 1112911 h 4645873"/>
              <a:gd name="connsiteX7" fmla="*/ 4838698 w 4857324"/>
              <a:gd name="connsiteY7" fmla="*/ 2808539 h 4645873"/>
              <a:gd name="connsiteX8" fmla="*/ 4857324 w 4857324"/>
              <a:gd name="connsiteY8" fmla="*/ 4542155 h 4645873"/>
              <a:gd name="connsiteX9" fmla="*/ 1115537 w 4857324"/>
              <a:gd name="connsiteY9" fmla="*/ 4448175 h 4645873"/>
              <a:gd name="connsiteX0" fmla="*/ 1115537 w 5084385"/>
              <a:gd name="connsiteY0" fmla="*/ 4448175 h 4645873"/>
              <a:gd name="connsiteX1" fmla="*/ 0 w 5084385"/>
              <a:gd name="connsiteY1" fmla="*/ 4446659 h 4645873"/>
              <a:gd name="connsiteX2" fmla="*/ 895349 w 5084385"/>
              <a:gd name="connsiteY2" fmla="*/ 2617859 h 4645873"/>
              <a:gd name="connsiteX3" fmla="*/ 1733548 w 5084385"/>
              <a:gd name="connsiteY3" fmla="*/ 1636784 h 4645873"/>
              <a:gd name="connsiteX4" fmla="*/ 3152349 w 5084385"/>
              <a:gd name="connsiteY4" fmla="*/ 620663 h 4645873"/>
              <a:gd name="connsiteX5" fmla="*/ 4846261 w 5084385"/>
              <a:gd name="connsiteY5" fmla="*/ 0 h 4645873"/>
              <a:gd name="connsiteX6" fmla="*/ 4848224 w 5084385"/>
              <a:gd name="connsiteY6" fmla="*/ 1112911 h 4645873"/>
              <a:gd name="connsiteX7" fmla="*/ 4838698 w 5084385"/>
              <a:gd name="connsiteY7" fmla="*/ 2808539 h 4645873"/>
              <a:gd name="connsiteX8" fmla="*/ 4857324 w 5084385"/>
              <a:gd name="connsiteY8" fmla="*/ 4542155 h 4645873"/>
              <a:gd name="connsiteX9" fmla="*/ 1115537 w 5084385"/>
              <a:gd name="connsiteY9" fmla="*/ 4448175 h 4645873"/>
              <a:gd name="connsiteX0" fmla="*/ 1115537 w 4857324"/>
              <a:gd name="connsiteY0" fmla="*/ 4448175 h 4645873"/>
              <a:gd name="connsiteX1" fmla="*/ 0 w 4857324"/>
              <a:gd name="connsiteY1" fmla="*/ 4446659 h 4645873"/>
              <a:gd name="connsiteX2" fmla="*/ 895349 w 4857324"/>
              <a:gd name="connsiteY2" fmla="*/ 2617859 h 4645873"/>
              <a:gd name="connsiteX3" fmla="*/ 1733548 w 4857324"/>
              <a:gd name="connsiteY3" fmla="*/ 1636784 h 4645873"/>
              <a:gd name="connsiteX4" fmla="*/ 3152349 w 4857324"/>
              <a:gd name="connsiteY4" fmla="*/ 620663 h 4645873"/>
              <a:gd name="connsiteX5" fmla="*/ 4846261 w 4857324"/>
              <a:gd name="connsiteY5" fmla="*/ 0 h 4645873"/>
              <a:gd name="connsiteX6" fmla="*/ 4848224 w 4857324"/>
              <a:gd name="connsiteY6" fmla="*/ 1112911 h 4645873"/>
              <a:gd name="connsiteX7" fmla="*/ 4838698 w 4857324"/>
              <a:gd name="connsiteY7" fmla="*/ 2808539 h 4645873"/>
              <a:gd name="connsiteX8" fmla="*/ 4857324 w 4857324"/>
              <a:gd name="connsiteY8" fmla="*/ 4542155 h 4645873"/>
              <a:gd name="connsiteX9" fmla="*/ 1115537 w 4857324"/>
              <a:gd name="connsiteY9" fmla="*/ 4448175 h 4645873"/>
              <a:gd name="connsiteX0" fmla="*/ 1115537 w 4857324"/>
              <a:gd name="connsiteY0" fmla="*/ 4448175 h 4542155"/>
              <a:gd name="connsiteX1" fmla="*/ 0 w 4857324"/>
              <a:gd name="connsiteY1" fmla="*/ 4446659 h 4542155"/>
              <a:gd name="connsiteX2" fmla="*/ 895349 w 4857324"/>
              <a:gd name="connsiteY2" fmla="*/ 2617859 h 4542155"/>
              <a:gd name="connsiteX3" fmla="*/ 1733548 w 4857324"/>
              <a:gd name="connsiteY3" fmla="*/ 1636784 h 4542155"/>
              <a:gd name="connsiteX4" fmla="*/ 3152349 w 4857324"/>
              <a:gd name="connsiteY4" fmla="*/ 620663 h 4542155"/>
              <a:gd name="connsiteX5" fmla="*/ 4846261 w 4857324"/>
              <a:gd name="connsiteY5" fmla="*/ 0 h 4542155"/>
              <a:gd name="connsiteX6" fmla="*/ 4848224 w 4857324"/>
              <a:gd name="connsiteY6" fmla="*/ 1112911 h 4542155"/>
              <a:gd name="connsiteX7" fmla="*/ 4838698 w 4857324"/>
              <a:gd name="connsiteY7" fmla="*/ 2808539 h 4542155"/>
              <a:gd name="connsiteX8" fmla="*/ 4857324 w 4857324"/>
              <a:gd name="connsiteY8" fmla="*/ 4542155 h 4542155"/>
              <a:gd name="connsiteX9" fmla="*/ 1115537 w 4857324"/>
              <a:gd name="connsiteY9" fmla="*/ 4448175 h 4542155"/>
              <a:gd name="connsiteX0" fmla="*/ 1115537 w 4866849"/>
              <a:gd name="connsiteY0" fmla="*/ 4448175 h 4484469"/>
              <a:gd name="connsiteX1" fmla="*/ 0 w 4866849"/>
              <a:gd name="connsiteY1" fmla="*/ 4446659 h 4484469"/>
              <a:gd name="connsiteX2" fmla="*/ 895349 w 4866849"/>
              <a:gd name="connsiteY2" fmla="*/ 2617859 h 4484469"/>
              <a:gd name="connsiteX3" fmla="*/ 1733548 w 4866849"/>
              <a:gd name="connsiteY3" fmla="*/ 1636784 h 4484469"/>
              <a:gd name="connsiteX4" fmla="*/ 3152349 w 4866849"/>
              <a:gd name="connsiteY4" fmla="*/ 620663 h 4484469"/>
              <a:gd name="connsiteX5" fmla="*/ 4846261 w 4866849"/>
              <a:gd name="connsiteY5" fmla="*/ 0 h 4484469"/>
              <a:gd name="connsiteX6" fmla="*/ 4848224 w 4866849"/>
              <a:gd name="connsiteY6" fmla="*/ 1112911 h 4484469"/>
              <a:gd name="connsiteX7" fmla="*/ 4838698 w 4866849"/>
              <a:gd name="connsiteY7" fmla="*/ 2808539 h 4484469"/>
              <a:gd name="connsiteX8" fmla="*/ 4866849 w 4866849"/>
              <a:gd name="connsiteY8" fmla="*/ 4484469 h 4484469"/>
              <a:gd name="connsiteX9" fmla="*/ 1115537 w 4866849"/>
              <a:gd name="connsiteY9" fmla="*/ 4448175 h 4484469"/>
              <a:gd name="connsiteX0" fmla="*/ 1115537 w 5136185"/>
              <a:gd name="connsiteY0" fmla="*/ 4448175 h 4484469"/>
              <a:gd name="connsiteX1" fmla="*/ 0 w 5136185"/>
              <a:gd name="connsiteY1" fmla="*/ 4446659 h 4484469"/>
              <a:gd name="connsiteX2" fmla="*/ 895349 w 5136185"/>
              <a:gd name="connsiteY2" fmla="*/ 2617859 h 4484469"/>
              <a:gd name="connsiteX3" fmla="*/ 1733548 w 5136185"/>
              <a:gd name="connsiteY3" fmla="*/ 1636784 h 4484469"/>
              <a:gd name="connsiteX4" fmla="*/ 3152349 w 5136185"/>
              <a:gd name="connsiteY4" fmla="*/ 620663 h 4484469"/>
              <a:gd name="connsiteX5" fmla="*/ 4846261 w 5136185"/>
              <a:gd name="connsiteY5" fmla="*/ 0 h 4484469"/>
              <a:gd name="connsiteX6" fmla="*/ 4848224 w 5136185"/>
              <a:gd name="connsiteY6" fmla="*/ 1112911 h 4484469"/>
              <a:gd name="connsiteX7" fmla="*/ 4838698 w 5136185"/>
              <a:gd name="connsiteY7" fmla="*/ 2808539 h 4484469"/>
              <a:gd name="connsiteX8" fmla="*/ 4866849 w 5136185"/>
              <a:gd name="connsiteY8" fmla="*/ 4484469 h 4484469"/>
              <a:gd name="connsiteX9" fmla="*/ 1115537 w 5136185"/>
              <a:gd name="connsiteY9" fmla="*/ 4448175 h 4484469"/>
              <a:gd name="connsiteX0" fmla="*/ 1115537 w 4866849"/>
              <a:gd name="connsiteY0" fmla="*/ 4448175 h 4484469"/>
              <a:gd name="connsiteX1" fmla="*/ 0 w 4866849"/>
              <a:gd name="connsiteY1" fmla="*/ 4446659 h 4484469"/>
              <a:gd name="connsiteX2" fmla="*/ 895349 w 4866849"/>
              <a:gd name="connsiteY2" fmla="*/ 2617859 h 4484469"/>
              <a:gd name="connsiteX3" fmla="*/ 1733548 w 4866849"/>
              <a:gd name="connsiteY3" fmla="*/ 1636784 h 4484469"/>
              <a:gd name="connsiteX4" fmla="*/ 3152349 w 4866849"/>
              <a:gd name="connsiteY4" fmla="*/ 620663 h 4484469"/>
              <a:gd name="connsiteX5" fmla="*/ 4846261 w 4866849"/>
              <a:gd name="connsiteY5" fmla="*/ 0 h 4484469"/>
              <a:gd name="connsiteX6" fmla="*/ 4848224 w 4866849"/>
              <a:gd name="connsiteY6" fmla="*/ 1112911 h 4484469"/>
              <a:gd name="connsiteX7" fmla="*/ 4838698 w 4866849"/>
              <a:gd name="connsiteY7" fmla="*/ 2808539 h 4484469"/>
              <a:gd name="connsiteX8" fmla="*/ 4866849 w 4866849"/>
              <a:gd name="connsiteY8" fmla="*/ 4484469 h 4484469"/>
              <a:gd name="connsiteX9" fmla="*/ 1115537 w 4866849"/>
              <a:gd name="connsiteY9" fmla="*/ 4448175 h 4484469"/>
              <a:gd name="connsiteX0" fmla="*/ 1115537 w 5144833"/>
              <a:gd name="connsiteY0" fmla="*/ 4448175 h 4599579"/>
              <a:gd name="connsiteX1" fmla="*/ 0 w 5144833"/>
              <a:gd name="connsiteY1" fmla="*/ 4446659 h 4599579"/>
              <a:gd name="connsiteX2" fmla="*/ 895349 w 5144833"/>
              <a:gd name="connsiteY2" fmla="*/ 2617859 h 4599579"/>
              <a:gd name="connsiteX3" fmla="*/ 1733548 w 5144833"/>
              <a:gd name="connsiteY3" fmla="*/ 1636784 h 4599579"/>
              <a:gd name="connsiteX4" fmla="*/ 3152349 w 5144833"/>
              <a:gd name="connsiteY4" fmla="*/ 620663 h 4599579"/>
              <a:gd name="connsiteX5" fmla="*/ 4846261 w 5144833"/>
              <a:gd name="connsiteY5" fmla="*/ 0 h 4599579"/>
              <a:gd name="connsiteX6" fmla="*/ 4848224 w 5144833"/>
              <a:gd name="connsiteY6" fmla="*/ 1112911 h 4599579"/>
              <a:gd name="connsiteX7" fmla="*/ 4867273 w 5144833"/>
              <a:gd name="connsiteY7" fmla="*/ 2808539 h 4599579"/>
              <a:gd name="connsiteX8" fmla="*/ 4866849 w 5144833"/>
              <a:gd name="connsiteY8" fmla="*/ 4484469 h 4599579"/>
              <a:gd name="connsiteX9" fmla="*/ 1115537 w 5144833"/>
              <a:gd name="connsiteY9" fmla="*/ 4448175 h 4599579"/>
              <a:gd name="connsiteX0" fmla="*/ 1115537 w 4867273"/>
              <a:gd name="connsiteY0" fmla="*/ 4448175 h 4599579"/>
              <a:gd name="connsiteX1" fmla="*/ 0 w 4867273"/>
              <a:gd name="connsiteY1" fmla="*/ 4446659 h 4599579"/>
              <a:gd name="connsiteX2" fmla="*/ 895349 w 4867273"/>
              <a:gd name="connsiteY2" fmla="*/ 2617859 h 4599579"/>
              <a:gd name="connsiteX3" fmla="*/ 1733548 w 4867273"/>
              <a:gd name="connsiteY3" fmla="*/ 1636784 h 4599579"/>
              <a:gd name="connsiteX4" fmla="*/ 3152349 w 4867273"/>
              <a:gd name="connsiteY4" fmla="*/ 620663 h 4599579"/>
              <a:gd name="connsiteX5" fmla="*/ 4846261 w 4867273"/>
              <a:gd name="connsiteY5" fmla="*/ 0 h 4599579"/>
              <a:gd name="connsiteX6" fmla="*/ 4848224 w 4867273"/>
              <a:gd name="connsiteY6" fmla="*/ 1112911 h 4599579"/>
              <a:gd name="connsiteX7" fmla="*/ 4867273 w 4867273"/>
              <a:gd name="connsiteY7" fmla="*/ 2808539 h 4599579"/>
              <a:gd name="connsiteX8" fmla="*/ 4866849 w 4867273"/>
              <a:gd name="connsiteY8" fmla="*/ 4484469 h 4599579"/>
              <a:gd name="connsiteX9" fmla="*/ 1115537 w 4867273"/>
              <a:gd name="connsiteY9" fmla="*/ 4448175 h 4599579"/>
              <a:gd name="connsiteX0" fmla="*/ 1115537 w 4867273"/>
              <a:gd name="connsiteY0" fmla="*/ 4448175 h 4599579"/>
              <a:gd name="connsiteX1" fmla="*/ 0 w 4867273"/>
              <a:gd name="connsiteY1" fmla="*/ 4446659 h 4599579"/>
              <a:gd name="connsiteX2" fmla="*/ 895349 w 4867273"/>
              <a:gd name="connsiteY2" fmla="*/ 2617859 h 4599579"/>
              <a:gd name="connsiteX3" fmla="*/ 1733548 w 4867273"/>
              <a:gd name="connsiteY3" fmla="*/ 1636784 h 4599579"/>
              <a:gd name="connsiteX4" fmla="*/ 3152349 w 4867273"/>
              <a:gd name="connsiteY4" fmla="*/ 620663 h 4599579"/>
              <a:gd name="connsiteX5" fmla="*/ 4846261 w 4867273"/>
              <a:gd name="connsiteY5" fmla="*/ 0 h 4599579"/>
              <a:gd name="connsiteX6" fmla="*/ 4848224 w 4867273"/>
              <a:gd name="connsiteY6" fmla="*/ 1112911 h 4599579"/>
              <a:gd name="connsiteX7" fmla="*/ 4867273 w 4867273"/>
              <a:gd name="connsiteY7" fmla="*/ 2808539 h 4599579"/>
              <a:gd name="connsiteX8" fmla="*/ 4866849 w 4867273"/>
              <a:gd name="connsiteY8" fmla="*/ 4484469 h 4599579"/>
              <a:gd name="connsiteX9" fmla="*/ 1115537 w 4867273"/>
              <a:gd name="connsiteY9" fmla="*/ 4448175 h 4599579"/>
              <a:gd name="connsiteX0" fmla="*/ 1115537 w 4867274"/>
              <a:gd name="connsiteY0" fmla="*/ 4448175 h 4599579"/>
              <a:gd name="connsiteX1" fmla="*/ 0 w 4867274"/>
              <a:gd name="connsiteY1" fmla="*/ 4446659 h 4599579"/>
              <a:gd name="connsiteX2" fmla="*/ 895349 w 4867274"/>
              <a:gd name="connsiteY2" fmla="*/ 2617859 h 4599579"/>
              <a:gd name="connsiteX3" fmla="*/ 1733548 w 4867274"/>
              <a:gd name="connsiteY3" fmla="*/ 1636784 h 4599579"/>
              <a:gd name="connsiteX4" fmla="*/ 3152349 w 4867274"/>
              <a:gd name="connsiteY4" fmla="*/ 620663 h 4599579"/>
              <a:gd name="connsiteX5" fmla="*/ 4846261 w 4867274"/>
              <a:gd name="connsiteY5" fmla="*/ 0 h 4599579"/>
              <a:gd name="connsiteX6" fmla="*/ 4867274 w 4867274"/>
              <a:gd name="connsiteY6" fmla="*/ 1112911 h 4599579"/>
              <a:gd name="connsiteX7" fmla="*/ 4867273 w 4867274"/>
              <a:gd name="connsiteY7" fmla="*/ 2808539 h 4599579"/>
              <a:gd name="connsiteX8" fmla="*/ 4866849 w 4867274"/>
              <a:gd name="connsiteY8" fmla="*/ 4484469 h 4599579"/>
              <a:gd name="connsiteX9" fmla="*/ 1115537 w 4867274"/>
              <a:gd name="connsiteY9" fmla="*/ 4448175 h 4599579"/>
              <a:gd name="connsiteX0" fmla="*/ 1115537 w 4867274"/>
              <a:gd name="connsiteY0" fmla="*/ 4448175 h 4599579"/>
              <a:gd name="connsiteX1" fmla="*/ 0 w 4867274"/>
              <a:gd name="connsiteY1" fmla="*/ 4446659 h 4599579"/>
              <a:gd name="connsiteX2" fmla="*/ 895349 w 4867274"/>
              <a:gd name="connsiteY2" fmla="*/ 2617859 h 4599579"/>
              <a:gd name="connsiteX3" fmla="*/ 1733548 w 4867274"/>
              <a:gd name="connsiteY3" fmla="*/ 1636784 h 4599579"/>
              <a:gd name="connsiteX4" fmla="*/ 3152349 w 4867274"/>
              <a:gd name="connsiteY4" fmla="*/ 620663 h 4599579"/>
              <a:gd name="connsiteX5" fmla="*/ 4846261 w 4867274"/>
              <a:gd name="connsiteY5" fmla="*/ 0 h 4599579"/>
              <a:gd name="connsiteX6" fmla="*/ 4867274 w 4867274"/>
              <a:gd name="connsiteY6" fmla="*/ 1112911 h 4599579"/>
              <a:gd name="connsiteX7" fmla="*/ 4867273 w 4867274"/>
              <a:gd name="connsiteY7" fmla="*/ 2808539 h 4599579"/>
              <a:gd name="connsiteX8" fmla="*/ 4866849 w 4867274"/>
              <a:gd name="connsiteY8" fmla="*/ 4484469 h 4599579"/>
              <a:gd name="connsiteX9" fmla="*/ 1115537 w 4867274"/>
              <a:gd name="connsiteY9" fmla="*/ 4448175 h 4599579"/>
              <a:gd name="connsiteX0" fmla="*/ 1115537 w 4867274"/>
              <a:gd name="connsiteY0" fmla="*/ 4448175 h 4599579"/>
              <a:gd name="connsiteX1" fmla="*/ 0 w 4867274"/>
              <a:gd name="connsiteY1" fmla="*/ 4446659 h 4599579"/>
              <a:gd name="connsiteX2" fmla="*/ 895349 w 4867274"/>
              <a:gd name="connsiteY2" fmla="*/ 2617859 h 4599579"/>
              <a:gd name="connsiteX3" fmla="*/ 1733548 w 4867274"/>
              <a:gd name="connsiteY3" fmla="*/ 1636784 h 4599579"/>
              <a:gd name="connsiteX4" fmla="*/ 3152349 w 4867274"/>
              <a:gd name="connsiteY4" fmla="*/ 620663 h 4599579"/>
              <a:gd name="connsiteX5" fmla="*/ 4846261 w 4867274"/>
              <a:gd name="connsiteY5" fmla="*/ 0 h 4599579"/>
              <a:gd name="connsiteX6" fmla="*/ 4867274 w 4867274"/>
              <a:gd name="connsiteY6" fmla="*/ 1112911 h 4599579"/>
              <a:gd name="connsiteX7" fmla="*/ 4867273 w 4867274"/>
              <a:gd name="connsiteY7" fmla="*/ 2808539 h 4599579"/>
              <a:gd name="connsiteX8" fmla="*/ 4866849 w 4867274"/>
              <a:gd name="connsiteY8" fmla="*/ 4484469 h 4599579"/>
              <a:gd name="connsiteX9" fmla="*/ 1115537 w 4867274"/>
              <a:gd name="connsiteY9" fmla="*/ 4448175 h 4599579"/>
              <a:gd name="connsiteX0" fmla="*/ 1115537 w 4893886"/>
              <a:gd name="connsiteY0" fmla="*/ 4448175 h 4599579"/>
              <a:gd name="connsiteX1" fmla="*/ 0 w 4893886"/>
              <a:gd name="connsiteY1" fmla="*/ 4446659 h 4599579"/>
              <a:gd name="connsiteX2" fmla="*/ 895349 w 4893886"/>
              <a:gd name="connsiteY2" fmla="*/ 2617859 h 4599579"/>
              <a:gd name="connsiteX3" fmla="*/ 1733548 w 4893886"/>
              <a:gd name="connsiteY3" fmla="*/ 1636784 h 4599579"/>
              <a:gd name="connsiteX4" fmla="*/ 3152349 w 4893886"/>
              <a:gd name="connsiteY4" fmla="*/ 620663 h 4599579"/>
              <a:gd name="connsiteX5" fmla="*/ 4893886 w 4893886"/>
              <a:gd name="connsiteY5" fmla="*/ 0 h 4599579"/>
              <a:gd name="connsiteX6" fmla="*/ 4867274 w 4893886"/>
              <a:gd name="connsiteY6" fmla="*/ 1112911 h 4599579"/>
              <a:gd name="connsiteX7" fmla="*/ 4867273 w 4893886"/>
              <a:gd name="connsiteY7" fmla="*/ 2808539 h 4599579"/>
              <a:gd name="connsiteX8" fmla="*/ 4866849 w 4893886"/>
              <a:gd name="connsiteY8" fmla="*/ 4484469 h 4599579"/>
              <a:gd name="connsiteX9" fmla="*/ 1115537 w 4893886"/>
              <a:gd name="connsiteY9" fmla="*/ 4448175 h 4599579"/>
              <a:gd name="connsiteX0" fmla="*/ 1115537 w 4867274"/>
              <a:gd name="connsiteY0" fmla="*/ 4448175 h 4599579"/>
              <a:gd name="connsiteX1" fmla="*/ 0 w 4867274"/>
              <a:gd name="connsiteY1" fmla="*/ 4446659 h 4599579"/>
              <a:gd name="connsiteX2" fmla="*/ 895349 w 4867274"/>
              <a:gd name="connsiteY2" fmla="*/ 2617859 h 4599579"/>
              <a:gd name="connsiteX3" fmla="*/ 1733548 w 4867274"/>
              <a:gd name="connsiteY3" fmla="*/ 1636784 h 4599579"/>
              <a:gd name="connsiteX4" fmla="*/ 3152349 w 4867274"/>
              <a:gd name="connsiteY4" fmla="*/ 620663 h 4599579"/>
              <a:gd name="connsiteX5" fmla="*/ 4855786 w 4867274"/>
              <a:gd name="connsiteY5" fmla="*/ 0 h 4599579"/>
              <a:gd name="connsiteX6" fmla="*/ 4867274 w 4867274"/>
              <a:gd name="connsiteY6" fmla="*/ 1112911 h 4599579"/>
              <a:gd name="connsiteX7" fmla="*/ 4867273 w 4867274"/>
              <a:gd name="connsiteY7" fmla="*/ 2808539 h 4599579"/>
              <a:gd name="connsiteX8" fmla="*/ 4866849 w 4867274"/>
              <a:gd name="connsiteY8" fmla="*/ 4484469 h 4599579"/>
              <a:gd name="connsiteX9" fmla="*/ 1115537 w 4867274"/>
              <a:gd name="connsiteY9" fmla="*/ 4448175 h 4599579"/>
              <a:gd name="connsiteX0" fmla="*/ 1115537 w 4985424"/>
              <a:gd name="connsiteY0" fmla="*/ 4448175 h 4599579"/>
              <a:gd name="connsiteX1" fmla="*/ 0 w 4985424"/>
              <a:gd name="connsiteY1" fmla="*/ 4446659 h 4599579"/>
              <a:gd name="connsiteX2" fmla="*/ 895349 w 4985424"/>
              <a:gd name="connsiteY2" fmla="*/ 2617859 h 4599579"/>
              <a:gd name="connsiteX3" fmla="*/ 1733548 w 4985424"/>
              <a:gd name="connsiteY3" fmla="*/ 1636784 h 4599579"/>
              <a:gd name="connsiteX4" fmla="*/ 3152349 w 4985424"/>
              <a:gd name="connsiteY4" fmla="*/ 620663 h 4599579"/>
              <a:gd name="connsiteX5" fmla="*/ 4855786 w 4985424"/>
              <a:gd name="connsiteY5" fmla="*/ 0 h 4599579"/>
              <a:gd name="connsiteX6" fmla="*/ 4867274 w 4985424"/>
              <a:gd name="connsiteY6" fmla="*/ 1112911 h 4599579"/>
              <a:gd name="connsiteX7" fmla="*/ 4867273 w 4985424"/>
              <a:gd name="connsiteY7" fmla="*/ 2808539 h 4599579"/>
              <a:gd name="connsiteX8" fmla="*/ 4866849 w 4985424"/>
              <a:gd name="connsiteY8" fmla="*/ 4484469 h 4599579"/>
              <a:gd name="connsiteX9" fmla="*/ 1115537 w 4985424"/>
              <a:gd name="connsiteY9" fmla="*/ 4448175 h 4599579"/>
              <a:gd name="connsiteX0" fmla="*/ 1115537 w 4867274"/>
              <a:gd name="connsiteY0" fmla="*/ 4448175 h 4599579"/>
              <a:gd name="connsiteX1" fmla="*/ 0 w 4867274"/>
              <a:gd name="connsiteY1" fmla="*/ 4446659 h 4599579"/>
              <a:gd name="connsiteX2" fmla="*/ 895349 w 4867274"/>
              <a:gd name="connsiteY2" fmla="*/ 2617859 h 4599579"/>
              <a:gd name="connsiteX3" fmla="*/ 1733548 w 4867274"/>
              <a:gd name="connsiteY3" fmla="*/ 1636784 h 4599579"/>
              <a:gd name="connsiteX4" fmla="*/ 3152349 w 4867274"/>
              <a:gd name="connsiteY4" fmla="*/ 620663 h 4599579"/>
              <a:gd name="connsiteX5" fmla="*/ 4855786 w 4867274"/>
              <a:gd name="connsiteY5" fmla="*/ 0 h 4599579"/>
              <a:gd name="connsiteX6" fmla="*/ 4867274 w 4867274"/>
              <a:gd name="connsiteY6" fmla="*/ 1112911 h 4599579"/>
              <a:gd name="connsiteX7" fmla="*/ 4867273 w 4867274"/>
              <a:gd name="connsiteY7" fmla="*/ 2808539 h 4599579"/>
              <a:gd name="connsiteX8" fmla="*/ 4866849 w 4867274"/>
              <a:gd name="connsiteY8" fmla="*/ 4484469 h 4599579"/>
              <a:gd name="connsiteX9" fmla="*/ 1115537 w 4867274"/>
              <a:gd name="connsiteY9" fmla="*/ 4448175 h 4599579"/>
              <a:gd name="connsiteX0" fmla="*/ 1115537 w 4867274"/>
              <a:gd name="connsiteY0" fmla="*/ 4448175 h 4484469"/>
              <a:gd name="connsiteX1" fmla="*/ 0 w 4867274"/>
              <a:gd name="connsiteY1" fmla="*/ 4446659 h 4484469"/>
              <a:gd name="connsiteX2" fmla="*/ 895349 w 4867274"/>
              <a:gd name="connsiteY2" fmla="*/ 2617859 h 4484469"/>
              <a:gd name="connsiteX3" fmla="*/ 1733548 w 4867274"/>
              <a:gd name="connsiteY3" fmla="*/ 1636784 h 4484469"/>
              <a:gd name="connsiteX4" fmla="*/ 3152349 w 4867274"/>
              <a:gd name="connsiteY4" fmla="*/ 620663 h 4484469"/>
              <a:gd name="connsiteX5" fmla="*/ 4855786 w 4867274"/>
              <a:gd name="connsiteY5" fmla="*/ 0 h 4484469"/>
              <a:gd name="connsiteX6" fmla="*/ 4867274 w 4867274"/>
              <a:gd name="connsiteY6" fmla="*/ 1112911 h 4484469"/>
              <a:gd name="connsiteX7" fmla="*/ 4867273 w 4867274"/>
              <a:gd name="connsiteY7" fmla="*/ 2808539 h 4484469"/>
              <a:gd name="connsiteX8" fmla="*/ 4866849 w 4867274"/>
              <a:gd name="connsiteY8" fmla="*/ 4484469 h 4484469"/>
              <a:gd name="connsiteX9" fmla="*/ 1115537 w 4867274"/>
              <a:gd name="connsiteY9" fmla="*/ 4448175 h 4484469"/>
              <a:gd name="connsiteX0" fmla="*/ 1115537 w 4867274"/>
              <a:gd name="connsiteY0" fmla="*/ 4448175 h 4484469"/>
              <a:gd name="connsiteX1" fmla="*/ 0 w 4867274"/>
              <a:gd name="connsiteY1" fmla="*/ 4446659 h 4484469"/>
              <a:gd name="connsiteX2" fmla="*/ 895349 w 4867274"/>
              <a:gd name="connsiteY2" fmla="*/ 2617859 h 4484469"/>
              <a:gd name="connsiteX3" fmla="*/ 1733548 w 4867274"/>
              <a:gd name="connsiteY3" fmla="*/ 1636784 h 4484469"/>
              <a:gd name="connsiteX4" fmla="*/ 3152349 w 4867274"/>
              <a:gd name="connsiteY4" fmla="*/ 620663 h 4484469"/>
              <a:gd name="connsiteX5" fmla="*/ 4855786 w 4867274"/>
              <a:gd name="connsiteY5" fmla="*/ 0 h 4484469"/>
              <a:gd name="connsiteX6" fmla="*/ 4867274 w 4867274"/>
              <a:gd name="connsiteY6" fmla="*/ 1112911 h 4484469"/>
              <a:gd name="connsiteX7" fmla="*/ 4867273 w 4867274"/>
              <a:gd name="connsiteY7" fmla="*/ 2808539 h 4484469"/>
              <a:gd name="connsiteX8" fmla="*/ 4866849 w 4867274"/>
              <a:gd name="connsiteY8" fmla="*/ 4484469 h 4484469"/>
              <a:gd name="connsiteX9" fmla="*/ 1115537 w 4867274"/>
              <a:gd name="connsiteY9" fmla="*/ 4448175 h 4484469"/>
              <a:gd name="connsiteX0" fmla="*/ 1115537 w 4867274"/>
              <a:gd name="connsiteY0" fmla="*/ 4448175 h 4455626"/>
              <a:gd name="connsiteX1" fmla="*/ 0 w 4867274"/>
              <a:gd name="connsiteY1" fmla="*/ 4446659 h 4455626"/>
              <a:gd name="connsiteX2" fmla="*/ 895349 w 4867274"/>
              <a:gd name="connsiteY2" fmla="*/ 2617859 h 4455626"/>
              <a:gd name="connsiteX3" fmla="*/ 1733548 w 4867274"/>
              <a:gd name="connsiteY3" fmla="*/ 1636784 h 4455626"/>
              <a:gd name="connsiteX4" fmla="*/ 3152349 w 4867274"/>
              <a:gd name="connsiteY4" fmla="*/ 620663 h 4455626"/>
              <a:gd name="connsiteX5" fmla="*/ 4855786 w 4867274"/>
              <a:gd name="connsiteY5" fmla="*/ 0 h 4455626"/>
              <a:gd name="connsiteX6" fmla="*/ 4867274 w 4867274"/>
              <a:gd name="connsiteY6" fmla="*/ 1112911 h 4455626"/>
              <a:gd name="connsiteX7" fmla="*/ 4867273 w 4867274"/>
              <a:gd name="connsiteY7" fmla="*/ 2808539 h 4455626"/>
              <a:gd name="connsiteX8" fmla="*/ 4866849 w 4867274"/>
              <a:gd name="connsiteY8" fmla="*/ 4455626 h 4455626"/>
              <a:gd name="connsiteX9" fmla="*/ 1115537 w 4867274"/>
              <a:gd name="connsiteY9" fmla="*/ 4448175 h 4455626"/>
              <a:gd name="connsiteX0" fmla="*/ 1115537 w 4867274"/>
              <a:gd name="connsiteY0" fmla="*/ 4448175 h 4448175"/>
              <a:gd name="connsiteX1" fmla="*/ 0 w 4867274"/>
              <a:gd name="connsiteY1" fmla="*/ 4446659 h 4448175"/>
              <a:gd name="connsiteX2" fmla="*/ 895349 w 4867274"/>
              <a:gd name="connsiteY2" fmla="*/ 2617859 h 4448175"/>
              <a:gd name="connsiteX3" fmla="*/ 1733548 w 4867274"/>
              <a:gd name="connsiteY3" fmla="*/ 1636784 h 4448175"/>
              <a:gd name="connsiteX4" fmla="*/ 3152349 w 4867274"/>
              <a:gd name="connsiteY4" fmla="*/ 620663 h 4448175"/>
              <a:gd name="connsiteX5" fmla="*/ 4855786 w 4867274"/>
              <a:gd name="connsiteY5" fmla="*/ 0 h 4448175"/>
              <a:gd name="connsiteX6" fmla="*/ 4867274 w 4867274"/>
              <a:gd name="connsiteY6" fmla="*/ 1112911 h 4448175"/>
              <a:gd name="connsiteX7" fmla="*/ 4867273 w 4867274"/>
              <a:gd name="connsiteY7" fmla="*/ 2808539 h 4448175"/>
              <a:gd name="connsiteX8" fmla="*/ 4866849 w 4867274"/>
              <a:gd name="connsiteY8" fmla="*/ 4446012 h 4448175"/>
              <a:gd name="connsiteX9" fmla="*/ 1115537 w 4867274"/>
              <a:gd name="connsiteY9" fmla="*/ 4448175 h 4448175"/>
              <a:gd name="connsiteX0" fmla="*/ 1115537 w 4867274"/>
              <a:gd name="connsiteY0" fmla="*/ 4448175 h 4448175"/>
              <a:gd name="connsiteX1" fmla="*/ 0 w 4867274"/>
              <a:gd name="connsiteY1" fmla="*/ 4446659 h 4448175"/>
              <a:gd name="connsiteX2" fmla="*/ 895349 w 4867274"/>
              <a:gd name="connsiteY2" fmla="*/ 2617859 h 4448175"/>
              <a:gd name="connsiteX3" fmla="*/ 1733548 w 4867274"/>
              <a:gd name="connsiteY3" fmla="*/ 1636784 h 4448175"/>
              <a:gd name="connsiteX4" fmla="*/ 3152349 w 4867274"/>
              <a:gd name="connsiteY4" fmla="*/ 620663 h 4448175"/>
              <a:gd name="connsiteX5" fmla="*/ 4865311 w 4867274"/>
              <a:gd name="connsiteY5" fmla="*/ 0 h 4448175"/>
              <a:gd name="connsiteX6" fmla="*/ 4867274 w 4867274"/>
              <a:gd name="connsiteY6" fmla="*/ 1112911 h 4448175"/>
              <a:gd name="connsiteX7" fmla="*/ 4867273 w 4867274"/>
              <a:gd name="connsiteY7" fmla="*/ 2808539 h 4448175"/>
              <a:gd name="connsiteX8" fmla="*/ 4866849 w 4867274"/>
              <a:gd name="connsiteY8" fmla="*/ 4446012 h 4448175"/>
              <a:gd name="connsiteX9" fmla="*/ 1115537 w 4867274"/>
              <a:gd name="connsiteY9" fmla="*/ 4448175 h 4448175"/>
              <a:gd name="connsiteX0" fmla="*/ 1115537 w 4867274"/>
              <a:gd name="connsiteY0" fmla="*/ 4448175 h 4448175"/>
              <a:gd name="connsiteX1" fmla="*/ 0 w 4867274"/>
              <a:gd name="connsiteY1" fmla="*/ 4446659 h 4448175"/>
              <a:gd name="connsiteX2" fmla="*/ 895349 w 4867274"/>
              <a:gd name="connsiteY2" fmla="*/ 2617859 h 4448175"/>
              <a:gd name="connsiteX3" fmla="*/ 1733548 w 4867274"/>
              <a:gd name="connsiteY3" fmla="*/ 1636784 h 4448175"/>
              <a:gd name="connsiteX4" fmla="*/ 3152349 w 4867274"/>
              <a:gd name="connsiteY4" fmla="*/ 620663 h 4448175"/>
              <a:gd name="connsiteX5" fmla="*/ 4865311 w 4867274"/>
              <a:gd name="connsiteY5" fmla="*/ 0 h 4448175"/>
              <a:gd name="connsiteX6" fmla="*/ 4867274 w 4867274"/>
              <a:gd name="connsiteY6" fmla="*/ 1112911 h 4448175"/>
              <a:gd name="connsiteX7" fmla="*/ 4867273 w 4867274"/>
              <a:gd name="connsiteY7" fmla="*/ 2808539 h 4448175"/>
              <a:gd name="connsiteX8" fmla="*/ 4866849 w 4867274"/>
              <a:gd name="connsiteY8" fmla="*/ 4446012 h 4448175"/>
              <a:gd name="connsiteX9" fmla="*/ 1115537 w 4867274"/>
              <a:gd name="connsiteY9" fmla="*/ 4448175 h 4448175"/>
              <a:gd name="connsiteX0" fmla="*/ 1115537 w 4867274"/>
              <a:gd name="connsiteY0" fmla="*/ 4448175 h 4485182"/>
              <a:gd name="connsiteX1" fmla="*/ 0 w 4867274"/>
              <a:gd name="connsiteY1" fmla="*/ 4485182 h 4485182"/>
              <a:gd name="connsiteX2" fmla="*/ 895349 w 4867274"/>
              <a:gd name="connsiteY2" fmla="*/ 2617859 h 4485182"/>
              <a:gd name="connsiteX3" fmla="*/ 1733548 w 4867274"/>
              <a:gd name="connsiteY3" fmla="*/ 1636784 h 4485182"/>
              <a:gd name="connsiteX4" fmla="*/ 3152349 w 4867274"/>
              <a:gd name="connsiteY4" fmla="*/ 620663 h 4485182"/>
              <a:gd name="connsiteX5" fmla="*/ 4865311 w 4867274"/>
              <a:gd name="connsiteY5" fmla="*/ 0 h 4485182"/>
              <a:gd name="connsiteX6" fmla="*/ 4867274 w 4867274"/>
              <a:gd name="connsiteY6" fmla="*/ 1112911 h 4485182"/>
              <a:gd name="connsiteX7" fmla="*/ 4867273 w 4867274"/>
              <a:gd name="connsiteY7" fmla="*/ 2808539 h 4485182"/>
              <a:gd name="connsiteX8" fmla="*/ 4866849 w 4867274"/>
              <a:gd name="connsiteY8" fmla="*/ 4446012 h 4485182"/>
              <a:gd name="connsiteX9" fmla="*/ 1115537 w 4867274"/>
              <a:gd name="connsiteY9" fmla="*/ 4448175 h 4485182"/>
              <a:gd name="connsiteX0" fmla="*/ 1125062 w 5144128"/>
              <a:gd name="connsiteY0" fmla="*/ 4477067 h 4575663"/>
              <a:gd name="connsiteX1" fmla="*/ 0 w 5144128"/>
              <a:gd name="connsiteY1" fmla="*/ 4485182 h 4575663"/>
              <a:gd name="connsiteX2" fmla="*/ 895349 w 5144128"/>
              <a:gd name="connsiteY2" fmla="*/ 2617859 h 4575663"/>
              <a:gd name="connsiteX3" fmla="*/ 1733548 w 5144128"/>
              <a:gd name="connsiteY3" fmla="*/ 1636784 h 4575663"/>
              <a:gd name="connsiteX4" fmla="*/ 3152349 w 5144128"/>
              <a:gd name="connsiteY4" fmla="*/ 620663 h 4575663"/>
              <a:gd name="connsiteX5" fmla="*/ 4865311 w 5144128"/>
              <a:gd name="connsiteY5" fmla="*/ 0 h 4575663"/>
              <a:gd name="connsiteX6" fmla="*/ 4867274 w 5144128"/>
              <a:gd name="connsiteY6" fmla="*/ 1112911 h 4575663"/>
              <a:gd name="connsiteX7" fmla="*/ 4867273 w 5144128"/>
              <a:gd name="connsiteY7" fmla="*/ 2808539 h 4575663"/>
              <a:gd name="connsiteX8" fmla="*/ 4866849 w 5144128"/>
              <a:gd name="connsiteY8" fmla="*/ 4446012 h 4575663"/>
              <a:gd name="connsiteX9" fmla="*/ 1125062 w 5144128"/>
              <a:gd name="connsiteY9" fmla="*/ 4477067 h 4575663"/>
              <a:gd name="connsiteX0" fmla="*/ 1125062 w 5144128"/>
              <a:gd name="connsiteY0" fmla="*/ 4477067 h 4606198"/>
              <a:gd name="connsiteX1" fmla="*/ 0 w 5144128"/>
              <a:gd name="connsiteY1" fmla="*/ 4485182 h 4606198"/>
              <a:gd name="connsiteX2" fmla="*/ 895349 w 5144128"/>
              <a:gd name="connsiteY2" fmla="*/ 2617859 h 4606198"/>
              <a:gd name="connsiteX3" fmla="*/ 1733548 w 5144128"/>
              <a:gd name="connsiteY3" fmla="*/ 1636784 h 4606198"/>
              <a:gd name="connsiteX4" fmla="*/ 3152349 w 5144128"/>
              <a:gd name="connsiteY4" fmla="*/ 620663 h 4606198"/>
              <a:gd name="connsiteX5" fmla="*/ 4865311 w 5144128"/>
              <a:gd name="connsiteY5" fmla="*/ 0 h 4606198"/>
              <a:gd name="connsiteX6" fmla="*/ 4867274 w 5144128"/>
              <a:gd name="connsiteY6" fmla="*/ 1112911 h 4606198"/>
              <a:gd name="connsiteX7" fmla="*/ 4867273 w 5144128"/>
              <a:gd name="connsiteY7" fmla="*/ 2808539 h 4606198"/>
              <a:gd name="connsiteX8" fmla="*/ 4866849 w 5144128"/>
              <a:gd name="connsiteY8" fmla="*/ 4484534 h 4606198"/>
              <a:gd name="connsiteX9" fmla="*/ 1125062 w 5144128"/>
              <a:gd name="connsiteY9" fmla="*/ 4477067 h 4606198"/>
              <a:gd name="connsiteX0" fmla="*/ 1125062 w 5144128"/>
              <a:gd name="connsiteY0" fmla="*/ 4477067 h 4485182"/>
              <a:gd name="connsiteX1" fmla="*/ 0 w 5144128"/>
              <a:gd name="connsiteY1" fmla="*/ 4485182 h 4485182"/>
              <a:gd name="connsiteX2" fmla="*/ 895349 w 5144128"/>
              <a:gd name="connsiteY2" fmla="*/ 2617859 h 4485182"/>
              <a:gd name="connsiteX3" fmla="*/ 1733548 w 5144128"/>
              <a:gd name="connsiteY3" fmla="*/ 1636784 h 4485182"/>
              <a:gd name="connsiteX4" fmla="*/ 3152349 w 5144128"/>
              <a:gd name="connsiteY4" fmla="*/ 620663 h 4485182"/>
              <a:gd name="connsiteX5" fmla="*/ 4865311 w 5144128"/>
              <a:gd name="connsiteY5" fmla="*/ 0 h 4485182"/>
              <a:gd name="connsiteX6" fmla="*/ 4867274 w 5144128"/>
              <a:gd name="connsiteY6" fmla="*/ 1112911 h 4485182"/>
              <a:gd name="connsiteX7" fmla="*/ 4867273 w 5144128"/>
              <a:gd name="connsiteY7" fmla="*/ 2808539 h 4485182"/>
              <a:gd name="connsiteX8" fmla="*/ 4866849 w 5144128"/>
              <a:gd name="connsiteY8" fmla="*/ 4484534 h 4485182"/>
              <a:gd name="connsiteX9" fmla="*/ 1125062 w 5144128"/>
              <a:gd name="connsiteY9" fmla="*/ 4477067 h 4485182"/>
              <a:gd name="connsiteX0" fmla="*/ 1125062 w 4867274"/>
              <a:gd name="connsiteY0" fmla="*/ 4477067 h 4485182"/>
              <a:gd name="connsiteX1" fmla="*/ 0 w 4867274"/>
              <a:gd name="connsiteY1" fmla="*/ 4485182 h 4485182"/>
              <a:gd name="connsiteX2" fmla="*/ 895349 w 4867274"/>
              <a:gd name="connsiteY2" fmla="*/ 2617859 h 4485182"/>
              <a:gd name="connsiteX3" fmla="*/ 1733548 w 4867274"/>
              <a:gd name="connsiteY3" fmla="*/ 1636784 h 4485182"/>
              <a:gd name="connsiteX4" fmla="*/ 3152349 w 4867274"/>
              <a:gd name="connsiteY4" fmla="*/ 620663 h 4485182"/>
              <a:gd name="connsiteX5" fmla="*/ 4865311 w 4867274"/>
              <a:gd name="connsiteY5" fmla="*/ 0 h 4485182"/>
              <a:gd name="connsiteX6" fmla="*/ 4867274 w 4867274"/>
              <a:gd name="connsiteY6" fmla="*/ 1112911 h 4485182"/>
              <a:gd name="connsiteX7" fmla="*/ 4867273 w 4867274"/>
              <a:gd name="connsiteY7" fmla="*/ 2808539 h 4485182"/>
              <a:gd name="connsiteX8" fmla="*/ 4866849 w 4867274"/>
              <a:gd name="connsiteY8" fmla="*/ 4484534 h 4485182"/>
              <a:gd name="connsiteX9" fmla="*/ 1125062 w 4867274"/>
              <a:gd name="connsiteY9" fmla="*/ 4477067 h 4485182"/>
              <a:gd name="connsiteX0" fmla="*/ 1125062 w 4867274"/>
              <a:gd name="connsiteY0" fmla="*/ 4477067 h 4485182"/>
              <a:gd name="connsiteX1" fmla="*/ 0 w 4867274"/>
              <a:gd name="connsiteY1" fmla="*/ 4485182 h 4485182"/>
              <a:gd name="connsiteX2" fmla="*/ 895349 w 4867274"/>
              <a:gd name="connsiteY2" fmla="*/ 2617859 h 4485182"/>
              <a:gd name="connsiteX3" fmla="*/ 1733548 w 4867274"/>
              <a:gd name="connsiteY3" fmla="*/ 1636784 h 4485182"/>
              <a:gd name="connsiteX4" fmla="*/ 3152349 w 4867274"/>
              <a:gd name="connsiteY4" fmla="*/ 620663 h 4485182"/>
              <a:gd name="connsiteX5" fmla="*/ 4865311 w 4867274"/>
              <a:gd name="connsiteY5" fmla="*/ 0 h 4485182"/>
              <a:gd name="connsiteX6" fmla="*/ 4867274 w 4867274"/>
              <a:gd name="connsiteY6" fmla="*/ 1112911 h 4485182"/>
              <a:gd name="connsiteX7" fmla="*/ 4867273 w 4867274"/>
              <a:gd name="connsiteY7" fmla="*/ 2808539 h 4485182"/>
              <a:gd name="connsiteX8" fmla="*/ 4866849 w 4867274"/>
              <a:gd name="connsiteY8" fmla="*/ 4484534 h 4485182"/>
              <a:gd name="connsiteX9" fmla="*/ 1125062 w 4867274"/>
              <a:gd name="connsiteY9" fmla="*/ 4477067 h 4485182"/>
              <a:gd name="connsiteX0" fmla="*/ 1125062 w 4867274"/>
              <a:gd name="connsiteY0" fmla="*/ 4477067 h 4485182"/>
              <a:gd name="connsiteX1" fmla="*/ 0 w 4867274"/>
              <a:gd name="connsiteY1" fmla="*/ 4485182 h 4485182"/>
              <a:gd name="connsiteX2" fmla="*/ 895349 w 4867274"/>
              <a:gd name="connsiteY2" fmla="*/ 2617859 h 4485182"/>
              <a:gd name="connsiteX3" fmla="*/ 1733548 w 4867274"/>
              <a:gd name="connsiteY3" fmla="*/ 1636784 h 4485182"/>
              <a:gd name="connsiteX4" fmla="*/ 3152349 w 4867274"/>
              <a:gd name="connsiteY4" fmla="*/ 620663 h 4485182"/>
              <a:gd name="connsiteX5" fmla="*/ 4865311 w 4867274"/>
              <a:gd name="connsiteY5" fmla="*/ 0 h 4485182"/>
              <a:gd name="connsiteX6" fmla="*/ 4867274 w 4867274"/>
              <a:gd name="connsiteY6" fmla="*/ 1112911 h 4485182"/>
              <a:gd name="connsiteX7" fmla="*/ 4867273 w 4867274"/>
              <a:gd name="connsiteY7" fmla="*/ 2808539 h 4485182"/>
              <a:gd name="connsiteX8" fmla="*/ 4866849 w 4867274"/>
              <a:gd name="connsiteY8" fmla="*/ 4484534 h 4485182"/>
              <a:gd name="connsiteX9" fmla="*/ 1125062 w 4867274"/>
              <a:gd name="connsiteY9" fmla="*/ 4477067 h 4485182"/>
              <a:gd name="connsiteX0" fmla="*/ 1125062 w 4867274"/>
              <a:gd name="connsiteY0" fmla="*/ 4477067 h 4485182"/>
              <a:gd name="connsiteX1" fmla="*/ 0 w 4867274"/>
              <a:gd name="connsiteY1" fmla="*/ 4485182 h 4485182"/>
              <a:gd name="connsiteX2" fmla="*/ 895349 w 4867274"/>
              <a:gd name="connsiteY2" fmla="*/ 2617859 h 4485182"/>
              <a:gd name="connsiteX3" fmla="*/ 1733548 w 4867274"/>
              <a:gd name="connsiteY3" fmla="*/ 1636784 h 4485182"/>
              <a:gd name="connsiteX4" fmla="*/ 3152349 w 4867274"/>
              <a:gd name="connsiteY4" fmla="*/ 620663 h 4485182"/>
              <a:gd name="connsiteX5" fmla="*/ 4865311 w 4867274"/>
              <a:gd name="connsiteY5" fmla="*/ 0 h 4485182"/>
              <a:gd name="connsiteX6" fmla="*/ 4867274 w 4867274"/>
              <a:gd name="connsiteY6" fmla="*/ 1112911 h 4485182"/>
              <a:gd name="connsiteX7" fmla="*/ 4867273 w 4867274"/>
              <a:gd name="connsiteY7" fmla="*/ 2808539 h 4485182"/>
              <a:gd name="connsiteX8" fmla="*/ 4866849 w 4867274"/>
              <a:gd name="connsiteY8" fmla="*/ 4484534 h 4485182"/>
              <a:gd name="connsiteX9" fmla="*/ 1125062 w 4867274"/>
              <a:gd name="connsiteY9" fmla="*/ 4477067 h 4485182"/>
              <a:gd name="connsiteX0" fmla="*/ 1153637 w 4895849"/>
              <a:gd name="connsiteY0" fmla="*/ 4477067 h 4485182"/>
              <a:gd name="connsiteX1" fmla="*/ 0 w 4895849"/>
              <a:gd name="connsiteY1" fmla="*/ 4485182 h 4485182"/>
              <a:gd name="connsiteX2" fmla="*/ 923924 w 4895849"/>
              <a:gd name="connsiteY2" fmla="*/ 2617859 h 4485182"/>
              <a:gd name="connsiteX3" fmla="*/ 1762123 w 4895849"/>
              <a:gd name="connsiteY3" fmla="*/ 1636784 h 4485182"/>
              <a:gd name="connsiteX4" fmla="*/ 3180924 w 4895849"/>
              <a:gd name="connsiteY4" fmla="*/ 620663 h 4485182"/>
              <a:gd name="connsiteX5" fmla="*/ 4893886 w 4895849"/>
              <a:gd name="connsiteY5" fmla="*/ 0 h 4485182"/>
              <a:gd name="connsiteX6" fmla="*/ 4895849 w 4895849"/>
              <a:gd name="connsiteY6" fmla="*/ 1112911 h 4485182"/>
              <a:gd name="connsiteX7" fmla="*/ 4895848 w 4895849"/>
              <a:gd name="connsiteY7" fmla="*/ 2808539 h 4485182"/>
              <a:gd name="connsiteX8" fmla="*/ 4895424 w 4895849"/>
              <a:gd name="connsiteY8" fmla="*/ 4484534 h 4485182"/>
              <a:gd name="connsiteX9" fmla="*/ 1153637 w 4895849"/>
              <a:gd name="connsiteY9" fmla="*/ 4477067 h 4485182"/>
              <a:gd name="connsiteX0" fmla="*/ 1153637 w 4895849"/>
              <a:gd name="connsiteY0" fmla="*/ 4477067 h 4485182"/>
              <a:gd name="connsiteX1" fmla="*/ 0 w 4895849"/>
              <a:gd name="connsiteY1" fmla="*/ 4485182 h 4485182"/>
              <a:gd name="connsiteX2" fmla="*/ 885824 w 4895849"/>
              <a:gd name="connsiteY2" fmla="*/ 2608229 h 4485182"/>
              <a:gd name="connsiteX3" fmla="*/ 1762123 w 4895849"/>
              <a:gd name="connsiteY3" fmla="*/ 1636784 h 4485182"/>
              <a:gd name="connsiteX4" fmla="*/ 3180924 w 4895849"/>
              <a:gd name="connsiteY4" fmla="*/ 620663 h 4485182"/>
              <a:gd name="connsiteX5" fmla="*/ 4893886 w 4895849"/>
              <a:gd name="connsiteY5" fmla="*/ 0 h 4485182"/>
              <a:gd name="connsiteX6" fmla="*/ 4895849 w 4895849"/>
              <a:gd name="connsiteY6" fmla="*/ 1112911 h 4485182"/>
              <a:gd name="connsiteX7" fmla="*/ 4895848 w 4895849"/>
              <a:gd name="connsiteY7" fmla="*/ 2808539 h 4485182"/>
              <a:gd name="connsiteX8" fmla="*/ 4895424 w 4895849"/>
              <a:gd name="connsiteY8" fmla="*/ 4484534 h 4485182"/>
              <a:gd name="connsiteX9" fmla="*/ 1153637 w 4895849"/>
              <a:gd name="connsiteY9" fmla="*/ 4477067 h 4485182"/>
              <a:gd name="connsiteX0" fmla="*/ 1153637 w 4895849"/>
              <a:gd name="connsiteY0" fmla="*/ 4477067 h 4485182"/>
              <a:gd name="connsiteX1" fmla="*/ 0 w 4895849"/>
              <a:gd name="connsiteY1" fmla="*/ 4485182 h 4485182"/>
              <a:gd name="connsiteX2" fmla="*/ 914399 w 4895849"/>
              <a:gd name="connsiteY2" fmla="*/ 2627491 h 4485182"/>
              <a:gd name="connsiteX3" fmla="*/ 1762123 w 4895849"/>
              <a:gd name="connsiteY3" fmla="*/ 1636784 h 4485182"/>
              <a:gd name="connsiteX4" fmla="*/ 3180924 w 4895849"/>
              <a:gd name="connsiteY4" fmla="*/ 620663 h 4485182"/>
              <a:gd name="connsiteX5" fmla="*/ 4893886 w 4895849"/>
              <a:gd name="connsiteY5" fmla="*/ 0 h 4485182"/>
              <a:gd name="connsiteX6" fmla="*/ 4895849 w 4895849"/>
              <a:gd name="connsiteY6" fmla="*/ 1112911 h 4485182"/>
              <a:gd name="connsiteX7" fmla="*/ 4895848 w 4895849"/>
              <a:gd name="connsiteY7" fmla="*/ 2808539 h 4485182"/>
              <a:gd name="connsiteX8" fmla="*/ 4895424 w 4895849"/>
              <a:gd name="connsiteY8" fmla="*/ 4484534 h 4485182"/>
              <a:gd name="connsiteX9" fmla="*/ 1153637 w 4895849"/>
              <a:gd name="connsiteY9" fmla="*/ 4477067 h 4485182"/>
              <a:gd name="connsiteX0" fmla="*/ 1153637 w 4912953"/>
              <a:gd name="connsiteY0" fmla="*/ 4496328 h 4504443"/>
              <a:gd name="connsiteX1" fmla="*/ 0 w 4912953"/>
              <a:gd name="connsiteY1" fmla="*/ 4504443 h 4504443"/>
              <a:gd name="connsiteX2" fmla="*/ 914399 w 4912953"/>
              <a:gd name="connsiteY2" fmla="*/ 2646752 h 4504443"/>
              <a:gd name="connsiteX3" fmla="*/ 1762123 w 4912953"/>
              <a:gd name="connsiteY3" fmla="*/ 1656045 h 4504443"/>
              <a:gd name="connsiteX4" fmla="*/ 3180924 w 4912953"/>
              <a:gd name="connsiteY4" fmla="*/ 639924 h 4504443"/>
              <a:gd name="connsiteX5" fmla="*/ 4912936 w 4912953"/>
              <a:gd name="connsiteY5" fmla="*/ 0 h 4504443"/>
              <a:gd name="connsiteX6" fmla="*/ 4895849 w 4912953"/>
              <a:gd name="connsiteY6" fmla="*/ 1132172 h 4504443"/>
              <a:gd name="connsiteX7" fmla="*/ 4895848 w 4912953"/>
              <a:gd name="connsiteY7" fmla="*/ 2827800 h 4504443"/>
              <a:gd name="connsiteX8" fmla="*/ 4895424 w 4912953"/>
              <a:gd name="connsiteY8" fmla="*/ 4503795 h 4504443"/>
              <a:gd name="connsiteX9" fmla="*/ 1153637 w 4912953"/>
              <a:gd name="connsiteY9" fmla="*/ 4496328 h 4504443"/>
              <a:gd name="connsiteX0" fmla="*/ 1153637 w 4895849"/>
              <a:gd name="connsiteY0" fmla="*/ 4496328 h 4504443"/>
              <a:gd name="connsiteX1" fmla="*/ 0 w 4895849"/>
              <a:gd name="connsiteY1" fmla="*/ 4504443 h 4504443"/>
              <a:gd name="connsiteX2" fmla="*/ 914399 w 4895849"/>
              <a:gd name="connsiteY2" fmla="*/ 2646752 h 4504443"/>
              <a:gd name="connsiteX3" fmla="*/ 1762123 w 4895849"/>
              <a:gd name="connsiteY3" fmla="*/ 1656045 h 4504443"/>
              <a:gd name="connsiteX4" fmla="*/ 3180924 w 4895849"/>
              <a:gd name="connsiteY4" fmla="*/ 639924 h 4504443"/>
              <a:gd name="connsiteX5" fmla="*/ 4893886 w 4895849"/>
              <a:gd name="connsiteY5" fmla="*/ 0 h 4504443"/>
              <a:gd name="connsiteX6" fmla="*/ 4895849 w 4895849"/>
              <a:gd name="connsiteY6" fmla="*/ 1132172 h 4504443"/>
              <a:gd name="connsiteX7" fmla="*/ 4895848 w 4895849"/>
              <a:gd name="connsiteY7" fmla="*/ 2827800 h 4504443"/>
              <a:gd name="connsiteX8" fmla="*/ 4895424 w 4895849"/>
              <a:gd name="connsiteY8" fmla="*/ 4503795 h 4504443"/>
              <a:gd name="connsiteX9" fmla="*/ 1153637 w 4895849"/>
              <a:gd name="connsiteY9" fmla="*/ 4496328 h 4504443"/>
              <a:gd name="connsiteX0" fmla="*/ 1136480 w 4895849"/>
              <a:gd name="connsiteY0" fmla="*/ 4533568 h 4533719"/>
              <a:gd name="connsiteX1" fmla="*/ 0 w 4895849"/>
              <a:gd name="connsiteY1" fmla="*/ 4504443 h 4533719"/>
              <a:gd name="connsiteX2" fmla="*/ 914399 w 4895849"/>
              <a:gd name="connsiteY2" fmla="*/ 2646752 h 4533719"/>
              <a:gd name="connsiteX3" fmla="*/ 1762123 w 4895849"/>
              <a:gd name="connsiteY3" fmla="*/ 1656045 h 4533719"/>
              <a:gd name="connsiteX4" fmla="*/ 3180924 w 4895849"/>
              <a:gd name="connsiteY4" fmla="*/ 639924 h 4533719"/>
              <a:gd name="connsiteX5" fmla="*/ 4893886 w 4895849"/>
              <a:gd name="connsiteY5" fmla="*/ 0 h 4533719"/>
              <a:gd name="connsiteX6" fmla="*/ 4895849 w 4895849"/>
              <a:gd name="connsiteY6" fmla="*/ 1132172 h 4533719"/>
              <a:gd name="connsiteX7" fmla="*/ 4895848 w 4895849"/>
              <a:gd name="connsiteY7" fmla="*/ 2827800 h 4533719"/>
              <a:gd name="connsiteX8" fmla="*/ 4895424 w 4895849"/>
              <a:gd name="connsiteY8" fmla="*/ 4503795 h 4533719"/>
              <a:gd name="connsiteX9" fmla="*/ 1136480 w 4895849"/>
              <a:gd name="connsiteY9" fmla="*/ 4533568 h 4533719"/>
              <a:gd name="connsiteX0" fmla="*/ 1145058 w 4904427"/>
              <a:gd name="connsiteY0" fmla="*/ 4533568 h 4533568"/>
              <a:gd name="connsiteX1" fmla="*/ 0 w 4904427"/>
              <a:gd name="connsiteY1" fmla="*/ 4532373 h 4533568"/>
              <a:gd name="connsiteX2" fmla="*/ 922977 w 4904427"/>
              <a:gd name="connsiteY2" fmla="*/ 2646752 h 4533568"/>
              <a:gd name="connsiteX3" fmla="*/ 1770701 w 4904427"/>
              <a:gd name="connsiteY3" fmla="*/ 1656045 h 4533568"/>
              <a:gd name="connsiteX4" fmla="*/ 3189502 w 4904427"/>
              <a:gd name="connsiteY4" fmla="*/ 639924 h 4533568"/>
              <a:gd name="connsiteX5" fmla="*/ 4902464 w 4904427"/>
              <a:gd name="connsiteY5" fmla="*/ 0 h 4533568"/>
              <a:gd name="connsiteX6" fmla="*/ 4904427 w 4904427"/>
              <a:gd name="connsiteY6" fmla="*/ 1132172 h 4533568"/>
              <a:gd name="connsiteX7" fmla="*/ 4904426 w 4904427"/>
              <a:gd name="connsiteY7" fmla="*/ 2827800 h 4533568"/>
              <a:gd name="connsiteX8" fmla="*/ 4904002 w 4904427"/>
              <a:gd name="connsiteY8" fmla="*/ 4503795 h 4533568"/>
              <a:gd name="connsiteX9" fmla="*/ 1145058 w 4904427"/>
              <a:gd name="connsiteY9" fmla="*/ 4533568 h 4533568"/>
              <a:gd name="connsiteX0" fmla="*/ 1145058 w 4904427"/>
              <a:gd name="connsiteY0" fmla="*/ 4533568 h 4533568"/>
              <a:gd name="connsiteX1" fmla="*/ 0 w 4904427"/>
              <a:gd name="connsiteY1" fmla="*/ 4532373 h 4533568"/>
              <a:gd name="connsiteX2" fmla="*/ 922977 w 4904427"/>
              <a:gd name="connsiteY2" fmla="*/ 2646752 h 4533568"/>
              <a:gd name="connsiteX3" fmla="*/ 1770701 w 4904427"/>
              <a:gd name="connsiteY3" fmla="*/ 1656045 h 4533568"/>
              <a:gd name="connsiteX4" fmla="*/ 3189502 w 4904427"/>
              <a:gd name="connsiteY4" fmla="*/ 639924 h 4533568"/>
              <a:gd name="connsiteX5" fmla="*/ 4902464 w 4904427"/>
              <a:gd name="connsiteY5" fmla="*/ 0 h 4533568"/>
              <a:gd name="connsiteX6" fmla="*/ 4904427 w 4904427"/>
              <a:gd name="connsiteY6" fmla="*/ 1132172 h 4533568"/>
              <a:gd name="connsiteX7" fmla="*/ 4904426 w 4904427"/>
              <a:gd name="connsiteY7" fmla="*/ 2827800 h 4533568"/>
              <a:gd name="connsiteX8" fmla="*/ 4904002 w 4904427"/>
              <a:gd name="connsiteY8" fmla="*/ 4531726 h 4533568"/>
              <a:gd name="connsiteX9" fmla="*/ 1145058 w 4904427"/>
              <a:gd name="connsiteY9" fmla="*/ 4533568 h 4533568"/>
              <a:gd name="connsiteX0" fmla="*/ 1145058 w 4904427"/>
              <a:gd name="connsiteY0" fmla="*/ 4533568 h 4658534"/>
              <a:gd name="connsiteX1" fmla="*/ 0 w 4904427"/>
              <a:gd name="connsiteY1" fmla="*/ 4532373 h 4658534"/>
              <a:gd name="connsiteX2" fmla="*/ 922977 w 4904427"/>
              <a:gd name="connsiteY2" fmla="*/ 2646752 h 4658534"/>
              <a:gd name="connsiteX3" fmla="*/ 1770701 w 4904427"/>
              <a:gd name="connsiteY3" fmla="*/ 1656045 h 4658534"/>
              <a:gd name="connsiteX4" fmla="*/ 3189502 w 4904427"/>
              <a:gd name="connsiteY4" fmla="*/ 639924 h 4658534"/>
              <a:gd name="connsiteX5" fmla="*/ 4902464 w 4904427"/>
              <a:gd name="connsiteY5" fmla="*/ 0 h 4658534"/>
              <a:gd name="connsiteX6" fmla="*/ 4904427 w 4904427"/>
              <a:gd name="connsiteY6" fmla="*/ 1132172 h 4658534"/>
              <a:gd name="connsiteX7" fmla="*/ 4904426 w 4904427"/>
              <a:gd name="connsiteY7" fmla="*/ 2827800 h 4658534"/>
              <a:gd name="connsiteX8" fmla="*/ 4904002 w 4904427"/>
              <a:gd name="connsiteY8" fmla="*/ 4531726 h 4658534"/>
              <a:gd name="connsiteX9" fmla="*/ 1145058 w 4904427"/>
              <a:gd name="connsiteY9" fmla="*/ 4533568 h 4658534"/>
              <a:gd name="connsiteX0" fmla="*/ 1145058 w 4904427"/>
              <a:gd name="connsiteY0" fmla="*/ 4533568 h 4533568"/>
              <a:gd name="connsiteX1" fmla="*/ 0 w 4904427"/>
              <a:gd name="connsiteY1" fmla="*/ 4532373 h 4533568"/>
              <a:gd name="connsiteX2" fmla="*/ 922977 w 4904427"/>
              <a:gd name="connsiteY2" fmla="*/ 2646752 h 4533568"/>
              <a:gd name="connsiteX3" fmla="*/ 1770701 w 4904427"/>
              <a:gd name="connsiteY3" fmla="*/ 1656045 h 4533568"/>
              <a:gd name="connsiteX4" fmla="*/ 3189502 w 4904427"/>
              <a:gd name="connsiteY4" fmla="*/ 639924 h 4533568"/>
              <a:gd name="connsiteX5" fmla="*/ 4902464 w 4904427"/>
              <a:gd name="connsiteY5" fmla="*/ 0 h 4533568"/>
              <a:gd name="connsiteX6" fmla="*/ 4904427 w 4904427"/>
              <a:gd name="connsiteY6" fmla="*/ 1132172 h 4533568"/>
              <a:gd name="connsiteX7" fmla="*/ 4904426 w 4904427"/>
              <a:gd name="connsiteY7" fmla="*/ 2827800 h 4533568"/>
              <a:gd name="connsiteX8" fmla="*/ 4904002 w 4904427"/>
              <a:gd name="connsiteY8" fmla="*/ 4531726 h 4533568"/>
              <a:gd name="connsiteX9" fmla="*/ 1145058 w 4904427"/>
              <a:gd name="connsiteY9" fmla="*/ 4533568 h 4533568"/>
              <a:gd name="connsiteX0" fmla="*/ 1145058 w 4904427"/>
              <a:gd name="connsiteY0" fmla="*/ 4533568 h 4672471"/>
              <a:gd name="connsiteX1" fmla="*/ 0 w 4904427"/>
              <a:gd name="connsiteY1" fmla="*/ 4532373 h 4672471"/>
              <a:gd name="connsiteX2" fmla="*/ 922977 w 4904427"/>
              <a:gd name="connsiteY2" fmla="*/ 2646752 h 4672471"/>
              <a:gd name="connsiteX3" fmla="*/ 1770701 w 4904427"/>
              <a:gd name="connsiteY3" fmla="*/ 1656045 h 4672471"/>
              <a:gd name="connsiteX4" fmla="*/ 3189502 w 4904427"/>
              <a:gd name="connsiteY4" fmla="*/ 639924 h 4672471"/>
              <a:gd name="connsiteX5" fmla="*/ 4902464 w 4904427"/>
              <a:gd name="connsiteY5" fmla="*/ 0 h 4672471"/>
              <a:gd name="connsiteX6" fmla="*/ 4904427 w 4904427"/>
              <a:gd name="connsiteY6" fmla="*/ 1132172 h 4672471"/>
              <a:gd name="connsiteX7" fmla="*/ 4904426 w 4904427"/>
              <a:gd name="connsiteY7" fmla="*/ 2827800 h 4672471"/>
              <a:gd name="connsiteX8" fmla="*/ 4904002 w 4904427"/>
              <a:gd name="connsiteY8" fmla="*/ 4531726 h 4672471"/>
              <a:gd name="connsiteX9" fmla="*/ 1145058 w 4904427"/>
              <a:gd name="connsiteY9" fmla="*/ 4533568 h 4672471"/>
              <a:gd name="connsiteX0" fmla="*/ 1145058 w 4904427"/>
              <a:gd name="connsiteY0" fmla="*/ 4533568 h 4533568"/>
              <a:gd name="connsiteX1" fmla="*/ 0 w 4904427"/>
              <a:gd name="connsiteY1" fmla="*/ 4532373 h 4533568"/>
              <a:gd name="connsiteX2" fmla="*/ 922977 w 4904427"/>
              <a:gd name="connsiteY2" fmla="*/ 2646752 h 4533568"/>
              <a:gd name="connsiteX3" fmla="*/ 1770701 w 4904427"/>
              <a:gd name="connsiteY3" fmla="*/ 1656045 h 4533568"/>
              <a:gd name="connsiteX4" fmla="*/ 3189502 w 4904427"/>
              <a:gd name="connsiteY4" fmla="*/ 639924 h 4533568"/>
              <a:gd name="connsiteX5" fmla="*/ 4902464 w 4904427"/>
              <a:gd name="connsiteY5" fmla="*/ 0 h 4533568"/>
              <a:gd name="connsiteX6" fmla="*/ 4904427 w 4904427"/>
              <a:gd name="connsiteY6" fmla="*/ 1132172 h 4533568"/>
              <a:gd name="connsiteX7" fmla="*/ 4904426 w 4904427"/>
              <a:gd name="connsiteY7" fmla="*/ 2827800 h 4533568"/>
              <a:gd name="connsiteX8" fmla="*/ 4904002 w 4904427"/>
              <a:gd name="connsiteY8" fmla="*/ 4531726 h 4533568"/>
              <a:gd name="connsiteX9" fmla="*/ 1145058 w 4904427"/>
              <a:gd name="connsiteY9" fmla="*/ 4533568 h 4533568"/>
              <a:gd name="connsiteX0" fmla="*/ 1145058 w 4936786"/>
              <a:gd name="connsiteY0" fmla="*/ 4561498 h 4561498"/>
              <a:gd name="connsiteX1" fmla="*/ 0 w 4936786"/>
              <a:gd name="connsiteY1" fmla="*/ 4560303 h 4561498"/>
              <a:gd name="connsiteX2" fmla="*/ 922977 w 4936786"/>
              <a:gd name="connsiteY2" fmla="*/ 2674682 h 4561498"/>
              <a:gd name="connsiteX3" fmla="*/ 1770701 w 4936786"/>
              <a:gd name="connsiteY3" fmla="*/ 1683975 h 4561498"/>
              <a:gd name="connsiteX4" fmla="*/ 3189502 w 4936786"/>
              <a:gd name="connsiteY4" fmla="*/ 667854 h 4561498"/>
              <a:gd name="connsiteX5" fmla="*/ 4936777 w 4936786"/>
              <a:gd name="connsiteY5" fmla="*/ 0 h 4561498"/>
              <a:gd name="connsiteX6" fmla="*/ 4904427 w 4936786"/>
              <a:gd name="connsiteY6" fmla="*/ 1160102 h 4561498"/>
              <a:gd name="connsiteX7" fmla="*/ 4904426 w 4936786"/>
              <a:gd name="connsiteY7" fmla="*/ 2855730 h 4561498"/>
              <a:gd name="connsiteX8" fmla="*/ 4904002 w 4936786"/>
              <a:gd name="connsiteY8" fmla="*/ 4559656 h 4561498"/>
              <a:gd name="connsiteX9" fmla="*/ 1145058 w 4936786"/>
              <a:gd name="connsiteY9" fmla="*/ 4561498 h 4561498"/>
              <a:gd name="connsiteX0" fmla="*/ 1145058 w 4904427"/>
              <a:gd name="connsiteY0" fmla="*/ 4561498 h 4561498"/>
              <a:gd name="connsiteX1" fmla="*/ 0 w 4904427"/>
              <a:gd name="connsiteY1" fmla="*/ 4560303 h 4561498"/>
              <a:gd name="connsiteX2" fmla="*/ 922977 w 4904427"/>
              <a:gd name="connsiteY2" fmla="*/ 2674682 h 4561498"/>
              <a:gd name="connsiteX3" fmla="*/ 1770701 w 4904427"/>
              <a:gd name="connsiteY3" fmla="*/ 1683975 h 4561498"/>
              <a:gd name="connsiteX4" fmla="*/ 3189502 w 4904427"/>
              <a:gd name="connsiteY4" fmla="*/ 667854 h 4561498"/>
              <a:gd name="connsiteX5" fmla="*/ 4885307 w 4904427"/>
              <a:gd name="connsiteY5" fmla="*/ 0 h 4561498"/>
              <a:gd name="connsiteX6" fmla="*/ 4904427 w 4904427"/>
              <a:gd name="connsiteY6" fmla="*/ 1160102 h 4561498"/>
              <a:gd name="connsiteX7" fmla="*/ 4904426 w 4904427"/>
              <a:gd name="connsiteY7" fmla="*/ 2855730 h 4561498"/>
              <a:gd name="connsiteX8" fmla="*/ 4904002 w 4904427"/>
              <a:gd name="connsiteY8" fmla="*/ 4559656 h 4561498"/>
              <a:gd name="connsiteX9" fmla="*/ 1145058 w 4904427"/>
              <a:gd name="connsiteY9" fmla="*/ 4561498 h 4561498"/>
              <a:gd name="connsiteX0" fmla="*/ 1145058 w 4904427"/>
              <a:gd name="connsiteY0" fmla="*/ 4561498 h 4561498"/>
              <a:gd name="connsiteX1" fmla="*/ 0 w 4904427"/>
              <a:gd name="connsiteY1" fmla="*/ 4560303 h 4561498"/>
              <a:gd name="connsiteX2" fmla="*/ 922977 w 4904427"/>
              <a:gd name="connsiteY2" fmla="*/ 2674682 h 4561498"/>
              <a:gd name="connsiteX3" fmla="*/ 1770701 w 4904427"/>
              <a:gd name="connsiteY3" fmla="*/ 1683975 h 4561498"/>
              <a:gd name="connsiteX4" fmla="*/ 3189502 w 4904427"/>
              <a:gd name="connsiteY4" fmla="*/ 667854 h 4561498"/>
              <a:gd name="connsiteX5" fmla="*/ 4885307 w 4904427"/>
              <a:gd name="connsiteY5" fmla="*/ 0 h 4561498"/>
              <a:gd name="connsiteX6" fmla="*/ 4904427 w 4904427"/>
              <a:gd name="connsiteY6" fmla="*/ 1160102 h 4561498"/>
              <a:gd name="connsiteX7" fmla="*/ 4904426 w 4904427"/>
              <a:gd name="connsiteY7" fmla="*/ 2855730 h 4561498"/>
              <a:gd name="connsiteX8" fmla="*/ 4904002 w 4904427"/>
              <a:gd name="connsiteY8" fmla="*/ 4559656 h 4561498"/>
              <a:gd name="connsiteX9" fmla="*/ 1145058 w 4904427"/>
              <a:gd name="connsiteY9" fmla="*/ 4561498 h 4561498"/>
              <a:gd name="connsiteX0" fmla="*/ 1145058 w 4911042"/>
              <a:gd name="connsiteY0" fmla="*/ 4561498 h 4561498"/>
              <a:gd name="connsiteX1" fmla="*/ 0 w 4911042"/>
              <a:gd name="connsiteY1" fmla="*/ 4560303 h 4561498"/>
              <a:gd name="connsiteX2" fmla="*/ 922977 w 4911042"/>
              <a:gd name="connsiteY2" fmla="*/ 2674682 h 4561498"/>
              <a:gd name="connsiteX3" fmla="*/ 1770701 w 4911042"/>
              <a:gd name="connsiteY3" fmla="*/ 1683975 h 4561498"/>
              <a:gd name="connsiteX4" fmla="*/ 3189502 w 4911042"/>
              <a:gd name="connsiteY4" fmla="*/ 667854 h 4561498"/>
              <a:gd name="connsiteX5" fmla="*/ 4911042 w 4911042"/>
              <a:gd name="connsiteY5" fmla="*/ 0 h 4561498"/>
              <a:gd name="connsiteX6" fmla="*/ 4904427 w 4911042"/>
              <a:gd name="connsiteY6" fmla="*/ 1160102 h 4561498"/>
              <a:gd name="connsiteX7" fmla="*/ 4904426 w 4911042"/>
              <a:gd name="connsiteY7" fmla="*/ 2855730 h 4561498"/>
              <a:gd name="connsiteX8" fmla="*/ 4904002 w 4911042"/>
              <a:gd name="connsiteY8" fmla="*/ 4559656 h 4561498"/>
              <a:gd name="connsiteX9" fmla="*/ 1145058 w 4911042"/>
              <a:gd name="connsiteY9" fmla="*/ 4561498 h 4561498"/>
              <a:gd name="connsiteX0" fmla="*/ 1145058 w 4904427"/>
              <a:gd name="connsiteY0" fmla="*/ 4552188 h 4552188"/>
              <a:gd name="connsiteX1" fmla="*/ 0 w 4904427"/>
              <a:gd name="connsiteY1" fmla="*/ 4550993 h 4552188"/>
              <a:gd name="connsiteX2" fmla="*/ 922977 w 4904427"/>
              <a:gd name="connsiteY2" fmla="*/ 2665372 h 4552188"/>
              <a:gd name="connsiteX3" fmla="*/ 1770701 w 4904427"/>
              <a:gd name="connsiteY3" fmla="*/ 1674665 h 4552188"/>
              <a:gd name="connsiteX4" fmla="*/ 3189502 w 4904427"/>
              <a:gd name="connsiteY4" fmla="*/ 658544 h 4552188"/>
              <a:gd name="connsiteX5" fmla="*/ 4893885 w 4904427"/>
              <a:gd name="connsiteY5" fmla="*/ 0 h 4552188"/>
              <a:gd name="connsiteX6" fmla="*/ 4904427 w 4904427"/>
              <a:gd name="connsiteY6" fmla="*/ 1150792 h 4552188"/>
              <a:gd name="connsiteX7" fmla="*/ 4904426 w 4904427"/>
              <a:gd name="connsiteY7" fmla="*/ 2846420 h 4552188"/>
              <a:gd name="connsiteX8" fmla="*/ 4904002 w 4904427"/>
              <a:gd name="connsiteY8" fmla="*/ 4550346 h 4552188"/>
              <a:gd name="connsiteX9" fmla="*/ 1145058 w 4904427"/>
              <a:gd name="connsiteY9" fmla="*/ 4552188 h 4552188"/>
              <a:gd name="connsiteX0" fmla="*/ 1145058 w 5023304"/>
              <a:gd name="connsiteY0" fmla="*/ 4552188 h 4552188"/>
              <a:gd name="connsiteX1" fmla="*/ 0 w 5023304"/>
              <a:gd name="connsiteY1" fmla="*/ 4550993 h 4552188"/>
              <a:gd name="connsiteX2" fmla="*/ 922977 w 5023304"/>
              <a:gd name="connsiteY2" fmla="*/ 2665372 h 4552188"/>
              <a:gd name="connsiteX3" fmla="*/ 1770701 w 5023304"/>
              <a:gd name="connsiteY3" fmla="*/ 1674665 h 4552188"/>
              <a:gd name="connsiteX4" fmla="*/ 3189502 w 5023304"/>
              <a:gd name="connsiteY4" fmla="*/ 658544 h 4552188"/>
              <a:gd name="connsiteX5" fmla="*/ 4893885 w 5023304"/>
              <a:gd name="connsiteY5" fmla="*/ 0 h 4552188"/>
              <a:gd name="connsiteX6" fmla="*/ 4904427 w 5023304"/>
              <a:gd name="connsiteY6" fmla="*/ 1150792 h 4552188"/>
              <a:gd name="connsiteX7" fmla="*/ 4904426 w 5023304"/>
              <a:gd name="connsiteY7" fmla="*/ 2846420 h 4552188"/>
              <a:gd name="connsiteX8" fmla="*/ 4904002 w 5023304"/>
              <a:gd name="connsiteY8" fmla="*/ 4550346 h 4552188"/>
              <a:gd name="connsiteX9" fmla="*/ 1145058 w 5023304"/>
              <a:gd name="connsiteY9" fmla="*/ 4552188 h 4552188"/>
              <a:gd name="connsiteX0" fmla="*/ 1145058 w 4904427"/>
              <a:gd name="connsiteY0" fmla="*/ 4552188 h 4552188"/>
              <a:gd name="connsiteX1" fmla="*/ 0 w 4904427"/>
              <a:gd name="connsiteY1" fmla="*/ 4550993 h 4552188"/>
              <a:gd name="connsiteX2" fmla="*/ 922977 w 4904427"/>
              <a:gd name="connsiteY2" fmla="*/ 2665372 h 4552188"/>
              <a:gd name="connsiteX3" fmla="*/ 1770701 w 4904427"/>
              <a:gd name="connsiteY3" fmla="*/ 1674665 h 4552188"/>
              <a:gd name="connsiteX4" fmla="*/ 3189502 w 4904427"/>
              <a:gd name="connsiteY4" fmla="*/ 658544 h 4552188"/>
              <a:gd name="connsiteX5" fmla="*/ 4893885 w 4904427"/>
              <a:gd name="connsiteY5" fmla="*/ 0 h 4552188"/>
              <a:gd name="connsiteX6" fmla="*/ 4904427 w 4904427"/>
              <a:gd name="connsiteY6" fmla="*/ 1150792 h 4552188"/>
              <a:gd name="connsiteX7" fmla="*/ 4904426 w 4904427"/>
              <a:gd name="connsiteY7" fmla="*/ 2846420 h 4552188"/>
              <a:gd name="connsiteX8" fmla="*/ 4904002 w 4904427"/>
              <a:gd name="connsiteY8" fmla="*/ 4550346 h 4552188"/>
              <a:gd name="connsiteX9" fmla="*/ 1145058 w 4904427"/>
              <a:gd name="connsiteY9" fmla="*/ 4552188 h 4552188"/>
              <a:gd name="connsiteX0" fmla="*/ 1145058 w 4904427"/>
              <a:gd name="connsiteY0" fmla="*/ 4552188 h 4552188"/>
              <a:gd name="connsiteX1" fmla="*/ 0 w 4904427"/>
              <a:gd name="connsiteY1" fmla="*/ 4550993 h 4552188"/>
              <a:gd name="connsiteX2" fmla="*/ 922977 w 4904427"/>
              <a:gd name="connsiteY2" fmla="*/ 2665372 h 4552188"/>
              <a:gd name="connsiteX3" fmla="*/ 1770701 w 4904427"/>
              <a:gd name="connsiteY3" fmla="*/ 1674665 h 4552188"/>
              <a:gd name="connsiteX4" fmla="*/ 3155188 w 4904427"/>
              <a:gd name="connsiteY4" fmla="*/ 630615 h 4552188"/>
              <a:gd name="connsiteX5" fmla="*/ 4893885 w 4904427"/>
              <a:gd name="connsiteY5" fmla="*/ 0 h 4552188"/>
              <a:gd name="connsiteX6" fmla="*/ 4904427 w 4904427"/>
              <a:gd name="connsiteY6" fmla="*/ 1150792 h 4552188"/>
              <a:gd name="connsiteX7" fmla="*/ 4904426 w 4904427"/>
              <a:gd name="connsiteY7" fmla="*/ 2846420 h 4552188"/>
              <a:gd name="connsiteX8" fmla="*/ 4904002 w 4904427"/>
              <a:gd name="connsiteY8" fmla="*/ 4550346 h 4552188"/>
              <a:gd name="connsiteX9" fmla="*/ 1145058 w 4904427"/>
              <a:gd name="connsiteY9" fmla="*/ 4552188 h 4552188"/>
              <a:gd name="connsiteX0" fmla="*/ 1145058 w 4904427"/>
              <a:gd name="connsiteY0" fmla="*/ 4552188 h 4552188"/>
              <a:gd name="connsiteX1" fmla="*/ 0 w 4904427"/>
              <a:gd name="connsiteY1" fmla="*/ 4550993 h 4552188"/>
              <a:gd name="connsiteX2" fmla="*/ 922977 w 4904427"/>
              <a:gd name="connsiteY2" fmla="*/ 2665372 h 4552188"/>
              <a:gd name="connsiteX3" fmla="*/ 1770701 w 4904427"/>
              <a:gd name="connsiteY3" fmla="*/ 1674665 h 4552188"/>
              <a:gd name="connsiteX4" fmla="*/ 3163767 w 4904427"/>
              <a:gd name="connsiteY4" fmla="*/ 658545 h 4552188"/>
              <a:gd name="connsiteX5" fmla="*/ 4893885 w 4904427"/>
              <a:gd name="connsiteY5" fmla="*/ 0 h 4552188"/>
              <a:gd name="connsiteX6" fmla="*/ 4904427 w 4904427"/>
              <a:gd name="connsiteY6" fmla="*/ 1150792 h 4552188"/>
              <a:gd name="connsiteX7" fmla="*/ 4904426 w 4904427"/>
              <a:gd name="connsiteY7" fmla="*/ 2846420 h 4552188"/>
              <a:gd name="connsiteX8" fmla="*/ 4904002 w 4904427"/>
              <a:gd name="connsiteY8" fmla="*/ 4550346 h 4552188"/>
              <a:gd name="connsiteX9" fmla="*/ 1145058 w 4904427"/>
              <a:gd name="connsiteY9" fmla="*/ 4552188 h 4552188"/>
              <a:gd name="connsiteX0" fmla="*/ 1145058 w 4904427"/>
              <a:gd name="connsiteY0" fmla="*/ 4533568 h 4533568"/>
              <a:gd name="connsiteX1" fmla="*/ 0 w 4904427"/>
              <a:gd name="connsiteY1" fmla="*/ 4532373 h 4533568"/>
              <a:gd name="connsiteX2" fmla="*/ 922977 w 4904427"/>
              <a:gd name="connsiteY2" fmla="*/ 2646752 h 4533568"/>
              <a:gd name="connsiteX3" fmla="*/ 1770701 w 4904427"/>
              <a:gd name="connsiteY3" fmla="*/ 1656045 h 4533568"/>
              <a:gd name="connsiteX4" fmla="*/ 3163767 w 4904427"/>
              <a:gd name="connsiteY4" fmla="*/ 639925 h 4533568"/>
              <a:gd name="connsiteX5" fmla="*/ 4893886 w 4904427"/>
              <a:gd name="connsiteY5" fmla="*/ 0 h 4533568"/>
              <a:gd name="connsiteX6" fmla="*/ 4904427 w 4904427"/>
              <a:gd name="connsiteY6" fmla="*/ 1132172 h 4533568"/>
              <a:gd name="connsiteX7" fmla="*/ 4904426 w 4904427"/>
              <a:gd name="connsiteY7" fmla="*/ 2827800 h 4533568"/>
              <a:gd name="connsiteX8" fmla="*/ 4904002 w 4904427"/>
              <a:gd name="connsiteY8" fmla="*/ 4531726 h 4533568"/>
              <a:gd name="connsiteX9" fmla="*/ 1145058 w 4904427"/>
              <a:gd name="connsiteY9" fmla="*/ 4533568 h 4533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904427" h="4533568">
                <a:moveTo>
                  <a:pt x="1145058" y="4533568"/>
                </a:moveTo>
                <a:lnTo>
                  <a:pt x="0" y="4532373"/>
                </a:lnTo>
                <a:cubicBezTo>
                  <a:pt x="85540" y="4106313"/>
                  <a:pt x="608652" y="3072202"/>
                  <a:pt x="922977" y="2646752"/>
                </a:cubicBezTo>
                <a:cubicBezTo>
                  <a:pt x="1275216" y="2148024"/>
                  <a:pt x="1427872" y="2021189"/>
                  <a:pt x="1770701" y="1656045"/>
                </a:cubicBezTo>
                <a:cubicBezTo>
                  <a:pt x="2289557" y="1187777"/>
                  <a:pt x="2643236" y="915933"/>
                  <a:pt x="3163767" y="639925"/>
                </a:cubicBezTo>
                <a:cubicBezTo>
                  <a:pt x="3684298" y="363918"/>
                  <a:pt x="4271515" y="110363"/>
                  <a:pt x="4893886" y="0"/>
                </a:cubicBezTo>
                <a:cubicBezTo>
                  <a:pt x="4897400" y="377391"/>
                  <a:pt x="4900913" y="754781"/>
                  <a:pt x="4904427" y="1132172"/>
                </a:cubicBezTo>
                <a:cubicBezTo>
                  <a:pt x="4904427" y="1697381"/>
                  <a:pt x="4904426" y="2262591"/>
                  <a:pt x="4904426" y="2827800"/>
                </a:cubicBezTo>
                <a:cubicBezTo>
                  <a:pt x="4904285" y="3386465"/>
                  <a:pt x="4904143" y="3973061"/>
                  <a:pt x="4904002" y="4531726"/>
                </a:cubicBezTo>
                <a:lnTo>
                  <a:pt x="1145058" y="4533568"/>
                </a:lnTo>
                <a:close/>
              </a:path>
            </a:pathLst>
          </a:cu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11" name="Picture Placeholder 15"/>
          <p:cNvSpPr>
            <a:spLocks noGrp="1"/>
          </p:cNvSpPr>
          <p:nvPr>
            <p:ph type="pic" sz="quarter" idx="17" hasCustomPrompt="1"/>
          </p:nvPr>
        </p:nvSpPr>
        <p:spPr>
          <a:xfrm>
            <a:off x="534248" y="6358068"/>
            <a:ext cx="1080000" cy="396000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</a:lstStyle>
          <a:p>
            <a:r>
              <a:rPr lang="en-GB" dirty="0" smtClean="0"/>
              <a:t>Partner logo 1</a:t>
            </a:r>
            <a:endParaRPr lang="en-GB" dirty="0"/>
          </a:p>
        </p:txBody>
      </p:sp>
      <p:sp>
        <p:nvSpPr>
          <p:cNvPr id="13" name="Picture Placeholder 15"/>
          <p:cNvSpPr>
            <a:spLocks noGrp="1"/>
          </p:cNvSpPr>
          <p:nvPr>
            <p:ph type="pic" sz="quarter" idx="18" hasCustomPrompt="1"/>
          </p:nvPr>
        </p:nvSpPr>
        <p:spPr>
          <a:xfrm>
            <a:off x="1835696" y="6358068"/>
            <a:ext cx="1080000" cy="396000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</a:lstStyle>
          <a:p>
            <a:r>
              <a:rPr lang="en-GB" dirty="0" smtClean="0"/>
              <a:t>Partner logo 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29816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(Gry Bckgrn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" y="381"/>
            <a:ext cx="9142983" cy="685723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58"/>
          <a:stretch/>
        </p:blipFill>
        <p:spPr>
          <a:xfrm>
            <a:off x="0" y="6353092"/>
            <a:ext cx="9144000" cy="504908"/>
          </a:xfrm>
          <a:prstGeom prst="rect">
            <a:avLst/>
          </a:prstGeom>
        </p:spPr>
      </p:pic>
      <p:sp>
        <p:nvSpPr>
          <p:cNvPr id="16" name="Slide Number Placeholder 13"/>
          <p:cNvSpPr>
            <a:spLocks noGrp="1"/>
          </p:cNvSpPr>
          <p:nvPr>
            <p:ph type="sldNum" sz="quarter" idx="16"/>
          </p:nvPr>
        </p:nvSpPr>
        <p:spPr>
          <a:xfrm>
            <a:off x="3954742" y="6309368"/>
            <a:ext cx="1233500" cy="365125"/>
          </a:xfrm>
        </p:spPr>
        <p:txBody>
          <a:bodyPr lIns="0" tIns="0" rIns="0" bIns="0" anchor="t" anchorCtr="0"/>
          <a:lstStyle>
            <a:lvl1pPr algn="ctr">
              <a:defRPr/>
            </a:lvl1pPr>
          </a:lstStyle>
          <a:p>
            <a:fld id="{702C51A5-30FB-4CEB-9C7C-A7D3DCD76AF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5590964" cy="404768"/>
          </a:xfrm>
        </p:spPr>
        <p:txBody>
          <a:bodyPr/>
          <a:lstStyle>
            <a:lvl1pPr>
              <a:defRPr>
                <a:solidFill>
                  <a:srgbClr val="80004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360000" y="828000"/>
            <a:ext cx="5616575" cy="395288"/>
          </a:xfrm>
        </p:spPr>
        <p:txBody>
          <a:bodyPr/>
          <a:lstStyle>
            <a:lvl1pPr marL="0" indent="0">
              <a:buNone/>
              <a:defRPr>
                <a:solidFill>
                  <a:srgbClr val="B40043"/>
                </a:solidFill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dirty="0" smtClean="0"/>
              <a:t>Click to edit sub title</a:t>
            </a:r>
          </a:p>
        </p:txBody>
      </p:sp>
      <p:sp>
        <p:nvSpPr>
          <p:cNvPr id="14" name="Picture Placeholder 8"/>
          <p:cNvSpPr>
            <a:spLocks noGrp="1"/>
          </p:cNvSpPr>
          <p:nvPr>
            <p:ph type="pic" sz="quarter" idx="20"/>
          </p:nvPr>
        </p:nvSpPr>
        <p:spPr>
          <a:xfrm>
            <a:off x="3734890" y="1628800"/>
            <a:ext cx="5408095" cy="4638310"/>
          </a:xfrm>
          <a:custGeom>
            <a:avLst/>
            <a:gdLst>
              <a:gd name="connsiteX0" fmla="*/ 0 w 2016224"/>
              <a:gd name="connsiteY0" fmla="*/ 1008112 h 2016224"/>
              <a:gd name="connsiteX1" fmla="*/ 1008112 w 2016224"/>
              <a:gd name="connsiteY1" fmla="*/ 0 h 2016224"/>
              <a:gd name="connsiteX2" fmla="*/ 2016224 w 2016224"/>
              <a:gd name="connsiteY2" fmla="*/ 1008112 h 2016224"/>
              <a:gd name="connsiteX3" fmla="*/ 1008112 w 2016224"/>
              <a:gd name="connsiteY3" fmla="*/ 2016224 h 2016224"/>
              <a:gd name="connsiteX4" fmla="*/ 0 w 2016224"/>
              <a:gd name="connsiteY4" fmla="*/ 1008112 h 2016224"/>
              <a:gd name="connsiteX0" fmla="*/ 4399 w 2020623"/>
              <a:gd name="connsiteY0" fmla="*/ 1541512 h 2549624"/>
              <a:gd name="connsiteX1" fmla="*/ 1355411 w 2020623"/>
              <a:gd name="connsiteY1" fmla="*/ 0 h 2549624"/>
              <a:gd name="connsiteX2" fmla="*/ 2020623 w 2020623"/>
              <a:gd name="connsiteY2" fmla="*/ 1541512 h 2549624"/>
              <a:gd name="connsiteX3" fmla="*/ 1012511 w 2020623"/>
              <a:gd name="connsiteY3" fmla="*/ 2549624 h 2549624"/>
              <a:gd name="connsiteX4" fmla="*/ 4399 w 2020623"/>
              <a:gd name="connsiteY4" fmla="*/ 1541512 h 2549624"/>
              <a:gd name="connsiteX0" fmla="*/ 932 w 4246488"/>
              <a:gd name="connsiteY0" fmla="*/ 3257702 h 3378198"/>
              <a:gd name="connsiteX1" fmla="*/ 3580794 w 4246488"/>
              <a:gd name="connsiteY1" fmla="*/ 39790 h 3378198"/>
              <a:gd name="connsiteX2" fmla="*/ 4246006 w 4246488"/>
              <a:gd name="connsiteY2" fmla="*/ 1581302 h 3378198"/>
              <a:gd name="connsiteX3" fmla="*/ 3237894 w 4246488"/>
              <a:gd name="connsiteY3" fmla="*/ 2589414 h 3378198"/>
              <a:gd name="connsiteX4" fmla="*/ 932 w 4246488"/>
              <a:gd name="connsiteY4" fmla="*/ 3257702 h 3378198"/>
              <a:gd name="connsiteX0" fmla="*/ 14661 w 4921720"/>
              <a:gd name="connsiteY0" fmla="*/ 4411721 h 4609806"/>
              <a:gd name="connsiteX1" fmla="*/ 4689898 w 4921720"/>
              <a:gd name="connsiteY1" fmla="*/ 22234 h 4609806"/>
              <a:gd name="connsiteX2" fmla="*/ 4259735 w 4921720"/>
              <a:gd name="connsiteY2" fmla="*/ 2735321 h 4609806"/>
              <a:gd name="connsiteX3" fmla="*/ 3251623 w 4921720"/>
              <a:gd name="connsiteY3" fmla="*/ 3743433 h 4609806"/>
              <a:gd name="connsiteX4" fmla="*/ 14661 w 4921720"/>
              <a:gd name="connsiteY4" fmla="*/ 4411721 h 4609806"/>
              <a:gd name="connsiteX0" fmla="*/ 14661 w 4957429"/>
              <a:gd name="connsiteY0" fmla="*/ 4404495 h 4602580"/>
              <a:gd name="connsiteX1" fmla="*/ 4689898 w 4957429"/>
              <a:gd name="connsiteY1" fmla="*/ 15008 h 4602580"/>
              <a:gd name="connsiteX2" fmla="*/ 4259735 w 4957429"/>
              <a:gd name="connsiteY2" fmla="*/ 2728095 h 4602580"/>
              <a:gd name="connsiteX3" fmla="*/ 3251623 w 4957429"/>
              <a:gd name="connsiteY3" fmla="*/ 3736207 h 4602580"/>
              <a:gd name="connsiteX4" fmla="*/ 14661 w 4957429"/>
              <a:gd name="connsiteY4" fmla="*/ 4404495 h 4602580"/>
              <a:gd name="connsiteX0" fmla="*/ 64533 w 5007301"/>
              <a:gd name="connsiteY0" fmla="*/ 4404627 h 4618299"/>
              <a:gd name="connsiteX1" fmla="*/ 4739770 w 5007301"/>
              <a:gd name="connsiteY1" fmla="*/ 15140 h 4618299"/>
              <a:gd name="connsiteX2" fmla="*/ 4309607 w 5007301"/>
              <a:gd name="connsiteY2" fmla="*/ 2728227 h 4618299"/>
              <a:gd name="connsiteX3" fmla="*/ 3301495 w 5007301"/>
              <a:gd name="connsiteY3" fmla="*/ 3736339 h 4618299"/>
              <a:gd name="connsiteX4" fmla="*/ 64533 w 5007301"/>
              <a:gd name="connsiteY4" fmla="*/ 4404627 h 4618299"/>
              <a:gd name="connsiteX0" fmla="*/ 64380 w 4879805"/>
              <a:gd name="connsiteY0" fmla="*/ 4558150 h 4756446"/>
              <a:gd name="connsiteX1" fmla="*/ 4653892 w 4879805"/>
              <a:gd name="connsiteY1" fmla="*/ 25788 h 4756446"/>
              <a:gd name="connsiteX2" fmla="*/ 4223729 w 4879805"/>
              <a:gd name="connsiteY2" fmla="*/ 2738875 h 4756446"/>
              <a:gd name="connsiteX3" fmla="*/ 3215617 w 4879805"/>
              <a:gd name="connsiteY3" fmla="*/ 3746987 h 4756446"/>
              <a:gd name="connsiteX4" fmla="*/ 64380 w 4879805"/>
              <a:gd name="connsiteY4" fmla="*/ 4558150 h 4756446"/>
              <a:gd name="connsiteX0" fmla="*/ 65737 w 5073909"/>
              <a:gd name="connsiteY0" fmla="*/ 4536594 h 4718337"/>
              <a:gd name="connsiteX1" fmla="*/ 4655249 w 5073909"/>
              <a:gd name="connsiteY1" fmla="*/ 4232 h 4718337"/>
              <a:gd name="connsiteX2" fmla="*/ 4863261 w 5073909"/>
              <a:gd name="connsiteY2" fmla="*/ 3707919 h 4718337"/>
              <a:gd name="connsiteX3" fmla="*/ 3216974 w 5073909"/>
              <a:gd name="connsiteY3" fmla="*/ 3725431 h 4718337"/>
              <a:gd name="connsiteX4" fmla="*/ 65737 w 5073909"/>
              <a:gd name="connsiteY4" fmla="*/ 4536594 h 4718337"/>
              <a:gd name="connsiteX0" fmla="*/ 11587 w 5019759"/>
              <a:gd name="connsiteY0" fmla="*/ 4536594 h 4877233"/>
              <a:gd name="connsiteX1" fmla="*/ 4601099 w 5019759"/>
              <a:gd name="connsiteY1" fmla="*/ 4232 h 4877233"/>
              <a:gd name="connsiteX2" fmla="*/ 4809111 w 5019759"/>
              <a:gd name="connsiteY2" fmla="*/ 3707919 h 4877233"/>
              <a:gd name="connsiteX3" fmla="*/ 3334274 w 5019759"/>
              <a:gd name="connsiteY3" fmla="*/ 4458856 h 4877233"/>
              <a:gd name="connsiteX4" fmla="*/ 11587 w 5019759"/>
              <a:gd name="connsiteY4" fmla="*/ 4536594 h 4877233"/>
              <a:gd name="connsiteX0" fmla="*/ 11276 w 5121542"/>
              <a:gd name="connsiteY0" fmla="*/ 4334814 h 4728779"/>
              <a:gd name="connsiteX1" fmla="*/ 4696038 w 5121542"/>
              <a:gd name="connsiteY1" fmla="*/ 2477 h 4728779"/>
              <a:gd name="connsiteX2" fmla="*/ 4904050 w 5121542"/>
              <a:gd name="connsiteY2" fmla="*/ 3706164 h 4728779"/>
              <a:gd name="connsiteX3" fmla="*/ 3429213 w 5121542"/>
              <a:gd name="connsiteY3" fmla="*/ 4457101 h 4728779"/>
              <a:gd name="connsiteX4" fmla="*/ 11276 w 5121542"/>
              <a:gd name="connsiteY4" fmla="*/ 4334814 h 4728779"/>
              <a:gd name="connsiteX0" fmla="*/ 2988 w 4895762"/>
              <a:gd name="connsiteY0" fmla="*/ 3497447 h 3831681"/>
              <a:gd name="connsiteX1" fmla="*/ 2858950 w 4895762"/>
              <a:gd name="connsiteY1" fmla="*/ 3310 h 3831681"/>
              <a:gd name="connsiteX2" fmla="*/ 4895762 w 4895762"/>
              <a:gd name="connsiteY2" fmla="*/ 2868797 h 3831681"/>
              <a:gd name="connsiteX3" fmla="*/ 3420925 w 4895762"/>
              <a:gd name="connsiteY3" fmla="*/ 3619734 h 3831681"/>
              <a:gd name="connsiteX4" fmla="*/ 2988 w 4895762"/>
              <a:gd name="connsiteY4" fmla="*/ 3497447 h 3831681"/>
              <a:gd name="connsiteX0" fmla="*/ 3031 w 4857705"/>
              <a:gd name="connsiteY0" fmla="*/ 3632277 h 3927290"/>
              <a:gd name="connsiteX1" fmla="*/ 2820893 w 4857705"/>
              <a:gd name="connsiteY1" fmla="*/ 4790 h 3927290"/>
              <a:gd name="connsiteX2" fmla="*/ 4857705 w 4857705"/>
              <a:gd name="connsiteY2" fmla="*/ 2870277 h 3927290"/>
              <a:gd name="connsiteX3" fmla="*/ 3382868 w 4857705"/>
              <a:gd name="connsiteY3" fmla="*/ 3621214 h 3927290"/>
              <a:gd name="connsiteX4" fmla="*/ 3031 w 4857705"/>
              <a:gd name="connsiteY4" fmla="*/ 3632277 h 3927290"/>
              <a:gd name="connsiteX0" fmla="*/ 16422 w 4871096"/>
              <a:gd name="connsiteY0" fmla="*/ 3166635 h 3427343"/>
              <a:gd name="connsiteX1" fmla="*/ 2224684 w 4871096"/>
              <a:gd name="connsiteY1" fmla="*/ 5873 h 3427343"/>
              <a:gd name="connsiteX2" fmla="*/ 4871096 w 4871096"/>
              <a:gd name="connsiteY2" fmla="*/ 2404635 h 3427343"/>
              <a:gd name="connsiteX3" fmla="*/ 3396259 w 4871096"/>
              <a:gd name="connsiteY3" fmla="*/ 3155572 h 3427343"/>
              <a:gd name="connsiteX4" fmla="*/ 16422 w 4871096"/>
              <a:gd name="connsiteY4" fmla="*/ 3166635 h 3427343"/>
              <a:gd name="connsiteX0" fmla="*/ 16779 w 4871453"/>
              <a:gd name="connsiteY0" fmla="*/ 3177428 h 3438136"/>
              <a:gd name="connsiteX1" fmla="*/ 2225041 w 4871453"/>
              <a:gd name="connsiteY1" fmla="*/ 16666 h 3438136"/>
              <a:gd name="connsiteX2" fmla="*/ 4871453 w 4871453"/>
              <a:gd name="connsiteY2" fmla="*/ 2415428 h 3438136"/>
              <a:gd name="connsiteX3" fmla="*/ 3396616 w 4871453"/>
              <a:gd name="connsiteY3" fmla="*/ 3166365 h 3438136"/>
              <a:gd name="connsiteX4" fmla="*/ 16779 w 4871453"/>
              <a:gd name="connsiteY4" fmla="*/ 3177428 h 3438136"/>
              <a:gd name="connsiteX0" fmla="*/ 2574 w 4857248"/>
              <a:gd name="connsiteY0" fmla="*/ 3177428 h 3471741"/>
              <a:gd name="connsiteX1" fmla="*/ 2210836 w 4857248"/>
              <a:gd name="connsiteY1" fmla="*/ 16666 h 3471741"/>
              <a:gd name="connsiteX2" fmla="*/ 4857248 w 4857248"/>
              <a:gd name="connsiteY2" fmla="*/ 2415428 h 3471741"/>
              <a:gd name="connsiteX3" fmla="*/ 3382411 w 4857248"/>
              <a:gd name="connsiteY3" fmla="*/ 3166365 h 3471741"/>
              <a:gd name="connsiteX4" fmla="*/ 2574 w 4857248"/>
              <a:gd name="connsiteY4" fmla="*/ 3177428 h 3471741"/>
              <a:gd name="connsiteX0" fmla="*/ 2498 w 4809547"/>
              <a:gd name="connsiteY0" fmla="*/ 4340500 h 4820910"/>
              <a:gd name="connsiteX1" fmla="*/ 2210760 w 4809547"/>
              <a:gd name="connsiteY1" fmla="*/ 1179738 h 4820910"/>
              <a:gd name="connsiteX2" fmla="*/ 4809547 w 4809547"/>
              <a:gd name="connsiteY2" fmla="*/ 178075 h 4820910"/>
              <a:gd name="connsiteX3" fmla="*/ 3382335 w 4809547"/>
              <a:gd name="connsiteY3" fmla="*/ 4329437 h 4820910"/>
              <a:gd name="connsiteX4" fmla="*/ 2498 w 4809547"/>
              <a:gd name="connsiteY4" fmla="*/ 4340500 h 4820910"/>
              <a:gd name="connsiteX0" fmla="*/ 2498 w 4809547"/>
              <a:gd name="connsiteY0" fmla="*/ 4340500 h 4820910"/>
              <a:gd name="connsiteX1" fmla="*/ 2210760 w 4809547"/>
              <a:gd name="connsiteY1" fmla="*/ 1179738 h 4820910"/>
              <a:gd name="connsiteX2" fmla="*/ 4809547 w 4809547"/>
              <a:gd name="connsiteY2" fmla="*/ 178075 h 4820910"/>
              <a:gd name="connsiteX3" fmla="*/ 3382335 w 4809547"/>
              <a:gd name="connsiteY3" fmla="*/ 4329437 h 4820910"/>
              <a:gd name="connsiteX4" fmla="*/ 2498 w 4809547"/>
              <a:gd name="connsiteY4" fmla="*/ 4340500 h 4820910"/>
              <a:gd name="connsiteX0" fmla="*/ 2692 w 5486016"/>
              <a:gd name="connsiteY0" fmla="*/ 4538484 h 5033030"/>
              <a:gd name="connsiteX1" fmla="*/ 2210954 w 5486016"/>
              <a:gd name="connsiteY1" fmla="*/ 1377722 h 5033030"/>
              <a:gd name="connsiteX2" fmla="*/ 5486016 w 5486016"/>
              <a:gd name="connsiteY2" fmla="*/ 156984 h 5033030"/>
              <a:gd name="connsiteX3" fmla="*/ 3382529 w 5486016"/>
              <a:gd name="connsiteY3" fmla="*/ 4527421 h 5033030"/>
              <a:gd name="connsiteX4" fmla="*/ 2692 w 5486016"/>
              <a:gd name="connsiteY4" fmla="*/ 4538484 h 5033030"/>
              <a:gd name="connsiteX0" fmla="*/ 22074 w 5505398"/>
              <a:gd name="connsiteY0" fmla="*/ 4540428 h 5009174"/>
              <a:gd name="connsiteX1" fmla="*/ 2116036 w 5505398"/>
              <a:gd name="connsiteY1" fmla="*/ 1360616 h 5009174"/>
              <a:gd name="connsiteX2" fmla="*/ 5505398 w 5505398"/>
              <a:gd name="connsiteY2" fmla="*/ 158928 h 5009174"/>
              <a:gd name="connsiteX3" fmla="*/ 3401911 w 5505398"/>
              <a:gd name="connsiteY3" fmla="*/ 4529365 h 5009174"/>
              <a:gd name="connsiteX4" fmla="*/ 22074 w 5505398"/>
              <a:gd name="connsiteY4" fmla="*/ 4540428 h 5009174"/>
              <a:gd name="connsiteX0" fmla="*/ 23803 w 5507127"/>
              <a:gd name="connsiteY0" fmla="*/ 4542418 h 5012267"/>
              <a:gd name="connsiteX1" fmla="*/ 2079665 w 5507127"/>
              <a:gd name="connsiteY1" fmla="*/ 1343556 h 5012267"/>
              <a:gd name="connsiteX2" fmla="*/ 5507127 w 5507127"/>
              <a:gd name="connsiteY2" fmla="*/ 160918 h 5012267"/>
              <a:gd name="connsiteX3" fmla="*/ 3403640 w 5507127"/>
              <a:gd name="connsiteY3" fmla="*/ 4531355 h 5012267"/>
              <a:gd name="connsiteX4" fmla="*/ 23803 w 5507127"/>
              <a:gd name="connsiteY4" fmla="*/ 4542418 h 5012267"/>
              <a:gd name="connsiteX0" fmla="*/ 904 w 5484228"/>
              <a:gd name="connsiteY0" fmla="*/ 4542418 h 5128960"/>
              <a:gd name="connsiteX1" fmla="*/ 2056766 w 5484228"/>
              <a:gd name="connsiteY1" fmla="*/ 1343556 h 5128960"/>
              <a:gd name="connsiteX2" fmla="*/ 5484228 w 5484228"/>
              <a:gd name="connsiteY2" fmla="*/ 160918 h 5128960"/>
              <a:gd name="connsiteX3" fmla="*/ 3380741 w 5484228"/>
              <a:gd name="connsiteY3" fmla="*/ 4531355 h 5128960"/>
              <a:gd name="connsiteX4" fmla="*/ 904 w 5484228"/>
              <a:gd name="connsiteY4" fmla="*/ 4542418 h 5128960"/>
              <a:gd name="connsiteX0" fmla="*/ 24704 w 5508028"/>
              <a:gd name="connsiteY0" fmla="*/ 4539451 h 5007647"/>
              <a:gd name="connsiteX1" fmla="*/ 2061516 w 5508028"/>
              <a:gd name="connsiteY1" fmla="*/ 1369164 h 5007647"/>
              <a:gd name="connsiteX2" fmla="*/ 5508028 w 5508028"/>
              <a:gd name="connsiteY2" fmla="*/ 157951 h 5007647"/>
              <a:gd name="connsiteX3" fmla="*/ 3404541 w 5508028"/>
              <a:gd name="connsiteY3" fmla="*/ 4528388 h 5007647"/>
              <a:gd name="connsiteX4" fmla="*/ 24704 w 5508028"/>
              <a:gd name="connsiteY4" fmla="*/ 4539451 h 5007647"/>
              <a:gd name="connsiteX0" fmla="*/ 107368 w 5876219"/>
              <a:gd name="connsiteY0" fmla="*/ 4539451 h 4699434"/>
              <a:gd name="connsiteX1" fmla="*/ 2144180 w 5876219"/>
              <a:gd name="connsiteY1" fmla="*/ 1369164 h 4699434"/>
              <a:gd name="connsiteX2" fmla="*/ 5590692 w 5876219"/>
              <a:gd name="connsiteY2" fmla="*/ 157951 h 4699434"/>
              <a:gd name="connsiteX3" fmla="*/ 5420780 w 5876219"/>
              <a:gd name="connsiteY3" fmla="*/ 3804488 h 4699434"/>
              <a:gd name="connsiteX4" fmla="*/ 107368 w 5876219"/>
              <a:gd name="connsiteY4" fmla="*/ 4539451 h 4699434"/>
              <a:gd name="connsiteX0" fmla="*/ 30083 w 5513407"/>
              <a:gd name="connsiteY0" fmla="*/ 4539451 h 5132005"/>
              <a:gd name="connsiteX1" fmla="*/ 2066895 w 5513407"/>
              <a:gd name="connsiteY1" fmla="*/ 1369164 h 5132005"/>
              <a:gd name="connsiteX2" fmla="*/ 5513407 w 5513407"/>
              <a:gd name="connsiteY2" fmla="*/ 157951 h 5132005"/>
              <a:gd name="connsiteX3" fmla="*/ 3571845 w 5513407"/>
              <a:gd name="connsiteY3" fmla="*/ 4718888 h 5132005"/>
              <a:gd name="connsiteX4" fmla="*/ 30083 w 5513407"/>
              <a:gd name="connsiteY4" fmla="*/ 4539451 h 5132005"/>
              <a:gd name="connsiteX0" fmla="*/ 30083 w 5513407"/>
              <a:gd name="connsiteY0" fmla="*/ 4539451 h 4858664"/>
              <a:gd name="connsiteX1" fmla="*/ 2066895 w 5513407"/>
              <a:gd name="connsiteY1" fmla="*/ 1369164 h 4858664"/>
              <a:gd name="connsiteX2" fmla="*/ 5513407 w 5513407"/>
              <a:gd name="connsiteY2" fmla="*/ 157951 h 4858664"/>
              <a:gd name="connsiteX3" fmla="*/ 3571845 w 5513407"/>
              <a:gd name="connsiteY3" fmla="*/ 4718888 h 4858664"/>
              <a:gd name="connsiteX4" fmla="*/ 30083 w 5513407"/>
              <a:gd name="connsiteY4" fmla="*/ 4539451 h 4858664"/>
              <a:gd name="connsiteX0" fmla="*/ 38283 w 5521607"/>
              <a:gd name="connsiteY0" fmla="*/ 4539451 h 4843046"/>
              <a:gd name="connsiteX1" fmla="*/ 2075095 w 5521607"/>
              <a:gd name="connsiteY1" fmla="*/ 1369164 h 4843046"/>
              <a:gd name="connsiteX2" fmla="*/ 5521607 w 5521607"/>
              <a:gd name="connsiteY2" fmla="*/ 157951 h 4843046"/>
              <a:gd name="connsiteX3" fmla="*/ 3580045 w 5521607"/>
              <a:gd name="connsiteY3" fmla="*/ 4718888 h 4843046"/>
              <a:gd name="connsiteX4" fmla="*/ 38283 w 5521607"/>
              <a:gd name="connsiteY4" fmla="*/ 4539451 h 4843046"/>
              <a:gd name="connsiteX0" fmla="*/ 38842 w 5493591"/>
              <a:gd name="connsiteY0" fmla="*/ 4655564 h 5173456"/>
              <a:gd name="connsiteX1" fmla="*/ 2047079 w 5493591"/>
              <a:gd name="connsiteY1" fmla="*/ 1370977 h 5173456"/>
              <a:gd name="connsiteX2" fmla="*/ 5493591 w 5493591"/>
              <a:gd name="connsiteY2" fmla="*/ 159764 h 5173456"/>
              <a:gd name="connsiteX3" fmla="*/ 3552029 w 5493591"/>
              <a:gd name="connsiteY3" fmla="*/ 4720701 h 5173456"/>
              <a:gd name="connsiteX4" fmla="*/ 38842 w 5493591"/>
              <a:gd name="connsiteY4" fmla="*/ 4655564 h 5173456"/>
              <a:gd name="connsiteX0" fmla="*/ 279290 w 5734039"/>
              <a:gd name="connsiteY0" fmla="*/ 4655564 h 5038830"/>
              <a:gd name="connsiteX1" fmla="*/ 2287527 w 5734039"/>
              <a:gd name="connsiteY1" fmla="*/ 1370977 h 5038830"/>
              <a:gd name="connsiteX2" fmla="*/ 5734039 w 5734039"/>
              <a:gd name="connsiteY2" fmla="*/ 159764 h 5038830"/>
              <a:gd name="connsiteX3" fmla="*/ 3792477 w 5734039"/>
              <a:gd name="connsiteY3" fmla="*/ 4720701 h 5038830"/>
              <a:gd name="connsiteX4" fmla="*/ 279290 w 5734039"/>
              <a:gd name="connsiteY4" fmla="*/ 4655564 h 5038830"/>
              <a:gd name="connsiteX0" fmla="*/ 289954 w 5744703"/>
              <a:gd name="connsiteY0" fmla="*/ 4655564 h 5038830"/>
              <a:gd name="connsiteX1" fmla="*/ 2298191 w 5744703"/>
              <a:gd name="connsiteY1" fmla="*/ 1370977 h 5038830"/>
              <a:gd name="connsiteX2" fmla="*/ 5744703 w 5744703"/>
              <a:gd name="connsiteY2" fmla="*/ 159764 h 5038830"/>
              <a:gd name="connsiteX3" fmla="*/ 3803141 w 5744703"/>
              <a:gd name="connsiteY3" fmla="*/ 4720701 h 5038830"/>
              <a:gd name="connsiteX4" fmla="*/ 289954 w 5744703"/>
              <a:gd name="connsiteY4" fmla="*/ 4655564 h 5038830"/>
              <a:gd name="connsiteX0" fmla="*/ 313014 w 5501063"/>
              <a:gd name="connsiteY0" fmla="*/ 4839483 h 5104397"/>
              <a:gd name="connsiteX1" fmla="*/ 2054551 w 5501063"/>
              <a:gd name="connsiteY1" fmla="*/ 1373921 h 5104397"/>
              <a:gd name="connsiteX2" fmla="*/ 5501063 w 5501063"/>
              <a:gd name="connsiteY2" fmla="*/ 162708 h 5104397"/>
              <a:gd name="connsiteX3" fmla="*/ 3559501 w 5501063"/>
              <a:gd name="connsiteY3" fmla="*/ 4723645 h 5104397"/>
              <a:gd name="connsiteX4" fmla="*/ 313014 w 5501063"/>
              <a:gd name="connsiteY4" fmla="*/ 4839483 h 5104397"/>
              <a:gd name="connsiteX0" fmla="*/ 320895 w 5508944"/>
              <a:gd name="connsiteY0" fmla="*/ 4833981 h 5098895"/>
              <a:gd name="connsiteX1" fmla="*/ 2062432 w 5508944"/>
              <a:gd name="connsiteY1" fmla="*/ 1368419 h 5098895"/>
              <a:gd name="connsiteX2" fmla="*/ 5508944 w 5508944"/>
              <a:gd name="connsiteY2" fmla="*/ 157206 h 5098895"/>
              <a:gd name="connsiteX3" fmla="*/ 3567382 w 5508944"/>
              <a:gd name="connsiteY3" fmla="*/ 4718143 h 5098895"/>
              <a:gd name="connsiteX4" fmla="*/ 320895 w 5508944"/>
              <a:gd name="connsiteY4" fmla="*/ 4833981 h 5098895"/>
              <a:gd name="connsiteX0" fmla="*/ 320895 w 5508944"/>
              <a:gd name="connsiteY0" fmla="*/ 4833981 h 4834341"/>
              <a:gd name="connsiteX1" fmla="*/ 2062432 w 5508944"/>
              <a:gd name="connsiteY1" fmla="*/ 1368419 h 4834341"/>
              <a:gd name="connsiteX2" fmla="*/ 5508944 w 5508944"/>
              <a:gd name="connsiteY2" fmla="*/ 157206 h 4834341"/>
              <a:gd name="connsiteX3" fmla="*/ 3567382 w 5508944"/>
              <a:gd name="connsiteY3" fmla="*/ 4718143 h 4834341"/>
              <a:gd name="connsiteX4" fmla="*/ 320895 w 5508944"/>
              <a:gd name="connsiteY4" fmla="*/ 4833981 h 4834341"/>
              <a:gd name="connsiteX0" fmla="*/ 320895 w 5508944"/>
              <a:gd name="connsiteY0" fmla="*/ 4833981 h 4834468"/>
              <a:gd name="connsiteX1" fmla="*/ 2062432 w 5508944"/>
              <a:gd name="connsiteY1" fmla="*/ 1368419 h 4834468"/>
              <a:gd name="connsiteX2" fmla="*/ 5508944 w 5508944"/>
              <a:gd name="connsiteY2" fmla="*/ 157206 h 4834468"/>
              <a:gd name="connsiteX3" fmla="*/ 3567382 w 5508944"/>
              <a:gd name="connsiteY3" fmla="*/ 4718143 h 4834468"/>
              <a:gd name="connsiteX4" fmla="*/ 320895 w 5508944"/>
              <a:gd name="connsiteY4" fmla="*/ 4833981 h 4834468"/>
              <a:gd name="connsiteX0" fmla="*/ 99446 w 5613863"/>
              <a:gd name="connsiteY0" fmla="*/ 4833981 h 5052824"/>
              <a:gd name="connsiteX1" fmla="*/ 1840983 w 5613863"/>
              <a:gd name="connsiteY1" fmla="*/ 1368419 h 5052824"/>
              <a:gd name="connsiteX2" fmla="*/ 5287495 w 5613863"/>
              <a:gd name="connsiteY2" fmla="*/ 157206 h 5052824"/>
              <a:gd name="connsiteX3" fmla="*/ 4631808 w 5613863"/>
              <a:gd name="connsiteY3" fmla="*/ 4660993 h 5052824"/>
              <a:gd name="connsiteX4" fmla="*/ 99446 w 5613863"/>
              <a:gd name="connsiteY4" fmla="*/ 4833981 h 5052824"/>
              <a:gd name="connsiteX0" fmla="*/ 86655 w 5514408"/>
              <a:gd name="connsiteY0" fmla="*/ 4791075 h 5223556"/>
              <a:gd name="connsiteX1" fmla="*/ 2037742 w 5514408"/>
              <a:gd name="connsiteY1" fmla="*/ 1373138 h 5223556"/>
              <a:gd name="connsiteX2" fmla="*/ 5484254 w 5514408"/>
              <a:gd name="connsiteY2" fmla="*/ 161925 h 5223556"/>
              <a:gd name="connsiteX3" fmla="*/ 4828567 w 5514408"/>
              <a:gd name="connsiteY3" fmla="*/ 4665712 h 5223556"/>
              <a:gd name="connsiteX4" fmla="*/ 86655 w 5514408"/>
              <a:gd name="connsiteY4" fmla="*/ 4791075 h 5223556"/>
              <a:gd name="connsiteX0" fmla="*/ 271378 w 5699131"/>
              <a:gd name="connsiteY0" fmla="*/ 4791075 h 5038524"/>
              <a:gd name="connsiteX1" fmla="*/ 2222465 w 5699131"/>
              <a:gd name="connsiteY1" fmla="*/ 1373138 h 5038524"/>
              <a:gd name="connsiteX2" fmla="*/ 5668977 w 5699131"/>
              <a:gd name="connsiteY2" fmla="*/ 161925 h 5038524"/>
              <a:gd name="connsiteX3" fmla="*/ 5013290 w 5699131"/>
              <a:gd name="connsiteY3" fmla="*/ 4665712 h 5038524"/>
              <a:gd name="connsiteX4" fmla="*/ 271378 w 5699131"/>
              <a:gd name="connsiteY4" fmla="*/ 4791075 h 5038524"/>
              <a:gd name="connsiteX0" fmla="*/ 285636 w 5535357"/>
              <a:gd name="connsiteY0" fmla="*/ 4791075 h 5038524"/>
              <a:gd name="connsiteX1" fmla="*/ 2065273 w 5535357"/>
              <a:gd name="connsiteY1" fmla="*/ 1373138 h 5038524"/>
              <a:gd name="connsiteX2" fmla="*/ 5511785 w 5535357"/>
              <a:gd name="connsiteY2" fmla="*/ 161925 h 5038524"/>
              <a:gd name="connsiteX3" fmla="*/ 4856098 w 5535357"/>
              <a:gd name="connsiteY3" fmla="*/ 4665712 h 5038524"/>
              <a:gd name="connsiteX4" fmla="*/ 285636 w 5535357"/>
              <a:gd name="connsiteY4" fmla="*/ 4791075 h 5038524"/>
              <a:gd name="connsiteX0" fmla="*/ 285636 w 5771195"/>
              <a:gd name="connsiteY0" fmla="*/ 4791075 h 4791219"/>
              <a:gd name="connsiteX1" fmla="*/ 2065273 w 5771195"/>
              <a:gd name="connsiteY1" fmla="*/ 1373138 h 4791219"/>
              <a:gd name="connsiteX2" fmla="*/ 5511785 w 5771195"/>
              <a:gd name="connsiteY2" fmla="*/ 161925 h 4791219"/>
              <a:gd name="connsiteX3" fmla="*/ 4856098 w 5771195"/>
              <a:gd name="connsiteY3" fmla="*/ 4665712 h 4791219"/>
              <a:gd name="connsiteX4" fmla="*/ 285636 w 5771195"/>
              <a:gd name="connsiteY4" fmla="*/ 4791075 h 4791219"/>
              <a:gd name="connsiteX0" fmla="*/ 295940 w 5781499"/>
              <a:gd name="connsiteY0" fmla="*/ 4788307 h 4788449"/>
              <a:gd name="connsiteX1" fmla="*/ 2075577 w 5781499"/>
              <a:gd name="connsiteY1" fmla="*/ 1370370 h 4788449"/>
              <a:gd name="connsiteX2" fmla="*/ 5522089 w 5781499"/>
              <a:gd name="connsiteY2" fmla="*/ 159157 h 4788449"/>
              <a:gd name="connsiteX3" fmla="*/ 4866402 w 5781499"/>
              <a:gd name="connsiteY3" fmla="*/ 4662944 h 4788449"/>
              <a:gd name="connsiteX4" fmla="*/ 295940 w 5781499"/>
              <a:gd name="connsiteY4" fmla="*/ 4788307 h 4788449"/>
              <a:gd name="connsiteX0" fmla="*/ 288525 w 5774084"/>
              <a:gd name="connsiteY0" fmla="*/ 4788307 h 4790427"/>
              <a:gd name="connsiteX1" fmla="*/ 2068162 w 5774084"/>
              <a:gd name="connsiteY1" fmla="*/ 1370370 h 4790427"/>
              <a:gd name="connsiteX2" fmla="*/ 5514674 w 5774084"/>
              <a:gd name="connsiteY2" fmla="*/ 159157 h 4790427"/>
              <a:gd name="connsiteX3" fmla="*/ 4858987 w 5774084"/>
              <a:gd name="connsiteY3" fmla="*/ 4662944 h 4790427"/>
              <a:gd name="connsiteX4" fmla="*/ 288525 w 5774084"/>
              <a:gd name="connsiteY4" fmla="*/ 4788307 h 4790427"/>
              <a:gd name="connsiteX0" fmla="*/ 266432 w 5751991"/>
              <a:gd name="connsiteY0" fmla="*/ 4788307 h 4790427"/>
              <a:gd name="connsiteX1" fmla="*/ 2046069 w 5751991"/>
              <a:gd name="connsiteY1" fmla="*/ 1370370 h 4790427"/>
              <a:gd name="connsiteX2" fmla="*/ 5492581 w 5751991"/>
              <a:gd name="connsiteY2" fmla="*/ 159157 h 4790427"/>
              <a:gd name="connsiteX3" fmla="*/ 4836894 w 5751991"/>
              <a:gd name="connsiteY3" fmla="*/ 4662944 h 4790427"/>
              <a:gd name="connsiteX4" fmla="*/ 266432 w 5751991"/>
              <a:gd name="connsiteY4" fmla="*/ 4788307 h 4790427"/>
              <a:gd name="connsiteX0" fmla="*/ 100218 w 5585777"/>
              <a:gd name="connsiteY0" fmla="*/ 4784455 h 5009244"/>
              <a:gd name="connsiteX1" fmla="*/ 1870330 w 5585777"/>
              <a:gd name="connsiteY1" fmla="*/ 1404618 h 5009244"/>
              <a:gd name="connsiteX2" fmla="*/ 5326367 w 5585777"/>
              <a:gd name="connsiteY2" fmla="*/ 155305 h 5009244"/>
              <a:gd name="connsiteX3" fmla="*/ 4670680 w 5585777"/>
              <a:gd name="connsiteY3" fmla="*/ 4659092 h 5009244"/>
              <a:gd name="connsiteX4" fmla="*/ 100218 w 5585777"/>
              <a:gd name="connsiteY4" fmla="*/ 4784455 h 5009244"/>
              <a:gd name="connsiteX0" fmla="*/ 100218 w 5585777"/>
              <a:gd name="connsiteY0" fmla="*/ 4752549 h 4977338"/>
              <a:gd name="connsiteX1" fmla="*/ 1870330 w 5585777"/>
              <a:gd name="connsiteY1" fmla="*/ 1372712 h 4977338"/>
              <a:gd name="connsiteX2" fmla="*/ 5326367 w 5585777"/>
              <a:gd name="connsiteY2" fmla="*/ 123399 h 4977338"/>
              <a:gd name="connsiteX3" fmla="*/ 4670680 w 5585777"/>
              <a:gd name="connsiteY3" fmla="*/ 4627186 h 4977338"/>
              <a:gd name="connsiteX4" fmla="*/ 100218 w 5585777"/>
              <a:gd name="connsiteY4" fmla="*/ 4752549 h 4977338"/>
              <a:gd name="connsiteX0" fmla="*/ 88662 w 5486702"/>
              <a:gd name="connsiteY0" fmla="*/ 4754905 h 5184983"/>
              <a:gd name="connsiteX1" fmla="*/ 2001649 w 5486702"/>
              <a:gd name="connsiteY1" fmla="*/ 1375068 h 5184983"/>
              <a:gd name="connsiteX2" fmla="*/ 5457686 w 5486702"/>
              <a:gd name="connsiteY2" fmla="*/ 125755 h 5184983"/>
              <a:gd name="connsiteX3" fmla="*/ 4801999 w 5486702"/>
              <a:gd name="connsiteY3" fmla="*/ 4629542 h 5184983"/>
              <a:gd name="connsiteX4" fmla="*/ 88662 w 5486702"/>
              <a:gd name="connsiteY4" fmla="*/ 4754905 h 5184983"/>
              <a:gd name="connsiteX0" fmla="*/ 94353 w 5492393"/>
              <a:gd name="connsiteY0" fmla="*/ 4754905 h 5240269"/>
              <a:gd name="connsiteX1" fmla="*/ 2007340 w 5492393"/>
              <a:gd name="connsiteY1" fmla="*/ 1375068 h 5240269"/>
              <a:gd name="connsiteX2" fmla="*/ 5463377 w 5492393"/>
              <a:gd name="connsiteY2" fmla="*/ 125755 h 5240269"/>
              <a:gd name="connsiteX3" fmla="*/ 4807690 w 5492393"/>
              <a:gd name="connsiteY3" fmla="*/ 4629542 h 5240269"/>
              <a:gd name="connsiteX4" fmla="*/ 94353 w 5492393"/>
              <a:gd name="connsiteY4" fmla="*/ 4754905 h 5240269"/>
              <a:gd name="connsiteX0" fmla="*/ 260919 w 5658959"/>
              <a:gd name="connsiteY0" fmla="*/ 4754905 h 5013168"/>
              <a:gd name="connsiteX1" fmla="*/ 2173906 w 5658959"/>
              <a:gd name="connsiteY1" fmla="*/ 1375068 h 5013168"/>
              <a:gd name="connsiteX2" fmla="*/ 5629943 w 5658959"/>
              <a:gd name="connsiteY2" fmla="*/ 125755 h 5013168"/>
              <a:gd name="connsiteX3" fmla="*/ 4974256 w 5658959"/>
              <a:gd name="connsiteY3" fmla="*/ 4629542 h 5013168"/>
              <a:gd name="connsiteX4" fmla="*/ 260919 w 5658959"/>
              <a:gd name="connsiteY4" fmla="*/ 4754905 h 5013168"/>
              <a:gd name="connsiteX0" fmla="*/ 273470 w 5513318"/>
              <a:gd name="connsiteY0" fmla="*/ 4745248 h 5009301"/>
              <a:gd name="connsiteX1" fmla="*/ 2034057 w 5513318"/>
              <a:gd name="connsiteY1" fmla="*/ 1374936 h 5009301"/>
              <a:gd name="connsiteX2" fmla="*/ 5490094 w 5513318"/>
              <a:gd name="connsiteY2" fmla="*/ 125623 h 5009301"/>
              <a:gd name="connsiteX3" fmla="*/ 4834407 w 5513318"/>
              <a:gd name="connsiteY3" fmla="*/ 4629410 h 5009301"/>
              <a:gd name="connsiteX4" fmla="*/ 273470 w 5513318"/>
              <a:gd name="connsiteY4" fmla="*/ 4745248 h 5009301"/>
              <a:gd name="connsiteX0" fmla="*/ 279874 w 5519722"/>
              <a:gd name="connsiteY0" fmla="*/ 4736982 h 5001035"/>
              <a:gd name="connsiteX1" fmla="*/ 2040461 w 5519722"/>
              <a:gd name="connsiteY1" fmla="*/ 1366670 h 5001035"/>
              <a:gd name="connsiteX2" fmla="*/ 5496498 w 5519722"/>
              <a:gd name="connsiteY2" fmla="*/ 117357 h 5001035"/>
              <a:gd name="connsiteX3" fmla="*/ 4840811 w 5519722"/>
              <a:gd name="connsiteY3" fmla="*/ 4621144 h 5001035"/>
              <a:gd name="connsiteX4" fmla="*/ 279874 w 5519722"/>
              <a:gd name="connsiteY4" fmla="*/ 4736982 h 5001035"/>
              <a:gd name="connsiteX0" fmla="*/ 263762 w 5168443"/>
              <a:gd name="connsiteY0" fmla="*/ 4815898 h 5085532"/>
              <a:gd name="connsiteX1" fmla="*/ 2024349 w 5168443"/>
              <a:gd name="connsiteY1" fmla="*/ 1445586 h 5085532"/>
              <a:gd name="connsiteX2" fmla="*/ 4842211 w 5168443"/>
              <a:gd name="connsiteY2" fmla="*/ 120073 h 5085532"/>
              <a:gd name="connsiteX3" fmla="*/ 4824699 w 5168443"/>
              <a:gd name="connsiteY3" fmla="*/ 4700060 h 5085532"/>
              <a:gd name="connsiteX4" fmla="*/ 263762 w 5168443"/>
              <a:gd name="connsiteY4" fmla="*/ 4815898 h 5085532"/>
              <a:gd name="connsiteX0" fmla="*/ 263762 w 5168443"/>
              <a:gd name="connsiteY0" fmla="*/ 4695825 h 4965459"/>
              <a:gd name="connsiteX1" fmla="*/ 2024349 w 5168443"/>
              <a:gd name="connsiteY1" fmla="*/ 1325513 h 4965459"/>
              <a:gd name="connsiteX2" fmla="*/ 4842211 w 5168443"/>
              <a:gd name="connsiteY2" fmla="*/ 0 h 4965459"/>
              <a:gd name="connsiteX3" fmla="*/ 4824699 w 5168443"/>
              <a:gd name="connsiteY3" fmla="*/ 4579987 h 4965459"/>
              <a:gd name="connsiteX4" fmla="*/ 263762 w 5168443"/>
              <a:gd name="connsiteY4" fmla="*/ 4695825 h 4965459"/>
              <a:gd name="connsiteX0" fmla="*/ 263762 w 5164152"/>
              <a:gd name="connsiteY0" fmla="*/ 4695825 h 4965459"/>
              <a:gd name="connsiteX1" fmla="*/ 2024349 w 5164152"/>
              <a:gd name="connsiteY1" fmla="*/ 1325513 h 4965459"/>
              <a:gd name="connsiteX2" fmla="*/ 4842211 w 5164152"/>
              <a:gd name="connsiteY2" fmla="*/ 0 h 4965459"/>
              <a:gd name="connsiteX3" fmla="*/ 4824699 w 5164152"/>
              <a:gd name="connsiteY3" fmla="*/ 4579987 h 4965459"/>
              <a:gd name="connsiteX4" fmla="*/ 263762 w 5164152"/>
              <a:gd name="connsiteY4" fmla="*/ 4695825 h 4965459"/>
              <a:gd name="connsiteX0" fmla="*/ 264324 w 5177753"/>
              <a:gd name="connsiteY0" fmla="*/ 4752975 h 5026797"/>
              <a:gd name="connsiteX1" fmla="*/ 2024911 w 5177753"/>
              <a:gd name="connsiteY1" fmla="*/ 1382663 h 5026797"/>
              <a:gd name="connsiteX2" fmla="*/ 4880873 w 5177753"/>
              <a:gd name="connsiteY2" fmla="*/ 0 h 5026797"/>
              <a:gd name="connsiteX3" fmla="*/ 4825261 w 5177753"/>
              <a:gd name="connsiteY3" fmla="*/ 4637137 h 5026797"/>
              <a:gd name="connsiteX4" fmla="*/ 264324 w 5177753"/>
              <a:gd name="connsiteY4" fmla="*/ 4752975 h 5026797"/>
              <a:gd name="connsiteX0" fmla="*/ 280342 w 5193771"/>
              <a:gd name="connsiteY0" fmla="*/ 4752975 h 5026797"/>
              <a:gd name="connsiteX1" fmla="*/ 2040929 w 5193771"/>
              <a:gd name="connsiteY1" fmla="*/ 1382663 h 5026797"/>
              <a:gd name="connsiteX2" fmla="*/ 4896891 w 5193771"/>
              <a:gd name="connsiteY2" fmla="*/ 0 h 5026797"/>
              <a:gd name="connsiteX3" fmla="*/ 4841279 w 5193771"/>
              <a:gd name="connsiteY3" fmla="*/ 4637137 h 5026797"/>
              <a:gd name="connsiteX4" fmla="*/ 280342 w 5193771"/>
              <a:gd name="connsiteY4" fmla="*/ 4752975 h 5026797"/>
              <a:gd name="connsiteX0" fmla="*/ 370353 w 5283782"/>
              <a:gd name="connsiteY0" fmla="*/ 4752975 h 5012184"/>
              <a:gd name="connsiteX1" fmla="*/ 2130940 w 5283782"/>
              <a:gd name="connsiteY1" fmla="*/ 1382663 h 5012184"/>
              <a:gd name="connsiteX2" fmla="*/ 4986902 w 5283782"/>
              <a:gd name="connsiteY2" fmla="*/ 0 h 5012184"/>
              <a:gd name="connsiteX3" fmla="*/ 4931290 w 5283782"/>
              <a:gd name="connsiteY3" fmla="*/ 4637137 h 5012184"/>
              <a:gd name="connsiteX4" fmla="*/ 370353 w 5283782"/>
              <a:gd name="connsiteY4" fmla="*/ 4752975 h 5012184"/>
              <a:gd name="connsiteX0" fmla="*/ 359353 w 5190943"/>
              <a:gd name="connsiteY0" fmla="*/ 4762500 h 5015722"/>
              <a:gd name="connsiteX1" fmla="*/ 2043740 w 5190943"/>
              <a:gd name="connsiteY1" fmla="*/ 1382663 h 5015722"/>
              <a:gd name="connsiteX2" fmla="*/ 4899702 w 5190943"/>
              <a:gd name="connsiteY2" fmla="*/ 0 h 5015722"/>
              <a:gd name="connsiteX3" fmla="*/ 4844090 w 5190943"/>
              <a:gd name="connsiteY3" fmla="*/ 4637137 h 5015722"/>
              <a:gd name="connsiteX4" fmla="*/ 359353 w 5190943"/>
              <a:gd name="connsiteY4" fmla="*/ 4762500 h 5015722"/>
              <a:gd name="connsiteX0" fmla="*/ 353829 w 5246798"/>
              <a:gd name="connsiteY0" fmla="*/ 4533900 h 4940790"/>
              <a:gd name="connsiteX1" fmla="*/ 2095366 w 5246798"/>
              <a:gd name="connsiteY1" fmla="*/ 1382663 h 4940790"/>
              <a:gd name="connsiteX2" fmla="*/ 4951328 w 5246798"/>
              <a:gd name="connsiteY2" fmla="*/ 0 h 4940790"/>
              <a:gd name="connsiteX3" fmla="*/ 4895716 w 5246798"/>
              <a:gd name="connsiteY3" fmla="*/ 4637137 h 4940790"/>
              <a:gd name="connsiteX4" fmla="*/ 353829 w 5246798"/>
              <a:gd name="connsiteY4" fmla="*/ 4533900 h 4940790"/>
              <a:gd name="connsiteX0" fmla="*/ 318913 w 5211882"/>
              <a:gd name="connsiteY0" fmla="*/ 4533900 h 4940790"/>
              <a:gd name="connsiteX1" fmla="*/ 565449 w 5211882"/>
              <a:gd name="connsiteY1" fmla="*/ 3056009 h 4940790"/>
              <a:gd name="connsiteX2" fmla="*/ 2060450 w 5211882"/>
              <a:gd name="connsiteY2" fmla="*/ 1382663 h 4940790"/>
              <a:gd name="connsiteX3" fmla="*/ 4916412 w 5211882"/>
              <a:gd name="connsiteY3" fmla="*/ 0 h 4940790"/>
              <a:gd name="connsiteX4" fmla="*/ 4860800 w 5211882"/>
              <a:gd name="connsiteY4" fmla="*/ 4637137 h 4940790"/>
              <a:gd name="connsiteX5" fmla="*/ 318913 w 5211882"/>
              <a:gd name="connsiteY5" fmla="*/ 4533900 h 4940790"/>
              <a:gd name="connsiteX0" fmla="*/ 318913 w 5211882"/>
              <a:gd name="connsiteY0" fmla="*/ 4533900 h 4940790"/>
              <a:gd name="connsiteX1" fmla="*/ 565449 w 5211882"/>
              <a:gd name="connsiteY1" fmla="*/ 3056009 h 4940790"/>
              <a:gd name="connsiteX2" fmla="*/ 3336800 w 5211882"/>
              <a:gd name="connsiteY2" fmla="*/ 706388 h 4940790"/>
              <a:gd name="connsiteX3" fmla="*/ 4916412 w 5211882"/>
              <a:gd name="connsiteY3" fmla="*/ 0 h 4940790"/>
              <a:gd name="connsiteX4" fmla="*/ 4860800 w 5211882"/>
              <a:gd name="connsiteY4" fmla="*/ 4637137 h 4940790"/>
              <a:gd name="connsiteX5" fmla="*/ 318913 w 5211882"/>
              <a:gd name="connsiteY5" fmla="*/ 4533900 h 4940790"/>
              <a:gd name="connsiteX0" fmla="*/ 318913 w 5211882"/>
              <a:gd name="connsiteY0" fmla="*/ 4533900 h 4940790"/>
              <a:gd name="connsiteX1" fmla="*/ 565449 w 5211882"/>
              <a:gd name="connsiteY1" fmla="*/ 3056009 h 4940790"/>
              <a:gd name="connsiteX2" fmla="*/ 3165350 w 5211882"/>
              <a:gd name="connsiteY2" fmla="*/ 639713 h 4940790"/>
              <a:gd name="connsiteX3" fmla="*/ 4916412 w 5211882"/>
              <a:gd name="connsiteY3" fmla="*/ 0 h 4940790"/>
              <a:gd name="connsiteX4" fmla="*/ 4860800 w 5211882"/>
              <a:gd name="connsiteY4" fmla="*/ 4637137 h 4940790"/>
              <a:gd name="connsiteX5" fmla="*/ 318913 w 5211882"/>
              <a:gd name="connsiteY5" fmla="*/ 4533900 h 4940790"/>
              <a:gd name="connsiteX0" fmla="*/ 318913 w 5211882"/>
              <a:gd name="connsiteY0" fmla="*/ 4533900 h 4940790"/>
              <a:gd name="connsiteX1" fmla="*/ 565449 w 5211882"/>
              <a:gd name="connsiteY1" fmla="*/ 3056009 h 4940790"/>
              <a:gd name="connsiteX2" fmla="*/ 3165350 w 5211882"/>
              <a:gd name="connsiteY2" fmla="*/ 639713 h 4940790"/>
              <a:gd name="connsiteX3" fmla="*/ 4916412 w 5211882"/>
              <a:gd name="connsiteY3" fmla="*/ 0 h 4940790"/>
              <a:gd name="connsiteX4" fmla="*/ 4860800 w 5211882"/>
              <a:gd name="connsiteY4" fmla="*/ 4637137 h 4940790"/>
              <a:gd name="connsiteX5" fmla="*/ 318913 w 5211882"/>
              <a:gd name="connsiteY5" fmla="*/ 4533900 h 4940790"/>
              <a:gd name="connsiteX0" fmla="*/ 91805 w 4984774"/>
              <a:gd name="connsiteY0" fmla="*/ 4533900 h 5070231"/>
              <a:gd name="connsiteX1" fmla="*/ 1605166 w 4984774"/>
              <a:gd name="connsiteY1" fmla="*/ 1665359 h 5070231"/>
              <a:gd name="connsiteX2" fmla="*/ 2938242 w 4984774"/>
              <a:gd name="connsiteY2" fmla="*/ 639713 h 5070231"/>
              <a:gd name="connsiteX3" fmla="*/ 4689304 w 4984774"/>
              <a:gd name="connsiteY3" fmla="*/ 0 h 5070231"/>
              <a:gd name="connsiteX4" fmla="*/ 4633692 w 4984774"/>
              <a:gd name="connsiteY4" fmla="*/ 4637137 h 5070231"/>
              <a:gd name="connsiteX5" fmla="*/ 91805 w 4984774"/>
              <a:gd name="connsiteY5" fmla="*/ 4533900 h 5070231"/>
              <a:gd name="connsiteX0" fmla="*/ 91805 w 4984774"/>
              <a:gd name="connsiteY0" fmla="*/ 4533900 h 5070231"/>
              <a:gd name="connsiteX1" fmla="*/ 1605166 w 4984774"/>
              <a:gd name="connsiteY1" fmla="*/ 1665359 h 5070231"/>
              <a:gd name="connsiteX2" fmla="*/ 2938242 w 4984774"/>
              <a:gd name="connsiteY2" fmla="*/ 639713 h 5070231"/>
              <a:gd name="connsiteX3" fmla="*/ 4689304 w 4984774"/>
              <a:gd name="connsiteY3" fmla="*/ 0 h 5070231"/>
              <a:gd name="connsiteX4" fmla="*/ 4633692 w 4984774"/>
              <a:gd name="connsiteY4" fmla="*/ 4637137 h 5070231"/>
              <a:gd name="connsiteX5" fmla="*/ 91805 w 4984774"/>
              <a:gd name="connsiteY5" fmla="*/ 4533900 h 5070231"/>
              <a:gd name="connsiteX0" fmla="*/ 99988 w 4992957"/>
              <a:gd name="connsiteY0" fmla="*/ 4533900 h 5070707"/>
              <a:gd name="connsiteX1" fmla="*/ 1527624 w 4992957"/>
              <a:gd name="connsiteY1" fmla="*/ 1655834 h 5070707"/>
              <a:gd name="connsiteX2" fmla="*/ 2946425 w 4992957"/>
              <a:gd name="connsiteY2" fmla="*/ 639713 h 5070707"/>
              <a:gd name="connsiteX3" fmla="*/ 4697487 w 4992957"/>
              <a:gd name="connsiteY3" fmla="*/ 0 h 5070707"/>
              <a:gd name="connsiteX4" fmla="*/ 4641875 w 4992957"/>
              <a:gd name="connsiteY4" fmla="*/ 4637137 h 5070707"/>
              <a:gd name="connsiteX5" fmla="*/ 99988 w 4992957"/>
              <a:gd name="connsiteY5" fmla="*/ 4533900 h 5070707"/>
              <a:gd name="connsiteX0" fmla="*/ 99988 w 4992957"/>
              <a:gd name="connsiteY0" fmla="*/ 4533900 h 5070707"/>
              <a:gd name="connsiteX1" fmla="*/ 1527624 w 4992957"/>
              <a:gd name="connsiteY1" fmla="*/ 1655834 h 5070707"/>
              <a:gd name="connsiteX2" fmla="*/ 2946425 w 4992957"/>
              <a:gd name="connsiteY2" fmla="*/ 639713 h 5070707"/>
              <a:gd name="connsiteX3" fmla="*/ 4697487 w 4992957"/>
              <a:gd name="connsiteY3" fmla="*/ 0 h 5070707"/>
              <a:gd name="connsiteX4" fmla="*/ 4641875 w 4992957"/>
              <a:gd name="connsiteY4" fmla="*/ 4637137 h 5070707"/>
              <a:gd name="connsiteX5" fmla="*/ 99988 w 4992957"/>
              <a:gd name="connsiteY5" fmla="*/ 4533900 h 5070707"/>
              <a:gd name="connsiteX0" fmla="*/ 181013 w 5073982"/>
              <a:gd name="connsiteY0" fmla="*/ 4533900 h 5070707"/>
              <a:gd name="connsiteX1" fmla="*/ 970475 w 5073982"/>
              <a:gd name="connsiteY1" fmla="*/ 2541659 h 5070707"/>
              <a:gd name="connsiteX2" fmla="*/ 1608649 w 5073982"/>
              <a:gd name="connsiteY2" fmla="*/ 1655834 h 5070707"/>
              <a:gd name="connsiteX3" fmla="*/ 3027450 w 5073982"/>
              <a:gd name="connsiteY3" fmla="*/ 639713 h 5070707"/>
              <a:gd name="connsiteX4" fmla="*/ 4778512 w 5073982"/>
              <a:gd name="connsiteY4" fmla="*/ 0 h 5070707"/>
              <a:gd name="connsiteX5" fmla="*/ 4722900 w 5073982"/>
              <a:gd name="connsiteY5" fmla="*/ 4637137 h 5070707"/>
              <a:gd name="connsiteX6" fmla="*/ 181013 w 5073982"/>
              <a:gd name="connsiteY6" fmla="*/ 4533900 h 5070707"/>
              <a:gd name="connsiteX0" fmla="*/ 203997 w 5096966"/>
              <a:gd name="connsiteY0" fmla="*/ 4533900 h 5026559"/>
              <a:gd name="connsiteX1" fmla="*/ 869634 w 5096966"/>
              <a:gd name="connsiteY1" fmla="*/ 2589284 h 5026559"/>
              <a:gd name="connsiteX2" fmla="*/ 1631633 w 5096966"/>
              <a:gd name="connsiteY2" fmla="*/ 1655834 h 5026559"/>
              <a:gd name="connsiteX3" fmla="*/ 3050434 w 5096966"/>
              <a:gd name="connsiteY3" fmla="*/ 639713 h 5026559"/>
              <a:gd name="connsiteX4" fmla="*/ 4801496 w 5096966"/>
              <a:gd name="connsiteY4" fmla="*/ 0 h 5026559"/>
              <a:gd name="connsiteX5" fmla="*/ 4745884 w 5096966"/>
              <a:gd name="connsiteY5" fmla="*/ 4637137 h 5026559"/>
              <a:gd name="connsiteX6" fmla="*/ 203997 w 5096966"/>
              <a:gd name="connsiteY6" fmla="*/ 4533900 h 5026559"/>
              <a:gd name="connsiteX0" fmla="*/ 203997 w 5096966"/>
              <a:gd name="connsiteY0" fmla="*/ 4533900 h 5026559"/>
              <a:gd name="connsiteX1" fmla="*/ 869634 w 5096966"/>
              <a:gd name="connsiteY1" fmla="*/ 2589284 h 5026559"/>
              <a:gd name="connsiteX2" fmla="*/ 1631633 w 5096966"/>
              <a:gd name="connsiteY2" fmla="*/ 1655834 h 5026559"/>
              <a:gd name="connsiteX3" fmla="*/ 3050434 w 5096966"/>
              <a:gd name="connsiteY3" fmla="*/ 639713 h 5026559"/>
              <a:gd name="connsiteX4" fmla="*/ 4801496 w 5096966"/>
              <a:gd name="connsiteY4" fmla="*/ 0 h 5026559"/>
              <a:gd name="connsiteX5" fmla="*/ 4745884 w 5096966"/>
              <a:gd name="connsiteY5" fmla="*/ 4637137 h 5026559"/>
              <a:gd name="connsiteX6" fmla="*/ 203997 w 5096966"/>
              <a:gd name="connsiteY6" fmla="*/ 4533900 h 5026559"/>
              <a:gd name="connsiteX0" fmla="*/ 210953 w 5103922"/>
              <a:gd name="connsiteY0" fmla="*/ 4533900 h 5026559"/>
              <a:gd name="connsiteX1" fmla="*/ 876590 w 5103922"/>
              <a:gd name="connsiteY1" fmla="*/ 2589284 h 5026559"/>
              <a:gd name="connsiteX2" fmla="*/ 1638589 w 5103922"/>
              <a:gd name="connsiteY2" fmla="*/ 1655834 h 5026559"/>
              <a:gd name="connsiteX3" fmla="*/ 3057390 w 5103922"/>
              <a:gd name="connsiteY3" fmla="*/ 639713 h 5026559"/>
              <a:gd name="connsiteX4" fmla="*/ 4808452 w 5103922"/>
              <a:gd name="connsiteY4" fmla="*/ 0 h 5026559"/>
              <a:gd name="connsiteX5" fmla="*/ 4752840 w 5103922"/>
              <a:gd name="connsiteY5" fmla="*/ 4637137 h 5026559"/>
              <a:gd name="connsiteX6" fmla="*/ 210953 w 5103922"/>
              <a:gd name="connsiteY6" fmla="*/ 4533900 h 5026559"/>
              <a:gd name="connsiteX0" fmla="*/ 218976 w 5111945"/>
              <a:gd name="connsiteY0" fmla="*/ 4533900 h 5025714"/>
              <a:gd name="connsiteX1" fmla="*/ 846513 w 5111945"/>
              <a:gd name="connsiteY1" fmla="*/ 2608334 h 5025714"/>
              <a:gd name="connsiteX2" fmla="*/ 1646612 w 5111945"/>
              <a:gd name="connsiteY2" fmla="*/ 1655834 h 5025714"/>
              <a:gd name="connsiteX3" fmla="*/ 3065413 w 5111945"/>
              <a:gd name="connsiteY3" fmla="*/ 639713 h 5025714"/>
              <a:gd name="connsiteX4" fmla="*/ 4816475 w 5111945"/>
              <a:gd name="connsiteY4" fmla="*/ 0 h 5025714"/>
              <a:gd name="connsiteX5" fmla="*/ 4760863 w 5111945"/>
              <a:gd name="connsiteY5" fmla="*/ 4637137 h 5025714"/>
              <a:gd name="connsiteX6" fmla="*/ 218976 w 5111945"/>
              <a:gd name="connsiteY6" fmla="*/ 4533900 h 5025714"/>
              <a:gd name="connsiteX0" fmla="*/ 218976 w 5111945"/>
              <a:gd name="connsiteY0" fmla="*/ 4533900 h 5025714"/>
              <a:gd name="connsiteX1" fmla="*/ 846513 w 5111945"/>
              <a:gd name="connsiteY1" fmla="*/ 2608334 h 5025714"/>
              <a:gd name="connsiteX2" fmla="*/ 1646612 w 5111945"/>
              <a:gd name="connsiteY2" fmla="*/ 1655834 h 5025714"/>
              <a:gd name="connsiteX3" fmla="*/ 3065413 w 5111945"/>
              <a:gd name="connsiteY3" fmla="*/ 639713 h 5025714"/>
              <a:gd name="connsiteX4" fmla="*/ 4816475 w 5111945"/>
              <a:gd name="connsiteY4" fmla="*/ 0 h 5025714"/>
              <a:gd name="connsiteX5" fmla="*/ 4760863 w 5111945"/>
              <a:gd name="connsiteY5" fmla="*/ 4637137 h 5025714"/>
              <a:gd name="connsiteX6" fmla="*/ 218976 w 5111945"/>
              <a:gd name="connsiteY6" fmla="*/ 4533900 h 5025714"/>
              <a:gd name="connsiteX0" fmla="*/ 218976 w 5111945"/>
              <a:gd name="connsiteY0" fmla="*/ 4533900 h 5025714"/>
              <a:gd name="connsiteX1" fmla="*/ 846513 w 5111945"/>
              <a:gd name="connsiteY1" fmla="*/ 2608334 h 5025714"/>
              <a:gd name="connsiteX2" fmla="*/ 1646612 w 5111945"/>
              <a:gd name="connsiteY2" fmla="*/ 1655834 h 5025714"/>
              <a:gd name="connsiteX3" fmla="*/ 3065413 w 5111945"/>
              <a:gd name="connsiteY3" fmla="*/ 639713 h 5025714"/>
              <a:gd name="connsiteX4" fmla="*/ 4816475 w 5111945"/>
              <a:gd name="connsiteY4" fmla="*/ 0 h 5025714"/>
              <a:gd name="connsiteX5" fmla="*/ 4760863 w 5111945"/>
              <a:gd name="connsiteY5" fmla="*/ 4637137 h 5025714"/>
              <a:gd name="connsiteX6" fmla="*/ 218976 w 5111945"/>
              <a:gd name="connsiteY6" fmla="*/ 4533900 h 5025714"/>
              <a:gd name="connsiteX0" fmla="*/ 254356 w 5147325"/>
              <a:gd name="connsiteY0" fmla="*/ 4533900 h 5025714"/>
              <a:gd name="connsiteX1" fmla="*/ 881893 w 5147325"/>
              <a:gd name="connsiteY1" fmla="*/ 2608334 h 5025714"/>
              <a:gd name="connsiteX2" fmla="*/ 1681992 w 5147325"/>
              <a:gd name="connsiteY2" fmla="*/ 1655834 h 5025714"/>
              <a:gd name="connsiteX3" fmla="*/ 3100793 w 5147325"/>
              <a:gd name="connsiteY3" fmla="*/ 639713 h 5025714"/>
              <a:gd name="connsiteX4" fmla="*/ 4851855 w 5147325"/>
              <a:gd name="connsiteY4" fmla="*/ 0 h 5025714"/>
              <a:gd name="connsiteX5" fmla="*/ 4796243 w 5147325"/>
              <a:gd name="connsiteY5" fmla="*/ 4637137 h 5025714"/>
              <a:gd name="connsiteX6" fmla="*/ 254356 w 5147325"/>
              <a:gd name="connsiteY6" fmla="*/ 4533900 h 5025714"/>
              <a:gd name="connsiteX0" fmla="*/ 406094 w 5299063"/>
              <a:gd name="connsiteY0" fmla="*/ 4533900 h 5025714"/>
              <a:gd name="connsiteX1" fmla="*/ 290682 w 5299063"/>
              <a:gd name="connsiteY1" fmla="*/ 3694184 h 5025714"/>
              <a:gd name="connsiteX2" fmla="*/ 1033631 w 5299063"/>
              <a:gd name="connsiteY2" fmla="*/ 2608334 h 5025714"/>
              <a:gd name="connsiteX3" fmla="*/ 1833730 w 5299063"/>
              <a:gd name="connsiteY3" fmla="*/ 1655834 h 5025714"/>
              <a:gd name="connsiteX4" fmla="*/ 3252531 w 5299063"/>
              <a:gd name="connsiteY4" fmla="*/ 639713 h 5025714"/>
              <a:gd name="connsiteX5" fmla="*/ 5003593 w 5299063"/>
              <a:gd name="connsiteY5" fmla="*/ 0 h 5025714"/>
              <a:gd name="connsiteX6" fmla="*/ 4947981 w 5299063"/>
              <a:gd name="connsiteY6" fmla="*/ 4637137 h 5025714"/>
              <a:gd name="connsiteX7" fmla="*/ 406094 w 5299063"/>
              <a:gd name="connsiteY7" fmla="*/ 4533900 h 5025714"/>
              <a:gd name="connsiteX0" fmla="*/ 375568 w 5268537"/>
              <a:gd name="connsiteY0" fmla="*/ 4533900 h 4978323"/>
              <a:gd name="connsiteX1" fmla="*/ 336356 w 5268537"/>
              <a:gd name="connsiteY1" fmla="*/ 3770384 h 4978323"/>
              <a:gd name="connsiteX2" fmla="*/ 1003105 w 5268537"/>
              <a:gd name="connsiteY2" fmla="*/ 2608334 h 4978323"/>
              <a:gd name="connsiteX3" fmla="*/ 1803204 w 5268537"/>
              <a:gd name="connsiteY3" fmla="*/ 1655834 h 4978323"/>
              <a:gd name="connsiteX4" fmla="*/ 3222005 w 5268537"/>
              <a:gd name="connsiteY4" fmla="*/ 639713 h 4978323"/>
              <a:gd name="connsiteX5" fmla="*/ 4973067 w 5268537"/>
              <a:gd name="connsiteY5" fmla="*/ 0 h 4978323"/>
              <a:gd name="connsiteX6" fmla="*/ 4917455 w 5268537"/>
              <a:gd name="connsiteY6" fmla="*/ 4637137 h 4978323"/>
              <a:gd name="connsiteX7" fmla="*/ 375568 w 5268537"/>
              <a:gd name="connsiteY7" fmla="*/ 4533900 h 4978323"/>
              <a:gd name="connsiteX0" fmla="*/ 383054 w 5276023"/>
              <a:gd name="connsiteY0" fmla="*/ 4533900 h 4978323"/>
              <a:gd name="connsiteX1" fmla="*/ 343842 w 5276023"/>
              <a:gd name="connsiteY1" fmla="*/ 3770384 h 4978323"/>
              <a:gd name="connsiteX2" fmla="*/ 1010591 w 5276023"/>
              <a:gd name="connsiteY2" fmla="*/ 2608334 h 4978323"/>
              <a:gd name="connsiteX3" fmla="*/ 1810690 w 5276023"/>
              <a:gd name="connsiteY3" fmla="*/ 1655834 h 4978323"/>
              <a:gd name="connsiteX4" fmla="*/ 3229491 w 5276023"/>
              <a:gd name="connsiteY4" fmla="*/ 639713 h 4978323"/>
              <a:gd name="connsiteX5" fmla="*/ 4980553 w 5276023"/>
              <a:gd name="connsiteY5" fmla="*/ 0 h 4978323"/>
              <a:gd name="connsiteX6" fmla="*/ 4924941 w 5276023"/>
              <a:gd name="connsiteY6" fmla="*/ 4637137 h 4978323"/>
              <a:gd name="connsiteX7" fmla="*/ 383054 w 5276023"/>
              <a:gd name="connsiteY7" fmla="*/ 4533900 h 4978323"/>
              <a:gd name="connsiteX0" fmla="*/ 727469 w 4945278"/>
              <a:gd name="connsiteY0" fmla="*/ 4695825 h 5037936"/>
              <a:gd name="connsiteX1" fmla="*/ 59607 w 4945278"/>
              <a:gd name="connsiteY1" fmla="*/ 3770384 h 5037936"/>
              <a:gd name="connsiteX2" fmla="*/ 726356 w 4945278"/>
              <a:gd name="connsiteY2" fmla="*/ 2608334 h 5037936"/>
              <a:gd name="connsiteX3" fmla="*/ 1526455 w 4945278"/>
              <a:gd name="connsiteY3" fmla="*/ 1655834 h 5037936"/>
              <a:gd name="connsiteX4" fmla="*/ 2945256 w 4945278"/>
              <a:gd name="connsiteY4" fmla="*/ 639713 h 5037936"/>
              <a:gd name="connsiteX5" fmla="*/ 4696318 w 4945278"/>
              <a:gd name="connsiteY5" fmla="*/ 0 h 5037936"/>
              <a:gd name="connsiteX6" fmla="*/ 4640706 w 4945278"/>
              <a:gd name="connsiteY6" fmla="*/ 4637137 h 5037936"/>
              <a:gd name="connsiteX7" fmla="*/ 727469 w 4945278"/>
              <a:gd name="connsiteY7" fmla="*/ 4695825 h 5037936"/>
              <a:gd name="connsiteX0" fmla="*/ 932051 w 5149860"/>
              <a:gd name="connsiteY0" fmla="*/ 4695825 h 5013746"/>
              <a:gd name="connsiteX1" fmla="*/ 35589 w 5149860"/>
              <a:gd name="connsiteY1" fmla="*/ 4322834 h 5013746"/>
              <a:gd name="connsiteX2" fmla="*/ 930938 w 5149860"/>
              <a:gd name="connsiteY2" fmla="*/ 2608334 h 5013746"/>
              <a:gd name="connsiteX3" fmla="*/ 1731037 w 5149860"/>
              <a:gd name="connsiteY3" fmla="*/ 1655834 h 5013746"/>
              <a:gd name="connsiteX4" fmla="*/ 3149838 w 5149860"/>
              <a:gd name="connsiteY4" fmla="*/ 639713 h 5013746"/>
              <a:gd name="connsiteX5" fmla="*/ 4900900 w 5149860"/>
              <a:gd name="connsiteY5" fmla="*/ 0 h 5013746"/>
              <a:gd name="connsiteX6" fmla="*/ 4845288 w 5149860"/>
              <a:gd name="connsiteY6" fmla="*/ 4637137 h 5013746"/>
              <a:gd name="connsiteX7" fmla="*/ 932051 w 5149860"/>
              <a:gd name="connsiteY7" fmla="*/ 4695825 h 5013746"/>
              <a:gd name="connsiteX0" fmla="*/ 932051 w 5149860"/>
              <a:gd name="connsiteY0" fmla="*/ 4695825 h 5013746"/>
              <a:gd name="connsiteX1" fmla="*/ 35589 w 5149860"/>
              <a:gd name="connsiteY1" fmla="*/ 4322834 h 5013746"/>
              <a:gd name="connsiteX2" fmla="*/ 930938 w 5149860"/>
              <a:gd name="connsiteY2" fmla="*/ 2608334 h 5013746"/>
              <a:gd name="connsiteX3" fmla="*/ 1731037 w 5149860"/>
              <a:gd name="connsiteY3" fmla="*/ 1655834 h 5013746"/>
              <a:gd name="connsiteX4" fmla="*/ 3149838 w 5149860"/>
              <a:gd name="connsiteY4" fmla="*/ 639713 h 5013746"/>
              <a:gd name="connsiteX5" fmla="*/ 4900900 w 5149860"/>
              <a:gd name="connsiteY5" fmla="*/ 0 h 5013746"/>
              <a:gd name="connsiteX6" fmla="*/ 4845288 w 5149860"/>
              <a:gd name="connsiteY6" fmla="*/ 4637137 h 5013746"/>
              <a:gd name="connsiteX7" fmla="*/ 932051 w 5149860"/>
              <a:gd name="connsiteY7" fmla="*/ 4695825 h 5013746"/>
              <a:gd name="connsiteX0" fmla="*/ 932051 w 5149860"/>
              <a:gd name="connsiteY0" fmla="*/ 4695825 h 5013746"/>
              <a:gd name="connsiteX1" fmla="*/ 35589 w 5149860"/>
              <a:gd name="connsiteY1" fmla="*/ 4322834 h 5013746"/>
              <a:gd name="connsiteX2" fmla="*/ 930938 w 5149860"/>
              <a:gd name="connsiteY2" fmla="*/ 2608334 h 5013746"/>
              <a:gd name="connsiteX3" fmla="*/ 1731037 w 5149860"/>
              <a:gd name="connsiteY3" fmla="*/ 1655834 h 5013746"/>
              <a:gd name="connsiteX4" fmla="*/ 3149838 w 5149860"/>
              <a:gd name="connsiteY4" fmla="*/ 639713 h 5013746"/>
              <a:gd name="connsiteX5" fmla="*/ 4900900 w 5149860"/>
              <a:gd name="connsiteY5" fmla="*/ 0 h 5013746"/>
              <a:gd name="connsiteX6" fmla="*/ 4845288 w 5149860"/>
              <a:gd name="connsiteY6" fmla="*/ 4637137 h 5013746"/>
              <a:gd name="connsiteX7" fmla="*/ 932051 w 5149860"/>
              <a:gd name="connsiteY7" fmla="*/ 4695825 h 5013746"/>
              <a:gd name="connsiteX0" fmla="*/ 925351 w 5143160"/>
              <a:gd name="connsiteY0" fmla="*/ 4695825 h 5013746"/>
              <a:gd name="connsiteX1" fmla="*/ 28889 w 5143160"/>
              <a:gd name="connsiteY1" fmla="*/ 4322834 h 5013746"/>
              <a:gd name="connsiteX2" fmla="*/ 924238 w 5143160"/>
              <a:gd name="connsiteY2" fmla="*/ 2608334 h 5013746"/>
              <a:gd name="connsiteX3" fmla="*/ 1724337 w 5143160"/>
              <a:gd name="connsiteY3" fmla="*/ 1655834 h 5013746"/>
              <a:gd name="connsiteX4" fmla="*/ 3143138 w 5143160"/>
              <a:gd name="connsiteY4" fmla="*/ 639713 h 5013746"/>
              <a:gd name="connsiteX5" fmla="*/ 4894200 w 5143160"/>
              <a:gd name="connsiteY5" fmla="*/ 0 h 5013746"/>
              <a:gd name="connsiteX6" fmla="*/ 4838588 w 5143160"/>
              <a:gd name="connsiteY6" fmla="*/ 4637137 h 5013746"/>
              <a:gd name="connsiteX7" fmla="*/ 925351 w 5143160"/>
              <a:gd name="connsiteY7" fmla="*/ 4695825 h 5013746"/>
              <a:gd name="connsiteX0" fmla="*/ 1096950 w 5120398"/>
              <a:gd name="connsiteY0" fmla="*/ 4467225 h 4938681"/>
              <a:gd name="connsiteX1" fmla="*/ 19513 w 5120398"/>
              <a:gd name="connsiteY1" fmla="*/ 4322834 h 4938681"/>
              <a:gd name="connsiteX2" fmla="*/ 914862 w 5120398"/>
              <a:gd name="connsiteY2" fmla="*/ 2608334 h 4938681"/>
              <a:gd name="connsiteX3" fmla="*/ 1714961 w 5120398"/>
              <a:gd name="connsiteY3" fmla="*/ 1655834 h 4938681"/>
              <a:gd name="connsiteX4" fmla="*/ 3133762 w 5120398"/>
              <a:gd name="connsiteY4" fmla="*/ 639713 h 4938681"/>
              <a:gd name="connsiteX5" fmla="*/ 4884824 w 5120398"/>
              <a:gd name="connsiteY5" fmla="*/ 0 h 4938681"/>
              <a:gd name="connsiteX6" fmla="*/ 4829212 w 5120398"/>
              <a:gd name="connsiteY6" fmla="*/ 4637137 h 4938681"/>
              <a:gd name="connsiteX7" fmla="*/ 1096950 w 5120398"/>
              <a:gd name="connsiteY7" fmla="*/ 4467225 h 4938681"/>
              <a:gd name="connsiteX0" fmla="*/ 1100826 w 5124274"/>
              <a:gd name="connsiteY0" fmla="*/ 4467225 h 4924886"/>
              <a:gd name="connsiteX1" fmla="*/ 23389 w 5124274"/>
              <a:gd name="connsiteY1" fmla="*/ 4322834 h 4924886"/>
              <a:gd name="connsiteX2" fmla="*/ 918738 w 5124274"/>
              <a:gd name="connsiteY2" fmla="*/ 2608334 h 4924886"/>
              <a:gd name="connsiteX3" fmla="*/ 1718837 w 5124274"/>
              <a:gd name="connsiteY3" fmla="*/ 1655834 h 4924886"/>
              <a:gd name="connsiteX4" fmla="*/ 3137638 w 5124274"/>
              <a:gd name="connsiteY4" fmla="*/ 639713 h 4924886"/>
              <a:gd name="connsiteX5" fmla="*/ 4888700 w 5124274"/>
              <a:gd name="connsiteY5" fmla="*/ 0 h 4924886"/>
              <a:gd name="connsiteX6" fmla="*/ 4833088 w 5124274"/>
              <a:gd name="connsiteY6" fmla="*/ 4637137 h 4924886"/>
              <a:gd name="connsiteX7" fmla="*/ 1100826 w 5124274"/>
              <a:gd name="connsiteY7" fmla="*/ 4467225 h 4924886"/>
              <a:gd name="connsiteX0" fmla="*/ 1102756 w 5126204"/>
              <a:gd name="connsiteY0" fmla="*/ 4467225 h 4929938"/>
              <a:gd name="connsiteX1" fmla="*/ 25319 w 5126204"/>
              <a:gd name="connsiteY1" fmla="*/ 4322834 h 4929938"/>
              <a:gd name="connsiteX2" fmla="*/ 920668 w 5126204"/>
              <a:gd name="connsiteY2" fmla="*/ 2608334 h 4929938"/>
              <a:gd name="connsiteX3" fmla="*/ 1720767 w 5126204"/>
              <a:gd name="connsiteY3" fmla="*/ 1655834 h 4929938"/>
              <a:gd name="connsiteX4" fmla="*/ 3139568 w 5126204"/>
              <a:gd name="connsiteY4" fmla="*/ 639713 h 4929938"/>
              <a:gd name="connsiteX5" fmla="*/ 4890630 w 5126204"/>
              <a:gd name="connsiteY5" fmla="*/ 0 h 4929938"/>
              <a:gd name="connsiteX6" fmla="*/ 4835018 w 5126204"/>
              <a:gd name="connsiteY6" fmla="*/ 4637137 h 4929938"/>
              <a:gd name="connsiteX7" fmla="*/ 1102756 w 5126204"/>
              <a:gd name="connsiteY7" fmla="*/ 4467225 h 4929938"/>
              <a:gd name="connsiteX0" fmla="*/ 1102756 w 5333455"/>
              <a:gd name="connsiteY0" fmla="*/ 4467225 h 4637380"/>
              <a:gd name="connsiteX1" fmla="*/ 25319 w 5333455"/>
              <a:gd name="connsiteY1" fmla="*/ 4322834 h 4637380"/>
              <a:gd name="connsiteX2" fmla="*/ 920668 w 5333455"/>
              <a:gd name="connsiteY2" fmla="*/ 2608334 h 4637380"/>
              <a:gd name="connsiteX3" fmla="*/ 1720767 w 5333455"/>
              <a:gd name="connsiteY3" fmla="*/ 1655834 h 4637380"/>
              <a:gd name="connsiteX4" fmla="*/ 3139568 w 5333455"/>
              <a:gd name="connsiteY4" fmla="*/ 639713 h 4637380"/>
              <a:gd name="connsiteX5" fmla="*/ 4890630 w 5333455"/>
              <a:gd name="connsiteY5" fmla="*/ 0 h 4637380"/>
              <a:gd name="connsiteX6" fmla="*/ 4835018 w 5333455"/>
              <a:gd name="connsiteY6" fmla="*/ 4637137 h 4637380"/>
              <a:gd name="connsiteX7" fmla="*/ 1102756 w 5333455"/>
              <a:gd name="connsiteY7" fmla="*/ 4467225 h 4637380"/>
              <a:gd name="connsiteX0" fmla="*/ 1097117 w 5348768"/>
              <a:gd name="connsiteY0" fmla="*/ 4467225 h 4532611"/>
              <a:gd name="connsiteX1" fmla="*/ 19680 w 5348768"/>
              <a:gd name="connsiteY1" fmla="*/ 4322834 h 4532611"/>
              <a:gd name="connsiteX2" fmla="*/ 915029 w 5348768"/>
              <a:gd name="connsiteY2" fmla="*/ 2608334 h 4532611"/>
              <a:gd name="connsiteX3" fmla="*/ 1715128 w 5348768"/>
              <a:gd name="connsiteY3" fmla="*/ 1655834 h 4532611"/>
              <a:gd name="connsiteX4" fmla="*/ 3133929 w 5348768"/>
              <a:gd name="connsiteY4" fmla="*/ 639713 h 4532611"/>
              <a:gd name="connsiteX5" fmla="*/ 4884991 w 5348768"/>
              <a:gd name="connsiteY5" fmla="*/ 0 h 4532611"/>
              <a:gd name="connsiteX6" fmla="*/ 4857954 w 5348768"/>
              <a:gd name="connsiteY6" fmla="*/ 4532362 h 4532611"/>
              <a:gd name="connsiteX7" fmla="*/ 1097117 w 5348768"/>
              <a:gd name="connsiteY7" fmla="*/ 4467225 h 4532611"/>
              <a:gd name="connsiteX0" fmla="*/ 1097117 w 5355144"/>
              <a:gd name="connsiteY0" fmla="*/ 4565516 h 4630653"/>
              <a:gd name="connsiteX1" fmla="*/ 19680 w 5355144"/>
              <a:gd name="connsiteY1" fmla="*/ 4421125 h 4630653"/>
              <a:gd name="connsiteX2" fmla="*/ 915029 w 5355144"/>
              <a:gd name="connsiteY2" fmla="*/ 2706625 h 4630653"/>
              <a:gd name="connsiteX3" fmla="*/ 1715128 w 5355144"/>
              <a:gd name="connsiteY3" fmla="*/ 1754125 h 4630653"/>
              <a:gd name="connsiteX4" fmla="*/ 3133929 w 5355144"/>
              <a:gd name="connsiteY4" fmla="*/ 738004 h 4630653"/>
              <a:gd name="connsiteX5" fmla="*/ 4884991 w 5355144"/>
              <a:gd name="connsiteY5" fmla="*/ 98291 h 4630653"/>
              <a:gd name="connsiteX6" fmla="*/ 5315578 w 5355144"/>
              <a:gd name="connsiteY6" fmla="*/ 2897127 h 4630653"/>
              <a:gd name="connsiteX7" fmla="*/ 4857954 w 5355144"/>
              <a:gd name="connsiteY7" fmla="*/ 4630653 h 4630653"/>
              <a:gd name="connsiteX8" fmla="*/ 1097117 w 5355144"/>
              <a:gd name="connsiteY8" fmla="*/ 4565516 h 4630653"/>
              <a:gd name="connsiteX0" fmla="*/ 1097117 w 5123363"/>
              <a:gd name="connsiteY0" fmla="*/ 4565516 h 4745138"/>
              <a:gd name="connsiteX1" fmla="*/ 19680 w 5123363"/>
              <a:gd name="connsiteY1" fmla="*/ 4421125 h 4745138"/>
              <a:gd name="connsiteX2" fmla="*/ 915029 w 5123363"/>
              <a:gd name="connsiteY2" fmla="*/ 2706625 h 4745138"/>
              <a:gd name="connsiteX3" fmla="*/ 1715128 w 5123363"/>
              <a:gd name="connsiteY3" fmla="*/ 1754125 h 4745138"/>
              <a:gd name="connsiteX4" fmla="*/ 3133929 w 5123363"/>
              <a:gd name="connsiteY4" fmla="*/ 738004 h 4745138"/>
              <a:gd name="connsiteX5" fmla="*/ 4884991 w 5123363"/>
              <a:gd name="connsiteY5" fmla="*/ 98291 h 4745138"/>
              <a:gd name="connsiteX6" fmla="*/ 4820278 w 5123363"/>
              <a:gd name="connsiteY6" fmla="*/ 2906652 h 4745138"/>
              <a:gd name="connsiteX7" fmla="*/ 4857954 w 5123363"/>
              <a:gd name="connsiteY7" fmla="*/ 4630653 h 4745138"/>
              <a:gd name="connsiteX8" fmla="*/ 1097117 w 5123363"/>
              <a:gd name="connsiteY8" fmla="*/ 4565516 h 4745138"/>
              <a:gd name="connsiteX0" fmla="*/ 1097117 w 5032215"/>
              <a:gd name="connsiteY0" fmla="*/ 4565516 h 4985969"/>
              <a:gd name="connsiteX1" fmla="*/ 19680 w 5032215"/>
              <a:gd name="connsiteY1" fmla="*/ 4421125 h 4985969"/>
              <a:gd name="connsiteX2" fmla="*/ 915029 w 5032215"/>
              <a:gd name="connsiteY2" fmla="*/ 2706625 h 4985969"/>
              <a:gd name="connsiteX3" fmla="*/ 1715128 w 5032215"/>
              <a:gd name="connsiteY3" fmla="*/ 1754125 h 4985969"/>
              <a:gd name="connsiteX4" fmla="*/ 3133929 w 5032215"/>
              <a:gd name="connsiteY4" fmla="*/ 738004 h 4985969"/>
              <a:gd name="connsiteX5" fmla="*/ 4884991 w 5032215"/>
              <a:gd name="connsiteY5" fmla="*/ 98291 h 4985969"/>
              <a:gd name="connsiteX6" fmla="*/ 4820278 w 5032215"/>
              <a:gd name="connsiteY6" fmla="*/ 2906652 h 4985969"/>
              <a:gd name="connsiteX7" fmla="*/ 4857954 w 5032215"/>
              <a:gd name="connsiteY7" fmla="*/ 4630653 h 4985969"/>
              <a:gd name="connsiteX8" fmla="*/ 1097117 w 5032215"/>
              <a:gd name="connsiteY8" fmla="*/ 4565516 h 4985969"/>
              <a:gd name="connsiteX0" fmla="*/ 1097117 w 5055975"/>
              <a:gd name="connsiteY0" fmla="*/ 4474935 h 4895388"/>
              <a:gd name="connsiteX1" fmla="*/ 19680 w 5055975"/>
              <a:gd name="connsiteY1" fmla="*/ 4330544 h 4895388"/>
              <a:gd name="connsiteX2" fmla="*/ 915029 w 5055975"/>
              <a:gd name="connsiteY2" fmla="*/ 2616044 h 4895388"/>
              <a:gd name="connsiteX3" fmla="*/ 1715128 w 5055975"/>
              <a:gd name="connsiteY3" fmla="*/ 1663544 h 4895388"/>
              <a:gd name="connsiteX4" fmla="*/ 3133929 w 5055975"/>
              <a:gd name="connsiteY4" fmla="*/ 647423 h 4895388"/>
              <a:gd name="connsiteX5" fmla="*/ 4884991 w 5055975"/>
              <a:gd name="connsiteY5" fmla="*/ 7710 h 4895388"/>
              <a:gd name="connsiteX6" fmla="*/ 4982204 w 5055975"/>
              <a:gd name="connsiteY6" fmla="*/ 1072996 h 4895388"/>
              <a:gd name="connsiteX7" fmla="*/ 4820278 w 5055975"/>
              <a:gd name="connsiteY7" fmla="*/ 2816071 h 4895388"/>
              <a:gd name="connsiteX8" fmla="*/ 4857954 w 5055975"/>
              <a:gd name="connsiteY8" fmla="*/ 4540072 h 4895388"/>
              <a:gd name="connsiteX9" fmla="*/ 1097117 w 5055975"/>
              <a:gd name="connsiteY9" fmla="*/ 4474935 h 4895388"/>
              <a:gd name="connsiteX0" fmla="*/ 1097117 w 5008908"/>
              <a:gd name="connsiteY0" fmla="*/ 4474935 h 4895388"/>
              <a:gd name="connsiteX1" fmla="*/ 19680 w 5008908"/>
              <a:gd name="connsiteY1" fmla="*/ 4330544 h 4895388"/>
              <a:gd name="connsiteX2" fmla="*/ 915029 w 5008908"/>
              <a:gd name="connsiteY2" fmla="*/ 2616044 h 4895388"/>
              <a:gd name="connsiteX3" fmla="*/ 1715128 w 5008908"/>
              <a:gd name="connsiteY3" fmla="*/ 1663544 h 4895388"/>
              <a:gd name="connsiteX4" fmla="*/ 3133929 w 5008908"/>
              <a:gd name="connsiteY4" fmla="*/ 647423 h 4895388"/>
              <a:gd name="connsiteX5" fmla="*/ 4884991 w 5008908"/>
              <a:gd name="connsiteY5" fmla="*/ 7710 h 4895388"/>
              <a:gd name="connsiteX6" fmla="*/ 4820279 w 5008908"/>
              <a:gd name="connsiteY6" fmla="*/ 1111096 h 4895388"/>
              <a:gd name="connsiteX7" fmla="*/ 4820278 w 5008908"/>
              <a:gd name="connsiteY7" fmla="*/ 2816071 h 4895388"/>
              <a:gd name="connsiteX8" fmla="*/ 4857954 w 5008908"/>
              <a:gd name="connsiteY8" fmla="*/ 4540072 h 4895388"/>
              <a:gd name="connsiteX9" fmla="*/ 1097117 w 5008908"/>
              <a:gd name="connsiteY9" fmla="*/ 4474935 h 4895388"/>
              <a:gd name="connsiteX0" fmla="*/ 1097117 w 4858032"/>
              <a:gd name="connsiteY0" fmla="*/ 4578551 h 4999004"/>
              <a:gd name="connsiteX1" fmla="*/ 19680 w 4858032"/>
              <a:gd name="connsiteY1" fmla="*/ 4434160 h 4999004"/>
              <a:gd name="connsiteX2" fmla="*/ 915029 w 4858032"/>
              <a:gd name="connsiteY2" fmla="*/ 2719660 h 4999004"/>
              <a:gd name="connsiteX3" fmla="*/ 1715128 w 4858032"/>
              <a:gd name="connsiteY3" fmla="*/ 1767160 h 4999004"/>
              <a:gd name="connsiteX4" fmla="*/ 3133929 w 4858032"/>
              <a:gd name="connsiteY4" fmla="*/ 751039 h 4999004"/>
              <a:gd name="connsiteX5" fmla="*/ 4637341 w 4858032"/>
              <a:gd name="connsiteY5" fmla="*/ 6551 h 4999004"/>
              <a:gd name="connsiteX6" fmla="*/ 4820279 w 4858032"/>
              <a:gd name="connsiteY6" fmla="*/ 1214712 h 4999004"/>
              <a:gd name="connsiteX7" fmla="*/ 4820278 w 4858032"/>
              <a:gd name="connsiteY7" fmla="*/ 2919687 h 4999004"/>
              <a:gd name="connsiteX8" fmla="*/ 4857954 w 4858032"/>
              <a:gd name="connsiteY8" fmla="*/ 4643688 h 4999004"/>
              <a:gd name="connsiteX9" fmla="*/ 1097117 w 4858032"/>
              <a:gd name="connsiteY9" fmla="*/ 4578551 h 4999004"/>
              <a:gd name="connsiteX0" fmla="*/ 1097117 w 4944445"/>
              <a:gd name="connsiteY0" fmla="*/ 4437363 h 4857816"/>
              <a:gd name="connsiteX1" fmla="*/ 19680 w 4944445"/>
              <a:gd name="connsiteY1" fmla="*/ 4292972 h 4857816"/>
              <a:gd name="connsiteX2" fmla="*/ 915029 w 4944445"/>
              <a:gd name="connsiteY2" fmla="*/ 2578472 h 4857816"/>
              <a:gd name="connsiteX3" fmla="*/ 1715128 w 4944445"/>
              <a:gd name="connsiteY3" fmla="*/ 1625972 h 4857816"/>
              <a:gd name="connsiteX4" fmla="*/ 3133929 w 4944445"/>
              <a:gd name="connsiteY4" fmla="*/ 609851 h 4857816"/>
              <a:gd name="connsiteX5" fmla="*/ 4799266 w 4944445"/>
              <a:gd name="connsiteY5" fmla="*/ 8238 h 4857816"/>
              <a:gd name="connsiteX6" fmla="*/ 4820279 w 4944445"/>
              <a:gd name="connsiteY6" fmla="*/ 1073524 h 4857816"/>
              <a:gd name="connsiteX7" fmla="*/ 4820278 w 4944445"/>
              <a:gd name="connsiteY7" fmla="*/ 2778499 h 4857816"/>
              <a:gd name="connsiteX8" fmla="*/ 4857954 w 4944445"/>
              <a:gd name="connsiteY8" fmla="*/ 4502500 h 4857816"/>
              <a:gd name="connsiteX9" fmla="*/ 1097117 w 4944445"/>
              <a:gd name="connsiteY9" fmla="*/ 4437363 h 4857816"/>
              <a:gd name="connsiteX0" fmla="*/ 1097117 w 4858032"/>
              <a:gd name="connsiteY0" fmla="*/ 4437363 h 4857816"/>
              <a:gd name="connsiteX1" fmla="*/ 19680 w 4858032"/>
              <a:gd name="connsiteY1" fmla="*/ 4292972 h 4857816"/>
              <a:gd name="connsiteX2" fmla="*/ 915029 w 4858032"/>
              <a:gd name="connsiteY2" fmla="*/ 2578472 h 4857816"/>
              <a:gd name="connsiteX3" fmla="*/ 1715128 w 4858032"/>
              <a:gd name="connsiteY3" fmla="*/ 1625972 h 4857816"/>
              <a:gd name="connsiteX4" fmla="*/ 3133929 w 4858032"/>
              <a:gd name="connsiteY4" fmla="*/ 609851 h 4857816"/>
              <a:gd name="connsiteX5" fmla="*/ 4799266 w 4858032"/>
              <a:gd name="connsiteY5" fmla="*/ 8238 h 4857816"/>
              <a:gd name="connsiteX6" fmla="*/ 4820279 w 4858032"/>
              <a:gd name="connsiteY6" fmla="*/ 1073524 h 4857816"/>
              <a:gd name="connsiteX7" fmla="*/ 4820278 w 4858032"/>
              <a:gd name="connsiteY7" fmla="*/ 2778499 h 4857816"/>
              <a:gd name="connsiteX8" fmla="*/ 4857954 w 4858032"/>
              <a:gd name="connsiteY8" fmla="*/ 4502500 h 4857816"/>
              <a:gd name="connsiteX9" fmla="*/ 1097117 w 4858032"/>
              <a:gd name="connsiteY9" fmla="*/ 4437363 h 4857816"/>
              <a:gd name="connsiteX0" fmla="*/ 1097117 w 4858032"/>
              <a:gd name="connsiteY0" fmla="*/ 4437363 h 4857816"/>
              <a:gd name="connsiteX1" fmla="*/ 19680 w 4858032"/>
              <a:gd name="connsiteY1" fmla="*/ 4292972 h 4857816"/>
              <a:gd name="connsiteX2" fmla="*/ 915029 w 4858032"/>
              <a:gd name="connsiteY2" fmla="*/ 2578472 h 4857816"/>
              <a:gd name="connsiteX3" fmla="*/ 1715128 w 4858032"/>
              <a:gd name="connsiteY3" fmla="*/ 1625972 h 4857816"/>
              <a:gd name="connsiteX4" fmla="*/ 3133929 w 4858032"/>
              <a:gd name="connsiteY4" fmla="*/ 609851 h 4857816"/>
              <a:gd name="connsiteX5" fmla="*/ 4818316 w 4858032"/>
              <a:gd name="connsiteY5" fmla="*/ 8238 h 4857816"/>
              <a:gd name="connsiteX6" fmla="*/ 4820279 w 4858032"/>
              <a:gd name="connsiteY6" fmla="*/ 1073524 h 4857816"/>
              <a:gd name="connsiteX7" fmla="*/ 4820278 w 4858032"/>
              <a:gd name="connsiteY7" fmla="*/ 2778499 h 4857816"/>
              <a:gd name="connsiteX8" fmla="*/ 4857954 w 4858032"/>
              <a:gd name="connsiteY8" fmla="*/ 4502500 h 4857816"/>
              <a:gd name="connsiteX9" fmla="*/ 1097117 w 4858032"/>
              <a:gd name="connsiteY9" fmla="*/ 4437363 h 4857816"/>
              <a:gd name="connsiteX0" fmla="*/ 1097117 w 4858032"/>
              <a:gd name="connsiteY0" fmla="*/ 4437363 h 4857816"/>
              <a:gd name="connsiteX1" fmla="*/ 19680 w 4858032"/>
              <a:gd name="connsiteY1" fmla="*/ 4292972 h 4857816"/>
              <a:gd name="connsiteX2" fmla="*/ 915029 w 4858032"/>
              <a:gd name="connsiteY2" fmla="*/ 2578472 h 4857816"/>
              <a:gd name="connsiteX3" fmla="*/ 1715128 w 4858032"/>
              <a:gd name="connsiteY3" fmla="*/ 1625972 h 4857816"/>
              <a:gd name="connsiteX4" fmla="*/ 3133929 w 4858032"/>
              <a:gd name="connsiteY4" fmla="*/ 609851 h 4857816"/>
              <a:gd name="connsiteX5" fmla="*/ 4818316 w 4858032"/>
              <a:gd name="connsiteY5" fmla="*/ 8238 h 4857816"/>
              <a:gd name="connsiteX6" fmla="*/ 4820279 w 4858032"/>
              <a:gd name="connsiteY6" fmla="*/ 1073524 h 4857816"/>
              <a:gd name="connsiteX7" fmla="*/ 4820278 w 4858032"/>
              <a:gd name="connsiteY7" fmla="*/ 2778499 h 4857816"/>
              <a:gd name="connsiteX8" fmla="*/ 4857954 w 4858032"/>
              <a:gd name="connsiteY8" fmla="*/ 4502500 h 4857816"/>
              <a:gd name="connsiteX9" fmla="*/ 1097117 w 4858032"/>
              <a:gd name="connsiteY9" fmla="*/ 4437363 h 4857816"/>
              <a:gd name="connsiteX0" fmla="*/ 1097117 w 4858032"/>
              <a:gd name="connsiteY0" fmla="*/ 4429125 h 4849578"/>
              <a:gd name="connsiteX1" fmla="*/ 19680 w 4858032"/>
              <a:gd name="connsiteY1" fmla="*/ 4284734 h 4849578"/>
              <a:gd name="connsiteX2" fmla="*/ 915029 w 4858032"/>
              <a:gd name="connsiteY2" fmla="*/ 2570234 h 4849578"/>
              <a:gd name="connsiteX3" fmla="*/ 1715128 w 4858032"/>
              <a:gd name="connsiteY3" fmla="*/ 1617734 h 4849578"/>
              <a:gd name="connsiteX4" fmla="*/ 3133929 w 4858032"/>
              <a:gd name="connsiteY4" fmla="*/ 601613 h 4849578"/>
              <a:gd name="connsiteX5" fmla="*/ 4818316 w 4858032"/>
              <a:gd name="connsiteY5" fmla="*/ 0 h 4849578"/>
              <a:gd name="connsiteX6" fmla="*/ 4820279 w 4858032"/>
              <a:gd name="connsiteY6" fmla="*/ 1065286 h 4849578"/>
              <a:gd name="connsiteX7" fmla="*/ 4820278 w 4858032"/>
              <a:gd name="connsiteY7" fmla="*/ 2770261 h 4849578"/>
              <a:gd name="connsiteX8" fmla="*/ 4857954 w 4858032"/>
              <a:gd name="connsiteY8" fmla="*/ 4494262 h 4849578"/>
              <a:gd name="connsiteX9" fmla="*/ 1097117 w 4858032"/>
              <a:gd name="connsiteY9" fmla="*/ 4429125 h 4849578"/>
              <a:gd name="connsiteX0" fmla="*/ 1097117 w 4858032"/>
              <a:gd name="connsiteY0" fmla="*/ 4429125 h 4849578"/>
              <a:gd name="connsiteX1" fmla="*/ 19680 w 4858032"/>
              <a:gd name="connsiteY1" fmla="*/ 4284734 h 4849578"/>
              <a:gd name="connsiteX2" fmla="*/ 915029 w 4858032"/>
              <a:gd name="connsiteY2" fmla="*/ 2570234 h 4849578"/>
              <a:gd name="connsiteX3" fmla="*/ 1715128 w 4858032"/>
              <a:gd name="connsiteY3" fmla="*/ 1617734 h 4849578"/>
              <a:gd name="connsiteX4" fmla="*/ 3133929 w 4858032"/>
              <a:gd name="connsiteY4" fmla="*/ 601613 h 4849578"/>
              <a:gd name="connsiteX5" fmla="*/ 4818316 w 4858032"/>
              <a:gd name="connsiteY5" fmla="*/ 0 h 4849578"/>
              <a:gd name="connsiteX6" fmla="*/ 4820279 w 4858032"/>
              <a:gd name="connsiteY6" fmla="*/ 1065286 h 4849578"/>
              <a:gd name="connsiteX7" fmla="*/ 4820278 w 4858032"/>
              <a:gd name="connsiteY7" fmla="*/ 2770261 h 4849578"/>
              <a:gd name="connsiteX8" fmla="*/ 4857954 w 4858032"/>
              <a:gd name="connsiteY8" fmla="*/ 4494262 h 4849578"/>
              <a:gd name="connsiteX9" fmla="*/ 1097117 w 4858032"/>
              <a:gd name="connsiteY9" fmla="*/ 4429125 h 4849578"/>
              <a:gd name="connsiteX0" fmla="*/ 1097117 w 4858032"/>
              <a:gd name="connsiteY0" fmla="*/ 4429125 h 4849578"/>
              <a:gd name="connsiteX1" fmla="*/ 19680 w 4858032"/>
              <a:gd name="connsiteY1" fmla="*/ 4284734 h 4849578"/>
              <a:gd name="connsiteX2" fmla="*/ 734054 w 4858032"/>
              <a:gd name="connsiteY2" fmla="*/ 2551184 h 4849578"/>
              <a:gd name="connsiteX3" fmla="*/ 1715128 w 4858032"/>
              <a:gd name="connsiteY3" fmla="*/ 1617734 h 4849578"/>
              <a:gd name="connsiteX4" fmla="*/ 3133929 w 4858032"/>
              <a:gd name="connsiteY4" fmla="*/ 601613 h 4849578"/>
              <a:gd name="connsiteX5" fmla="*/ 4818316 w 4858032"/>
              <a:gd name="connsiteY5" fmla="*/ 0 h 4849578"/>
              <a:gd name="connsiteX6" fmla="*/ 4820279 w 4858032"/>
              <a:gd name="connsiteY6" fmla="*/ 1065286 h 4849578"/>
              <a:gd name="connsiteX7" fmla="*/ 4820278 w 4858032"/>
              <a:gd name="connsiteY7" fmla="*/ 2770261 h 4849578"/>
              <a:gd name="connsiteX8" fmla="*/ 4857954 w 4858032"/>
              <a:gd name="connsiteY8" fmla="*/ 4494262 h 4849578"/>
              <a:gd name="connsiteX9" fmla="*/ 1097117 w 4858032"/>
              <a:gd name="connsiteY9" fmla="*/ 4429125 h 4849578"/>
              <a:gd name="connsiteX0" fmla="*/ 1097117 w 4858032"/>
              <a:gd name="connsiteY0" fmla="*/ 4429125 h 4849578"/>
              <a:gd name="connsiteX1" fmla="*/ 19680 w 4858032"/>
              <a:gd name="connsiteY1" fmla="*/ 4284734 h 4849578"/>
              <a:gd name="connsiteX2" fmla="*/ 876929 w 4858032"/>
              <a:gd name="connsiteY2" fmla="*/ 2598809 h 4849578"/>
              <a:gd name="connsiteX3" fmla="*/ 1715128 w 4858032"/>
              <a:gd name="connsiteY3" fmla="*/ 1617734 h 4849578"/>
              <a:gd name="connsiteX4" fmla="*/ 3133929 w 4858032"/>
              <a:gd name="connsiteY4" fmla="*/ 601613 h 4849578"/>
              <a:gd name="connsiteX5" fmla="*/ 4818316 w 4858032"/>
              <a:gd name="connsiteY5" fmla="*/ 0 h 4849578"/>
              <a:gd name="connsiteX6" fmla="*/ 4820279 w 4858032"/>
              <a:gd name="connsiteY6" fmla="*/ 1065286 h 4849578"/>
              <a:gd name="connsiteX7" fmla="*/ 4820278 w 4858032"/>
              <a:gd name="connsiteY7" fmla="*/ 2770261 h 4849578"/>
              <a:gd name="connsiteX8" fmla="*/ 4857954 w 4858032"/>
              <a:gd name="connsiteY8" fmla="*/ 4494262 h 4849578"/>
              <a:gd name="connsiteX9" fmla="*/ 1097117 w 4858032"/>
              <a:gd name="connsiteY9" fmla="*/ 4429125 h 4849578"/>
              <a:gd name="connsiteX0" fmla="*/ 1097117 w 4857954"/>
              <a:gd name="connsiteY0" fmla="*/ 4429125 h 4494262"/>
              <a:gd name="connsiteX1" fmla="*/ 19680 w 4857954"/>
              <a:gd name="connsiteY1" fmla="*/ 4284734 h 4494262"/>
              <a:gd name="connsiteX2" fmla="*/ 876929 w 4857954"/>
              <a:gd name="connsiteY2" fmla="*/ 2598809 h 4494262"/>
              <a:gd name="connsiteX3" fmla="*/ 1715128 w 4857954"/>
              <a:gd name="connsiteY3" fmla="*/ 1617734 h 4494262"/>
              <a:gd name="connsiteX4" fmla="*/ 3133929 w 4857954"/>
              <a:gd name="connsiteY4" fmla="*/ 601613 h 4494262"/>
              <a:gd name="connsiteX5" fmla="*/ 4818316 w 4857954"/>
              <a:gd name="connsiteY5" fmla="*/ 0 h 4494262"/>
              <a:gd name="connsiteX6" fmla="*/ 4820279 w 4857954"/>
              <a:gd name="connsiteY6" fmla="*/ 1065286 h 4494262"/>
              <a:gd name="connsiteX7" fmla="*/ 4820278 w 4857954"/>
              <a:gd name="connsiteY7" fmla="*/ 2770261 h 4494262"/>
              <a:gd name="connsiteX8" fmla="*/ 4857954 w 4857954"/>
              <a:gd name="connsiteY8" fmla="*/ 4494262 h 4494262"/>
              <a:gd name="connsiteX9" fmla="*/ 1097117 w 4857954"/>
              <a:gd name="connsiteY9" fmla="*/ 4429125 h 4494262"/>
              <a:gd name="connsiteX0" fmla="*/ 1077438 w 4838275"/>
              <a:gd name="connsiteY0" fmla="*/ 4429125 h 4494262"/>
              <a:gd name="connsiteX1" fmla="*/ 1 w 4838275"/>
              <a:gd name="connsiteY1" fmla="*/ 4284734 h 4494262"/>
              <a:gd name="connsiteX2" fmla="*/ 857250 w 4838275"/>
              <a:gd name="connsiteY2" fmla="*/ 2598809 h 4494262"/>
              <a:gd name="connsiteX3" fmla="*/ 1695449 w 4838275"/>
              <a:gd name="connsiteY3" fmla="*/ 1617734 h 4494262"/>
              <a:gd name="connsiteX4" fmla="*/ 3114250 w 4838275"/>
              <a:gd name="connsiteY4" fmla="*/ 601613 h 4494262"/>
              <a:gd name="connsiteX5" fmla="*/ 4798637 w 4838275"/>
              <a:gd name="connsiteY5" fmla="*/ 0 h 4494262"/>
              <a:gd name="connsiteX6" fmla="*/ 4800600 w 4838275"/>
              <a:gd name="connsiteY6" fmla="*/ 1065286 h 4494262"/>
              <a:gd name="connsiteX7" fmla="*/ 4800599 w 4838275"/>
              <a:gd name="connsiteY7" fmla="*/ 2770261 h 4494262"/>
              <a:gd name="connsiteX8" fmla="*/ 4838275 w 4838275"/>
              <a:gd name="connsiteY8" fmla="*/ 4494262 h 4494262"/>
              <a:gd name="connsiteX9" fmla="*/ 1077438 w 4838275"/>
              <a:gd name="connsiteY9" fmla="*/ 4429125 h 4494262"/>
              <a:gd name="connsiteX0" fmla="*/ 1115537 w 4876374"/>
              <a:gd name="connsiteY0" fmla="*/ 4429125 h 4494262"/>
              <a:gd name="connsiteX1" fmla="*/ 0 w 4876374"/>
              <a:gd name="connsiteY1" fmla="*/ 4427609 h 4494262"/>
              <a:gd name="connsiteX2" fmla="*/ 895349 w 4876374"/>
              <a:gd name="connsiteY2" fmla="*/ 2598809 h 4494262"/>
              <a:gd name="connsiteX3" fmla="*/ 1733548 w 4876374"/>
              <a:gd name="connsiteY3" fmla="*/ 1617734 h 4494262"/>
              <a:gd name="connsiteX4" fmla="*/ 3152349 w 4876374"/>
              <a:gd name="connsiteY4" fmla="*/ 601613 h 4494262"/>
              <a:gd name="connsiteX5" fmla="*/ 4836736 w 4876374"/>
              <a:gd name="connsiteY5" fmla="*/ 0 h 4494262"/>
              <a:gd name="connsiteX6" fmla="*/ 4838699 w 4876374"/>
              <a:gd name="connsiteY6" fmla="*/ 1065286 h 4494262"/>
              <a:gd name="connsiteX7" fmla="*/ 4838698 w 4876374"/>
              <a:gd name="connsiteY7" fmla="*/ 2770261 h 4494262"/>
              <a:gd name="connsiteX8" fmla="*/ 4876374 w 4876374"/>
              <a:gd name="connsiteY8" fmla="*/ 4494262 h 4494262"/>
              <a:gd name="connsiteX9" fmla="*/ 1115537 w 4876374"/>
              <a:gd name="connsiteY9" fmla="*/ 4429125 h 4494262"/>
              <a:gd name="connsiteX0" fmla="*/ 1115537 w 4876374"/>
              <a:gd name="connsiteY0" fmla="*/ 4429125 h 4494262"/>
              <a:gd name="connsiteX1" fmla="*/ 0 w 4876374"/>
              <a:gd name="connsiteY1" fmla="*/ 4427609 h 4494262"/>
              <a:gd name="connsiteX2" fmla="*/ 895349 w 4876374"/>
              <a:gd name="connsiteY2" fmla="*/ 2598809 h 4494262"/>
              <a:gd name="connsiteX3" fmla="*/ 1733548 w 4876374"/>
              <a:gd name="connsiteY3" fmla="*/ 1617734 h 4494262"/>
              <a:gd name="connsiteX4" fmla="*/ 3152349 w 4876374"/>
              <a:gd name="connsiteY4" fmla="*/ 601613 h 4494262"/>
              <a:gd name="connsiteX5" fmla="*/ 4836736 w 4876374"/>
              <a:gd name="connsiteY5" fmla="*/ 0 h 4494262"/>
              <a:gd name="connsiteX6" fmla="*/ 4838699 w 4876374"/>
              <a:gd name="connsiteY6" fmla="*/ 1065286 h 4494262"/>
              <a:gd name="connsiteX7" fmla="*/ 4838698 w 4876374"/>
              <a:gd name="connsiteY7" fmla="*/ 2770261 h 4494262"/>
              <a:gd name="connsiteX8" fmla="*/ 4876374 w 4876374"/>
              <a:gd name="connsiteY8" fmla="*/ 4494262 h 4494262"/>
              <a:gd name="connsiteX9" fmla="*/ 1115537 w 4876374"/>
              <a:gd name="connsiteY9" fmla="*/ 4429125 h 4494262"/>
              <a:gd name="connsiteX0" fmla="*/ 1115537 w 4876374"/>
              <a:gd name="connsiteY0" fmla="*/ 4429125 h 4494262"/>
              <a:gd name="connsiteX1" fmla="*/ 0 w 4876374"/>
              <a:gd name="connsiteY1" fmla="*/ 4427609 h 4494262"/>
              <a:gd name="connsiteX2" fmla="*/ 895349 w 4876374"/>
              <a:gd name="connsiteY2" fmla="*/ 2598809 h 4494262"/>
              <a:gd name="connsiteX3" fmla="*/ 1733548 w 4876374"/>
              <a:gd name="connsiteY3" fmla="*/ 1617734 h 4494262"/>
              <a:gd name="connsiteX4" fmla="*/ 3152349 w 4876374"/>
              <a:gd name="connsiteY4" fmla="*/ 601613 h 4494262"/>
              <a:gd name="connsiteX5" fmla="*/ 4836736 w 4876374"/>
              <a:gd name="connsiteY5" fmla="*/ 0 h 4494262"/>
              <a:gd name="connsiteX6" fmla="*/ 4838699 w 4876374"/>
              <a:gd name="connsiteY6" fmla="*/ 1065286 h 4494262"/>
              <a:gd name="connsiteX7" fmla="*/ 4838698 w 4876374"/>
              <a:gd name="connsiteY7" fmla="*/ 2770261 h 4494262"/>
              <a:gd name="connsiteX8" fmla="*/ 4876374 w 4876374"/>
              <a:gd name="connsiteY8" fmla="*/ 4494262 h 4494262"/>
              <a:gd name="connsiteX9" fmla="*/ 1115537 w 4876374"/>
              <a:gd name="connsiteY9" fmla="*/ 4429125 h 4494262"/>
              <a:gd name="connsiteX0" fmla="*/ 1115537 w 4876374"/>
              <a:gd name="connsiteY0" fmla="*/ 4429125 h 4494262"/>
              <a:gd name="connsiteX1" fmla="*/ 0 w 4876374"/>
              <a:gd name="connsiteY1" fmla="*/ 4427609 h 4494262"/>
              <a:gd name="connsiteX2" fmla="*/ 895349 w 4876374"/>
              <a:gd name="connsiteY2" fmla="*/ 2598809 h 4494262"/>
              <a:gd name="connsiteX3" fmla="*/ 1733548 w 4876374"/>
              <a:gd name="connsiteY3" fmla="*/ 1617734 h 4494262"/>
              <a:gd name="connsiteX4" fmla="*/ 3152349 w 4876374"/>
              <a:gd name="connsiteY4" fmla="*/ 601613 h 4494262"/>
              <a:gd name="connsiteX5" fmla="*/ 4836736 w 4876374"/>
              <a:gd name="connsiteY5" fmla="*/ 0 h 4494262"/>
              <a:gd name="connsiteX6" fmla="*/ 4838699 w 4876374"/>
              <a:gd name="connsiteY6" fmla="*/ 1065286 h 4494262"/>
              <a:gd name="connsiteX7" fmla="*/ 4838698 w 4876374"/>
              <a:gd name="connsiteY7" fmla="*/ 2770261 h 4494262"/>
              <a:gd name="connsiteX8" fmla="*/ 4876374 w 4876374"/>
              <a:gd name="connsiteY8" fmla="*/ 4494262 h 4494262"/>
              <a:gd name="connsiteX9" fmla="*/ 1115537 w 4876374"/>
              <a:gd name="connsiteY9" fmla="*/ 4429125 h 4494262"/>
              <a:gd name="connsiteX0" fmla="*/ 1115537 w 4847799"/>
              <a:gd name="connsiteY0" fmla="*/ 4429125 h 4494262"/>
              <a:gd name="connsiteX1" fmla="*/ 0 w 4847799"/>
              <a:gd name="connsiteY1" fmla="*/ 4427609 h 4494262"/>
              <a:gd name="connsiteX2" fmla="*/ 895349 w 4847799"/>
              <a:gd name="connsiteY2" fmla="*/ 2598809 h 4494262"/>
              <a:gd name="connsiteX3" fmla="*/ 1733548 w 4847799"/>
              <a:gd name="connsiteY3" fmla="*/ 1617734 h 4494262"/>
              <a:gd name="connsiteX4" fmla="*/ 3152349 w 4847799"/>
              <a:gd name="connsiteY4" fmla="*/ 601613 h 4494262"/>
              <a:gd name="connsiteX5" fmla="*/ 4836736 w 4847799"/>
              <a:gd name="connsiteY5" fmla="*/ 0 h 4494262"/>
              <a:gd name="connsiteX6" fmla="*/ 4838699 w 4847799"/>
              <a:gd name="connsiteY6" fmla="*/ 1065286 h 4494262"/>
              <a:gd name="connsiteX7" fmla="*/ 4838698 w 4847799"/>
              <a:gd name="connsiteY7" fmla="*/ 2770261 h 4494262"/>
              <a:gd name="connsiteX8" fmla="*/ 4847799 w 4847799"/>
              <a:gd name="connsiteY8" fmla="*/ 4494262 h 4494262"/>
              <a:gd name="connsiteX9" fmla="*/ 1115537 w 4847799"/>
              <a:gd name="connsiteY9" fmla="*/ 4429125 h 4494262"/>
              <a:gd name="connsiteX0" fmla="*/ 1115537 w 4847799"/>
              <a:gd name="connsiteY0" fmla="*/ 4448175 h 4513312"/>
              <a:gd name="connsiteX1" fmla="*/ 0 w 4847799"/>
              <a:gd name="connsiteY1" fmla="*/ 4446659 h 4513312"/>
              <a:gd name="connsiteX2" fmla="*/ 895349 w 4847799"/>
              <a:gd name="connsiteY2" fmla="*/ 2617859 h 4513312"/>
              <a:gd name="connsiteX3" fmla="*/ 1733548 w 4847799"/>
              <a:gd name="connsiteY3" fmla="*/ 1636784 h 4513312"/>
              <a:gd name="connsiteX4" fmla="*/ 3152349 w 4847799"/>
              <a:gd name="connsiteY4" fmla="*/ 620663 h 4513312"/>
              <a:gd name="connsiteX5" fmla="*/ 4846261 w 4847799"/>
              <a:gd name="connsiteY5" fmla="*/ 0 h 4513312"/>
              <a:gd name="connsiteX6" fmla="*/ 4838699 w 4847799"/>
              <a:gd name="connsiteY6" fmla="*/ 1084336 h 4513312"/>
              <a:gd name="connsiteX7" fmla="*/ 4838698 w 4847799"/>
              <a:gd name="connsiteY7" fmla="*/ 2789311 h 4513312"/>
              <a:gd name="connsiteX8" fmla="*/ 4847799 w 4847799"/>
              <a:gd name="connsiteY8" fmla="*/ 4513312 h 4513312"/>
              <a:gd name="connsiteX9" fmla="*/ 1115537 w 4847799"/>
              <a:gd name="connsiteY9" fmla="*/ 4448175 h 4513312"/>
              <a:gd name="connsiteX0" fmla="*/ 1115537 w 4847799"/>
              <a:gd name="connsiteY0" fmla="*/ 4448175 h 4513312"/>
              <a:gd name="connsiteX1" fmla="*/ 0 w 4847799"/>
              <a:gd name="connsiteY1" fmla="*/ 4446659 h 4513312"/>
              <a:gd name="connsiteX2" fmla="*/ 895349 w 4847799"/>
              <a:gd name="connsiteY2" fmla="*/ 2617859 h 4513312"/>
              <a:gd name="connsiteX3" fmla="*/ 1733548 w 4847799"/>
              <a:gd name="connsiteY3" fmla="*/ 1636784 h 4513312"/>
              <a:gd name="connsiteX4" fmla="*/ 3152349 w 4847799"/>
              <a:gd name="connsiteY4" fmla="*/ 620663 h 4513312"/>
              <a:gd name="connsiteX5" fmla="*/ 4846261 w 4847799"/>
              <a:gd name="connsiteY5" fmla="*/ 0 h 4513312"/>
              <a:gd name="connsiteX6" fmla="*/ 4838699 w 4847799"/>
              <a:gd name="connsiteY6" fmla="*/ 1084336 h 4513312"/>
              <a:gd name="connsiteX7" fmla="*/ 4838698 w 4847799"/>
              <a:gd name="connsiteY7" fmla="*/ 2789311 h 4513312"/>
              <a:gd name="connsiteX8" fmla="*/ 4847799 w 4847799"/>
              <a:gd name="connsiteY8" fmla="*/ 4513312 h 4513312"/>
              <a:gd name="connsiteX9" fmla="*/ 1115537 w 4847799"/>
              <a:gd name="connsiteY9" fmla="*/ 4448175 h 4513312"/>
              <a:gd name="connsiteX0" fmla="*/ 1115537 w 4847799"/>
              <a:gd name="connsiteY0" fmla="*/ 4448175 h 4513312"/>
              <a:gd name="connsiteX1" fmla="*/ 0 w 4847799"/>
              <a:gd name="connsiteY1" fmla="*/ 4446659 h 4513312"/>
              <a:gd name="connsiteX2" fmla="*/ 895349 w 4847799"/>
              <a:gd name="connsiteY2" fmla="*/ 2617859 h 4513312"/>
              <a:gd name="connsiteX3" fmla="*/ 1733548 w 4847799"/>
              <a:gd name="connsiteY3" fmla="*/ 1636784 h 4513312"/>
              <a:gd name="connsiteX4" fmla="*/ 3152349 w 4847799"/>
              <a:gd name="connsiteY4" fmla="*/ 620663 h 4513312"/>
              <a:gd name="connsiteX5" fmla="*/ 4846261 w 4847799"/>
              <a:gd name="connsiteY5" fmla="*/ 0 h 4513312"/>
              <a:gd name="connsiteX6" fmla="*/ 4838699 w 4847799"/>
              <a:gd name="connsiteY6" fmla="*/ 1084336 h 4513312"/>
              <a:gd name="connsiteX7" fmla="*/ 4838698 w 4847799"/>
              <a:gd name="connsiteY7" fmla="*/ 2789311 h 4513312"/>
              <a:gd name="connsiteX8" fmla="*/ 4847799 w 4847799"/>
              <a:gd name="connsiteY8" fmla="*/ 4513312 h 4513312"/>
              <a:gd name="connsiteX9" fmla="*/ 1115537 w 4847799"/>
              <a:gd name="connsiteY9" fmla="*/ 4448175 h 4513312"/>
              <a:gd name="connsiteX0" fmla="*/ 1115537 w 4848780"/>
              <a:gd name="connsiteY0" fmla="*/ 4448175 h 4513312"/>
              <a:gd name="connsiteX1" fmla="*/ 0 w 4848780"/>
              <a:gd name="connsiteY1" fmla="*/ 4446659 h 4513312"/>
              <a:gd name="connsiteX2" fmla="*/ 895349 w 4848780"/>
              <a:gd name="connsiteY2" fmla="*/ 2617859 h 4513312"/>
              <a:gd name="connsiteX3" fmla="*/ 1733548 w 4848780"/>
              <a:gd name="connsiteY3" fmla="*/ 1636784 h 4513312"/>
              <a:gd name="connsiteX4" fmla="*/ 3152349 w 4848780"/>
              <a:gd name="connsiteY4" fmla="*/ 620663 h 4513312"/>
              <a:gd name="connsiteX5" fmla="*/ 4846261 w 4848780"/>
              <a:gd name="connsiteY5" fmla="*/ 0 h 4513312"/>
              <a:gd name="connsiteX6" fmla="*/ 4848224 w 4848780"/>
              <a:gd name="connsiteY6" fmla="*/ 1112911 h 4513312"/>
              <a:gd name="connsiteX7" fmla="*/ 4838698 w 4848780"/>
              <a:gd name="connsiteY7" fmla="*/ 2789311 h 4513312"/>
              <a:gd name="connsiteX8" fmla="*/ 4847799 w 4848780"/>
              <a:gd name="connsiteY8" fmla="*/ 4513312 h 4513312"/>
              <a:gd name="connsiteX9" fmla="*/ 1115537 w 4848780"/>
              <a:gd name="connsiteY9" fmla="*/ 4448175 h 4513312"/>
              <a:gd name="connsiteX0" fmla="*/ 1115537 w 4848224"/>
              <a:gd name="connsiteY0" fmla="*/ 4448175 h 4513312"/>
              <a:gd name="connsiteX1" fmla="*/ 0 w 4848224"/>
              <a:gd name="connsiteY1" fmla="*/ 4446659 h 4513312"/>
              <a:gd name="connsiteX2" fmla="*/ 895349 w 4848224"/>
              <a:gd name="connsiteY2" fmla="*/ 2617859 h 4513312"/>
              <a:gd name="connsiteX3" fmla="*/ 1733548 w 4848224"/>
              <a:gd name="connsiteY3" fmla="*/ 1636784 h 4513312"/>
              <a:gd name="connsiteX4" fmla="*/ 3152349 w 4848224"/>
              <a:gd name="connsiteY4" fmla="*/ 620663 h 4513312"/>
              <a:gd name="connsiteX5" fmla="*/ 4846261 w 4848224"/>
              <a:gd name="connsiteY5" fmla="*/ 0 h 4513312"/>
              <a:gd name="connsiteX6" fmla="*/ 4848224 w 4848224"/>
              <a:gd name="connsiteY6" fmla="*/ 1112911 h 4513312"/>
              <a:gd name="connsiteX7" fmla="*/ 4838698 w 4848224"/>
              <a:gd name="connsiteY7" fmla="*/ 2789311 h 4513312"/>
              <a:gd name="connsiteX8" fmla="*/ 4847799 w 4848224"/>
              <a:gd name="connsiteY8" fmla="*/ 4513312 h 4513312"/>
              <a:gd name="connsiteX9" fmla="*/ 1115537 w 4848224"/>
              <a:gd name="connsiteY9" fmla="*/ 4448175 h 4513312"/>
              <a:gd name="connsiteX0" fmla="*/ 1115537 w 5121914"/>
              <a:gd name="connsiteY0" fmla="*/ 4448175 h 4623861"/>
              <a:gd name="connsiteX1" fmla="*/ 0 w 5121914"/>
              <a:gd name="connsiteY1" fmla="*/ 4446659 h 4623861"/>
              <a:gd name="connsiteX2" fmla="*/ 895349 w 5121914"/>
              <a:gd name="connsiteY2" fmla="*/ 2617859 h 4623861"/>
              <a:gd name="connsiteX3" fmla="*/ 1733548 w 5121914"/>
              <a:gd name="connsiteY3" fmla="*/ 1636784 h 4623861"/>
              <a:gd name="connsiteX4" fmla="*/ 3152349 w 5121914"/>
              <a:gd name="connsiteY4" fmla="*/ 620663 h 4623861"/>
              <a:gd name="connsiteX5" fmla="*/ 4846261 w 5121914"/>
              <a:gd name="connsiteY5" fmla="*/ 0 h 4623861"/>
              <a:gd name="connsiteX6" fmla="*/ 4848224 w 5121914"/>
              <a:gd name="connsiteY6" fmla="*/ 1112911 h 4623861"/>
              <a:gd name="connsiteX7" fmla="*/ 4838698 w 5121914"/>
              <a:gd name="connsiteY7" fmla="*/ 2808539 h 4623861"/>
              <a:gd name="connsiteX8" fmla="*/ 4847799 w 5121914"/>
              <a:gd name="connsiteY8" fmla="*/ 4513312 h 4623861"/>
              <a:gd name="connsiteX9" fmla="*/ 1115537 w 5121914"/>
              <a:gd name="connsiteY9" fmla="*/ 4448175 h 4623861"/>
              <a:gd name="connsiteX0" fmla="*/ 1115537 w 4848407"/>
              <a:gd name="connsiteY0" fmla="*/ 4448175 h 4623861"/>
              <a:gd name="connsiteX1" fmla="*/ 0 w 4848407"/>
              <a:gd name="connsiteY1" fmla="*/ 4446659 h 4623861"/>
              <a:gd name="connsiteX2" fmla="*/ 895349 w 4848407"/>
              <a:gd name="connsiteY2" fmla="*/ 2617859 h 4623861"/>
              <a:gd name="connsiteX3" fmla="*/ 1733548 w 4848407"/>
              <a:gd name="connsiteY3" fmla="*/ 1636784 h 4623861"/>
              <a:gd name="connsiteX4" fmla="*/ 3152349 w 4848407"/>
              <a:gd name="connsiteY4" fmla="*/ 620663 h 4623861"/>
              <a:gd name="connsiteX5" fmla="*/ 4846261 w 4848407"/>
              <a:gd name="connsiteY5" fmla="*/ 0 h 4623861"/>
              <a:gd name="connsiteX6" fmla="*/ 4848224 w 4848407"/>
              <a:gd name="connsiteY6" fmla="*/ 1112911 h 4623861"/>
              <a:gd name="connsiteX7" fmla="*/ 4838698 w 4848407"/>
              <a:gd name="connsiteY7" fmla="*/ 2808539 h 4623861"/>
              <a:gd name="connsiteX8" fmla="*/ 4847799 w 4848407"/>
              <a:gd name="connsiteY8" fmla="*/ 4513312 h 4623861"/>
              <a:gd name="connsiteX9" fmla="*/ 1115537 w 4848407"/>
              <a:gd name="connsiteY9" fmla="*/ 4448175 h 4623861"/>
              <a:gd name="connsiteX0" fmla="*/ 1115537 w 4857324"/>
              <a:gd name="connsiteY0" fmla="*/ 4448175 h 4645873"/>
              <a:gd name="connsiteX1" fmla="*/ 0 w 4857324"/>
              <a:gd name="connsiteY1" fmla="*/ 4446659 h 4645873"/>
              <a:gd name="connsiteX2" fmla="*/ 895349 w 4857324"/>
              <a:gd name="connsiteY2" fmla="*/ 2617859 h 4645873"/>
              <a:gd name="connsiteX3" fmla="*/ 1733548 w 4857324"/>
              <a:gd name="connsiteY3" fmla="*/ 1636784 h 4645873"/>
              <a:gd name="connsiteX4" fmla="*/ 3152349 w 4857324"/>
              <a:gd name="connsiteY4" fmla="*/ 620663 h 4645873"/>
              <a:gd name="connsiteX5" fmla="*/ 4846261 w 4857324"/>
              <a:gd name="connsiteY5" fmla="*/ 0 h 4645873"/>
              <a:gd name="connsiteX6" fmla="*/ 4848224 w 4857324"/>
              <a:gd name="connsiteY6" fmla="*/ 1112911 h 4645873"/>
              <a:gd name="connsiteX7" fmla="*/ 4838698 w 4857324"/>
              <a:gd name="connsiteY7" fmla="*/ 2808539 h 4645873"/>
              <a:gd name="connsiteX8" fmla="*/ 4857324 w 4857324"/>
              <a:gd name="connsiteY8" fmla="*/ 4542155 h 4645873"/>
              <a:gd name="connsiteX9" fmla="*/ 1115537 w 4857324"/>
              <a:gd name="connsiteY9" fmla="*/ 4448175 h 4645873"/>
              <a:gd name="connsiteX0" fmla="*/ 1115537 w 5084385"/>
              <a:gd name="connsiteY0" fmla="*/ 4448175 h 4645873"/>
              <a:gd name="connsiteX1" fmla="*/ 0 w 5084385"/>
              <a:gd name="connsiteY1" fmla="*/ 4446659 h 4645873"/>
              <a:gd name="connsiteX2" fmla="*/ 895349 w 5084385"/>
              <a:gd name="connsiteY2" fmla="*/ 2617859 h 4645873"/>
              <a:gd name="connsiteX3" fmla="*/ 1733548 w 5084385"/>
              <a:gd name="connsiteY3" fmla="*/ 1636784 h 4645873"/>
              <a:gd name="connsiteX4" fmla="*/ 3152349 w 5084385"/>
              <a:gd name="connsiteY4" fmla="*/ 620663 h 4645873"/>
              <a:gd name="connsiteX5" fmla="*/ 4846261 w 5084385"/>
              <a:gd name="connsiteY5" fmla="*/ 0 h 4645873"/>
              <a:gd name="connsiteX6" fmla="*/ 4848224 w 5084385"/>
              <a:gd name="connsiteY6" fmla="*/ 1112911 h 4645873"/>
              <a:gd name="connsiteX7" fmla="*/ 4838698 w 5084385"/>
              <a:gd name="connsiteY7" fmla="*/ 2808539 h 4645873"/>
              <a:gd name="connsiteX8" fmla="*/ 4857324 w 5084385"/>
              <a:gd name="connsiteY8" fmla="*/ 4542155 h 4645873"/>
              <a:gd name="connsiteX9" fmla="*/ 1115537 w 5084385"/>
              <a:gd name="connsiteY9" fmla="*/ 4448175 h 4645873"/>
              <a:gd name="connsiteX0" fmla="*/ 1115537 w 4857324"/>
              <a:gd name="connsiteY0" fmla="*/ 4448175 h 4645873"/>
              <a:gd name="connsiteX1" fmla="*/ 0 w 4857324"/>
              <a:gd name="connsiteY1" fmla="*/ 4446659 h 4645873"/>
              <a:gd name="connsiteX2" fmla="*/ 895349 w 4857324"/>
              <a:gd name="connsiteY2" fmla="*/ 2617859 h 4645873"/>
              <a:gd name="connsiteX3" fmla="*/ 1733548 w 4857324"/>
              <a:gd name="connsiteY3" fmla="*/ 1636784 h 4645873"/>
              <a:gd name="connsiteX4" fmla="*/ 3152349 w 4857324"/>
              <a:gd name="connsiteY4" fmla="*/ 620663 h 4645873"/>
              <a:gd name="connsiteX5" fmla="*/ 4846261 w 4857324"/>
              <a:gd name="connsiteY5" fmla="*/ 0 h 4645873"/>
              <a:gd name="connsiteX6" fmla="*/ 4848224 w 4857324"/>
              <a:gd name="connsiteY6" fmla="*/ 1112911 h 4645873"/>
              <a:gd name="connsiteX7" fmla="*/ 4838698 w 4857324"/>
              <a:gd name="connsiteY7" fmla="*/ 2808539 h 4645873"/>
              <a:gd name="connsiteX8" fmla="*/ 4857324 w 4857324"/>
              <a:gd name="connsiteY8" fmla="*/ 4542155 h 4645873"/>
              <a:gd name="connsiteX9" fmla="*/ 1115537 w 4857324"/>
              <a:gd name="connsiteY9" fmla="*/ 4448175 h 4645873"/>
              <a:gd name="connsiteX0" fmla="*/ 1115537 w 4857324"/>
              <a:gd name="connsiteY0" fmla="*/ 4448175 h 4542155"/>
              <a:gd name="connsiteX1" fmla="*/ 0 w 4857324"/>
              <a:gd name="connsiteY1" fmla="*/ 4446659 h 4542155"/>
              <a:gd name="connsiteX2" fmla="*/ 895349 w 4857324"/>
              <a:gd name="connsiteY2" fmla="*/ 2617859 h 4542155"/>
              <a:gd name="connsiteX3" fmla="*/ 1733548 w 4857324"/>
              <a:gd name="connsiteY3" fmla="*/ 1636784 h 4542155"/>
              <a:gd name="connsiteX4" fmla="*/ 3152349 w 4857324"/>
              <a:gd name="connsiteY4" fmla="*/ 620663 h 4542155"/>
              <a:gd name="connsiteX5" fmla="*/ 4846261 w 4857324"/>
              <a:gd name="connsiteY5" fmla="*/ 0 h 4542155"/>
              <a:gd name="connsiteX6" fmla="*/ 4848224 w 4857324"/>
              <a:gd name="connsiteY6" fmla="*/ 1112911 h 4542155"/>
              <a:gd name="connsiteX7" fmla="*/ 4838698 w 4857324"/>
              <a:gd name="connsiteY7" fmla="*/ 2808539 h 4542155"/>
              <a:gd name="connsiteX8" fmla="*/ 4857324 w 4857324"/>
              <a:gd name="connsiteY8" fmla="*/ 4542155 h 4542155"/>
              <a:gd name="connsiteX9" fmla="*/ 1115537 w 4857324"/>
              <a:gd name="connsiteY9" fmla="*/ 4448175 h 4542155"/>
              <a:gd name="connsiteX0" fmla="*/ 1115537 w 4866849"/>
              <a:gd name="connsiteY0" fmla="*/ 4448175 h 4484469"/>
              <a:gd name="connsiteX1" fmla="*/ 0 w 4866849"/>
              <a:gd name="connsiteY1" fmla="*/ 4446659 h 4484469"/>
              <a:gd name="connsiteX2" fmla="*/ 895349 w 4866849"/>
              <a:gd name="connsiteY2" fmla="*/ 2617859 h 4484469"/>
              <a:gd name="connsiteX3" fmla="*/ 1733548 w 4866849"/>
              <a:gd name="connsiteY3" fmla="*/ 1636784 h 4484469"/>
              <a:gd name="connsiteX4" fmla="*/ 3152349 w 4866849"/>
              <a:gd name="connsiteY4" fmla="*/ 620663 h 4484469"/>
              <a:gd name="connsiteX5" fmla="*/ 4846261 w 4866849"/>
              <a:gd name="connsiteY5" fmla="*/ 0 h 4484469"/>
              <a:gd name="connsiteX6" fmla="*/ 4848224 w 4866849"/>
              <a:gd name="connsiteY6" fmla="*/ 1112911 h 4484469"/>
              <a:gd name="connsiteX7" fmla="*/ 4838698 w 4866849"/>
              <a:gd name="connsiteY7" fmla="*/ 2808539 h 4484469"/>
              <a:gd name="connsiteX8" fmla="*/ 4866849 w 4866849"/>
              <a:gd name="connsiteY8" fmla="*/ 4484469 h 4484469"/>
              <a:gd name="connsiteX9" fmla="*/ 1115537 w 4866849"/>
              <a:gd name="connsiteY9" fmla="*/ 4448175 h 4484469"/>
              <a:gd name="connsiteX0" fmla="*/ 1115537 w 5136185"/>
              <a:gd name="connsiteY0" fmla="*/ 4448175 h 4484469"/>
              <a:gd name="connsiteX1" fmla="*/ 0 w 5136185"/>
              <a:gd name="connsiteY1" fmla="*/ 4446659 h 4484469"/>
              <a:gd name="connsiteX2" fmla="*/ 895349 w 5136185"/>
              <a:gd name="connsiteY2" fmla="*/ 2617859 h 4484469"/>
              <a:gd name="connsiteX3" fmla="*/ 1733548 w 5136185"/>
              <a:gd name="connsiteY3" fmla="*/ 1636784 h 4484469"/>
              <a:gd name="connsiteX4" fmla="*/ 3152349 w 5136185"/>
              <a:gd name="connsiteY4" fmla="*/ 620663 h 4484469"/>
              <a:gd name="connsiteX5" fmla="*/ 4846261 w 5136185"/>
              <a:gd name="connsiteY5" fmla="*/ 0 h 4484469"/>
              <a:gd name="connsiteX6" fmla="*/ 4848224 w 5136185"/>
              <a:gd name="connsiteY6" fmla="*/ 1112911 h 4484469"/>
              <a:gd name="connsiteX7" fmla="*/ 4838698 w 5136185"/>
              <a:gd name="connsiteY7" fmla="*/ 2808539 h 4484469"/>
              <a:gd name="connsiteX8" fmla="*/ 4866849 w 5136185"/>
              <a:gd name="connsiteY8" fmla="*/ 4484469 h 4484469"/>
              <a:gd name="connsiteX9" fmla="*/ 1115537 w 5136185"/>
              <a:gd name="connsiteY9" fmla="*/ 4448175 h 4484469"/>
              <a:gd name="connsiteX0" fmla="*/ 1115537 w 4866849"/>
              <a:gd name="connsiteY0" fmla="*/ 4448175 h 4484469"/>
              <a:gd name="connsiteX1" fmla="*/ 0 w 4866849"/>
              <a:gd name="connsiteY1" fmla="*/ 4446659 h 4484469"/>
              <a:gd name="connsiteX2" fmla="*/ 895349 w 4866849"/>
              <a:gd name="connsiteY2" fmla="*/ 2617859 h 4484469"/>
              <a:gd name="connsiteX3" fmla="*/ 1733548 w 4866849"/>
              <a:gd name="connsiteY3" fmla="*/ 1636784 h 4484469"/>
              <a:gd name="connsiteX4" fmla="*/ 3152349 w 4866849"/>
              <a:gd name="connsiteY4" fmla="*/ 620663 h 4484469"/>
              <a:gd name="connsiteX5" fmla="*/ 4846261 w 4866849"/>
              <a:gd name="connsiteY5" fmla="*/ 0 h 4484469"/>
              <a:gd name="connsiteX6" fmla="*/ 4848224 w 4866849"/>
              <a:gd name="connsiteY6" fmla="*/ 1112911 h 4484469"/>
              <a:gd name="connsiteX7" fmla="*/ 4838698 w 4866849"/>
              <a:gd name="connsiteY7" fmla="*/ 2808539 h 4484469"/>
              <a:gd name="connsiteX8" fmla="*/ 4866849 w 4866849"/>
              <a:gd name="connsiteY8" fmla="*/ 4484469 h 4484469"/>
              <a:gd name="connsiteX9" fmla="*/ 1115537 w 4866849"/>
              <a:gd name="connsiteY9" fmla="*/ 4448175 h 4484469"/>
              <a:gd name="connsiteX0" fmla="*/ 1115537 w 5144833"/>
              <a:gd name="connsiteY0" fmla="*/ 4448175 h 4599579"/>
              <a:gd name="connsiteX1" fmla="*/ 0 w 5144833"/>
              <a:gd name="connsiteY1" fmla="*/ 4446659 h 4599579"/>
              <a:gd name="connsiteX2" fmla="*/ 895349 w 5144833"/>
              <a:gd name="connsiteY2" fmla="*/ 2617859 h 4599579"/>
              <a:gd name="connsiteX3" fmla="*/ 1733548 w 5144833"/>
              <a:gd name="connsiteY3" fmla="*/ 1636784 h 4599579"/>
              <a:gd name="connsiteX4" fmla="*/ 3152349 w 5144833"/>
              <a:gd name="connsiteY4" fmla="*/ 620663 h 4599579"/>
              <a:gd name="connsiteX5" fmla="*/ 4846261 w 5144833"/>
              <a:gd name="connsiteY5" fmla="*/ 0 h 4599579"/>
              <a:gd name="connsiteX6" fmla="*/ 4848224 w 5144833"/>
              <a:gd name="connsiteY6" fmla="*/ 1112911 h 4599579"/>
              <a:gd name="connsiteX7" fmla="*/ 4867273 w 5144833"/>
              <a:gd name="connsiteY7" fmla="*/ 2808539 h 4599579"/>
              <a:gd name="connsiteX8" fmla="*/ 4866849 w 5144833"/>
              <a:gd name="connsiteY8" fmla="*/ 4484469 h 4599579"/>
              <a:gd name="connsiteX9" fmla="*/ 1115537 w 5144833"/>
              <a:gd name="connsiteY9" fmla="*/ 4448175 h 4599579"/>
              <a:gd name="connsiteX0" fmla="*/ 1115537 w 4867273"/>
              <a:gd name="connsiteY0" fmla="*/ 4448175 h 4599579"/>
              <a:gd name="connsiteX1" fmla="*/ 0 w 4867273"/>
              <a:gd name="connsiteY1" fmla="*/ 4446659 h 4599579"/>
              <a:gd name="connsiteX2" fmla="*/ 895349 w 4867273"/>
              <a:gd name="connsiteY2" fmla="*/ 2617859 h 4599579"/>
              <a:gd name="connsiteX3" fmla="*/ 1733548 w 4867273"/>
              <a:gd name="connsiteY3" fmla="*/ 1636784 h 4599579"/>
              <a:gd name="connsiteX4" fmla="*/ 3152349 w 4867273"/>
              <a:gd name="connsiteY4" fmla="*/ 620663 h 4599579"/>
              <a:gd name="connsiteX5" fmla="*/ 4846261 w 4867273"/>
              <a:gd name="connsiteY5" fmla="*/ 0 h 4599579"/>
              <a:gd name="connsiteX6" fmla="*/ 4848224 w 4867273"/>
              <a:gd name="connsiteY6" fmla="*/ 1112911 h 4599579"/>
              <a:gd name="connsiteX7" fmla="*/ 4867273 w 4867273"/>
              <a:gd name="connsiteY7" fmla="*/ 2808539 h 4599579"/>
              <a:gd name="connsiteX8" fmla="*/ 4866849 w 4867273"/>
              <a:gd name="connsiteY8" fmla="*/ 4484469 h 4599579"/>
              <a:gd name="connsiteX9" fmla="*/ 1115537 w 4867273"/>
              <a:gd name="connsiteY9" fmla="*/ 4448175 h 4599579"/>
              <a:gd name="connsiteX0" fmla="*/ 1115537 w 4867273"/>
              <a:gd name="connsiteY0" fmla="*/ 4448175 h 4599579"/>
              <a:gd name="connsiteX1" fmla="*/ 0 w 4867273"/>
              <a:gd name="connsiteY1" fmla="*/ 4446659 h 4599579"/>
              <a:gd name="connsiteX2" fmla="*/ 895349 w 4867273"/>
              <a:gd name="connsiteY2" fmla="*/ 2617859 h 4599579"/>
              <a:gd name="connsiteX3" fmla="*/ 1733548 w 4867273"/>
              <a:gd name="connsiteY3" fmla="*/ 1636784 h 4599579"/>
              <a:gd name="connsiteX4" fmla="*/ 3152349 w 4867273"/>
              <a:gd name="connsiteY4" fmla="*/ 620663 h 4599579"/>
              <a:gd name="connsiteX5" fmla="*/ 4846261 w 4867273"/>
              <a:gd name="connsiteY5" fmla="*/ 0 h 4599579"/>
              <a:gd name="connsiteX6" fmla="*/ 4848224 w 4867273"/>
              <a:gd name="connsiteY6" fmla="*/ 1112911 h 4599579"/>
              <a:gd name="connsiteX7" fmla="*/ 4867273 w 4867273"/>
              <a:gd name="connsiteY7" fmla="*/ 2808539 h 4599579"/>
              <a:gd name="connsiteX8" fmla="*/ 4866849 w 4867273"/>
              <a:gd name="connsiteY8" fmla="*/ 4484469 h 4599579"/>
              <a:gd name="connsiteX9" fmla="*/ 1115537 w 4867273"/>
              <a:gd name="connsiteY9" fmla="*/ 4448175 h 4599579"/>
              <a:gd name="connsiteX0" fmla="*/ 1115537 w 4867274"/>
              <a:gd name="connsiteY0" fmla="*/ 4448175 h 4599579"/>
              <a:gd name="connsiteX1" fmla="*/ 0 w 4867274"/>
              <a:gd name="connsiteY1" fmla="*/ 4446659 h 4599579"/>
              <a:gd name="connsiteX2" fmla="*/ 895349 w 4867274"/>
              <a:gd name="connsiteY2" fmla="*/ 2617859 h 4599579"/>
              <a:gd name="connsiteX3" fmla="*/ 1733548 w 4867274"/>
              <a:gd name="connsiteY3" fmla="*/ 1636784 h 4599579"/>
              <a:gd name="connsiteX4" fmla="*/ 3152349 w 4867274"/>
              <a:gd name="connsiteY4" fmla="*/ 620663 h 4599579"/>
              <a:gd name="connsiteX5" fmla="*/ 4846261 w 4867274"/>
              <a:gd name="connsiteY5" fmla="*/ 0 h 4599579"/>
              <a:gd name="connsiteX6" fmla="*/ 4867274 w 4867274"/>
              <a:gd name="connsiteY6" fmla="*/ 1112911 h 4599579"/>
              <a:gd name="connsiteX7" fmla="*/ 4867273 w 4867274"/>
              <a:gd name="connsiteY7" fmla="*/ 2808539 h 4599579"/>
              <a:gd name="connsiteX8" fmla="*/ 4866849 w 4867274"/>
              <a:gd name="connsiteY8" fmla="*/ 4484469 h 4599579"/>
              <a:gd name="connsiteX9" fmla="*/ 1115537 w 4867274"/>
              <a:gd name="connsiteY9" fmla="*/ 4448175 h 4599579"/>
              <a:gd name="connsiteX0" fmla="*/ 1115537 w 4867274"/>
              <a:gd name="connsiteY0" fmla="*/ 4448175 h 4599579"/>
              <a:gd name="connsiteX1" fmla="*/ 0 w 4867274"/>
              <a:gd name="connsiteY1" fmla="*/ 4446659 h 4599579"/>
              <a:gd name="connsiteX2" fmla="*/ 895349 w 4867274"/>
              <a:gd name="connsiteY2" fmla="*/ 2617859 h 4599579"/>
              <a:gd name="connsiteX3" fmla="*/ 1733548 w 4867274"/>
              <a:gd name="connsiteY3" fmla="*/ 1636784 h 4599579"/>
              <a:gd name="connsiteX4" fmla="*/ 3152349 w 4867274"/>
              <a:gd name="connsiteY4" fmla="*/ 620663 h 4599579"/>
              <a:gd name="connsiteX5" fmla="*/ 4846261 w 4867274"/>
              <a:gd name="connsiteY5" fmla="*/ 0 h 4599579"/>
              <a:gd name="connsiteX6" fmla="*/ 4867274 w 4867274"/>
              <a:gd name="connsiteY6" fmla="*/ 1112911 h 4599579"/>
              <a:gd name="connsiteX7" fmla="*/ 4867273 w 4867274"/>
              <a:gd name="connsiteY7" fmla="*/ 2808539 h 4599579"/>
              <a:gd name="connsiteX8" fmla="*/ 4866849 w 4867274"/>
              <a:gd name="connsiteY8" fmla="*/ 4484469 h 4599579"/>
              <a:gd name="connsiteX9" fmla="*/ 1115537 w 4867274"/>
              <a:gd name="connsiteY9" fmla="*/ 4448175 h 4599579"/>
              <a:gd name="connsiteX0" fmla="*/ 1115537 w 4867274"/>
              <a:gd name="connsiteY0" fmla="*/ 4448175 h 4599579"/>
              <a:gd name="connsiteX1" fmla="*/ 0 w 4867274"/>
              <a:gd name="connsiteY1" fmla="*/ 4446659 h 4599579"/>
              <a:gd name="connsiteX2" fmla="*/ 895349 w 4867274"/>
              <a:gd name="connsiteY2" fmla="*/ 2617859 h 4599579"/>
              <a:gd name="connsiteX3" fmla="*/ 1733548 w 4867274"/>
              <a:gd name="connsiteY3" fmla="*/ 1636784 h 4599579"/>
              <a:gd name="connsiteX4" fmla="*/ 3152349 w 4867274"/>
              <a:gd name="connsiteY4" fmla="*/ 620663 h 4599579"/>
              <a:gd name="connsiteX5" fmla="*/ 4846261 w 4867274"/>
              <a:gd name="connsiteY5" fmla="*/ 0 h 4599579"/>
              <a:gd name="connsiteX6" fmla="*/ 4867274 w 4867274"/>
              <a:gd name="connsiteY6" fmla="*/ 1112911 h 4599579"/>
              <a:gd name="connsiteX7" fmla="*/ 4867273 w 4867274"/>
              <a:gd name="connsiteY7" fmla="*/ 2808539 h 4599579"/>
              <a:gd name="connsiteX8" fmla="*/ 4866849 w 4867274"/>
              <a:gd name="connsiteY8" fmla="*/ 4484469 h 4599579"/>
              <a:gd name="connsiteX9" fmla="*/ 1115537 w 4867274"/>
              <a:gd name="connsiteY9" fmla="*/ 4448175 h 4599579"/>
              <a:gd name="connsiteX0" fmla="*/ 1115537 w 4893886"/>
              <a:gd name="connsiteY0" fmla="*/ 4448175 h 4599579"/>
              <a:gd name="connsiteX1" fmla="*/ 0 w 4893886"/>
              <a:gd name="connsiteY1" fmla="*/ 4446659 h 4599579"/>
              <a:gd name="connsiteX2" fmla="*/ 895349 w 4893886"/>
              <a:gd name="connsiteY2" fmla="*/ 2617859 h 4599579"/>
              <a:gd name="connsiteX3" fmla="*/ 1733548 w 4893886"/>
              <a:gd name="connsiteY3" fmla="*/ 1636784 h 4599579"/>
              <a:gd name="connsiteX4" fmla="*/ 3152349 w 4893886"/>
              <a:gd name="connsiteY4" fmla="*/ 620663 h 4599579"/>
              <a:gd name="connsiteX5" fmla="*/ 4893886 w 4893886"/>
              <a:gd name="connsiteY5" fmla="*/ 0 h 4599579"/>
              <a:gd name="connsiteX6" fmla="*/ 4867274 w 4893886"/>
              <a:gd name="connsiteY6" fmla="*/ 1112911 h 4599579"/>
              <a:gd name="connsiteX7" fmla="*/ 4867273 w 4893886"/>
              <a:gd name="connsiteY7" fmla="*/ 2808539 h 4599579"/>
              <a:gd name="connsiteX8" fmla="*/ 4866849 w 4893886"/>
              <a:gd name="connsiteY8" fmla="*/ 4484469 h 4599579"/>
              <a:gd name="connsiteX9" fmla="*/ 1115537 w 4893886"/>
              <a:gd name="connsiteY9" fmla="*/ 4448175 h 4599579"/>
              <a:gd name="connsiteX0" fmla="*/ 1115537 w 4867274"/>
              <a:gd name="connsiteY0" fmla="*/ 4448175 h 4599579"/>
              <a:gd name="connsiteX1" fmla="*/ 0 w 4867274"/>
              <a:gd name="connsiteY1" fmla="*/ 4446659 h 4599579"/>
              <a:gd name="connsiteX2" fmla="*/ 895349 w 4867274"/>
              <a:gd name="connsiteY2" fmla="*/ 2617859 h 4599579"/>
              <a:gd name="connsiteX3" fmla="*/ 1733548 w 4867274"/>
              <a:gd name="connsiteY3" fmla="*/ 1636784 h 4599579"/>
              <a:gd name="connsiteX4" fmla="*/ 3152349 w 4867274"/>
              <a:gd name="connsiteY4" fmla="*/ 620663 h 4599579"/>
              <a:gd name="connsiteX5" fmla="*/ 4855786 w 4867274"/>
              <a:gd name="connsiteY5" fmla="*/ 0 h 4599579"/>
              <a:gd name="connsiteX6" fmla="*/ 4867274 w 4867274"/>
              <a:gd name="connsiteY6" fmla="*/ 1112911 h 4599579"/>
              <a:gd name="connsiteX7" fmla="*/ 4867273 w 4867274"/>
              <a:gd name="connsiteY7" fmla="*/ 2808539 h 4599579"/>
              <a:gd name="connsiteX8" fmla="*/ 4866849 w 4867274"/>
              <a:gd name="connsiteY8" fmla="*/ 4484469 h 4599579"/>
              <a:gd name="connsiteX9" fmla="*/ 1115537 w 4867274"/>
              <a:gd name="connsiteY9" fmla="*/ 4448175 h 4599579"/>
              <a:gd name="connsiteX0" fmla="*/ 1115537 w 4985424"/>
              <a:gd name="connsiteY0" fmla="*/ 4448175 h 4599579"/>
              <a:gd name="connsiteX1" fmla="*/ 0 w 4985424"/>
              <a:gd name="connsiteY1" fmla="*/ 4446659 h 4599579"/>
              <a:gd name="connsiteX2" fmla="*/ 895349 w 4985424"/>
              <a:gd name="connsiteY2" fmla="*/ 2617859 h 4599579"/>
              <a:gd name="connsiteX3" fmla="*/ 1733548 w 4985424"/>
              <a:gd name="connsiteY3" fmla="*/ 1636784 h 4599579"/>
              <a:gd name="connsiteX4" fmla="*/ 3152349 w 4985424"/>
              <a:gd name="connsiteY4" fmla="*/ 620663 h 4599579"/>
              <a:gd name="connsiteX5" fmla="*/ 4855786 w 4985424"/>
              <a:gd name="connsiteY5" fmla="*/ 0 h 4599579"/>
              <a:gd name="connsiteX6" fmla="*/ 4867274 w 4985424"/>
              <a:gd name="connsiteY6" fmla="*/ 1112911 h 4599579"/>
              <a:gd name="connsiteX7" fmla="*/ 4867273 w 4985424"/>
              <a:gd name="connsiteY7" fmla="*/ 2808539 h 4599579"/>
              <a:gd name="connsiteX8" fmla="*/ 4866849 w 4985424"/>
              <a:gd name="connsiteY8" fmla="*/ 4484469 h 4599579"/>
              <a:gd name="connsiteX9" fmla="*/ 1115537 w 4985424"/>
              <a:gd name="connsiteY9" fmla="*/ 4448175 h 4599579"/>
              <a:gd name="connsiteX0" fmla="*/ 1115537 w 4867274"/>
              <a:gd name="connsiteY0" fmla="*/ 4448175 h 4599579"/>
              <a:gd name="connsiteX1" fmla="*/ 0 w 4867274"/>
              <a:gd name="connsiteY1" fmla="*/ 4446659 h 4599579"/>
              <a:gd name="connsiteX2" fmla="*/ 895349 w 4867274"/>
              <a:gd name="connsiteY2" fmla="*/ 2617859 h 4599579"/>
              <a:gd name="connsiteX3" fmla="*/ 1733548 w 4867274"/>
              <a:gd name="connsiteY3" fmla="*/ 1636784 h 4599579"/>
              <a:gd name="connsiteX4" fmla="*/ 3152349 w 4867274"/>
              <a:gd name="connsiteY4" fmla="*/ 620663 h 4599579"/>
              <a:gd name="connsiteX5" fmla="*/ 4855786 w 4867274"/>
              <a:gd name="connsiteY5" fmla="*/ 0 h 4599579"/>
              <a:gd name="connsiteX6" fmla="*/ 4867274 w 4867274"/>
              <a:gd name="connsiteY6" fmla="*/ 1112911 h 4599579"/>
              <a:gd name="connsiteX7" fmla="*/ 4867273 w 4867274"/>
              <a:gd name="connsiteY7" fmla="*/ 2808539 h 4599579"/>
              <a:gd name="connsiteX8" fmla="*/ 4866849 w 4867274"/>
              <a:gd name="connsiteY8" fmla="*/ 4484469 h 4599579"/>
              <a:gd name="connsiteX9" fmla="*/ 1115537 w 4867274"/>
              <a:gd name="connsiteY9" fmla="*/ 4448175 h 4599579"/>
              <a:gd name="connsiteX0" fmla="*/ 1115537 w 4867274"/>
              <a:gd name="connsiteY0" fmla="*/ 4448175 h 4484469"/>
              <a:gd name="connsiteX1" fmla="*/ 0 w 4867274"/>
              <a:gd name="connsiteY1" fmla="*/ 4446659 h 4484469"/>
              <a:gd name="connsiteX2" fmla="*/ 895349 w 4867274"/>
              <a:gd name="connsiteY2" fmla="*/ 2617859 h 4484469"/>
              <a:gd name="connsiteX3" fmla="*/ 1733548 w 4867274"/>
              <a:gd name="connsiteY3" fmla="*/ 1636784 h 4484469"/>
              <a:gd name="connsiteX4" fmla="*/ 3152349 w 4867274"/>
              <a:gd name="connsiteY4" fmla="*/ 620663 h 4484469"/>
              <a:gd name="connsiteX5" fmla="*/ 4855786 w 4867274"/>
              <a:gd name="connsiteY5" fmla="*/ 0 h 4484469"/>
              <a:gd name="connsiteX6" fmla="*/ 4867274 w 4867274"/>
              <a:gd name="connsiteY6" fmla="*/ 1112911 h 4484469"/>
              <a:gd name="connsiteX7" fmla="*/ 4867273 w 4867274"/>
              <a:gd name="connsiteY7" fmla="*/ 2808539 h 4484469"/>
              <a:gd name="connsiteX8" fmla="*/ 4866849 w 4867274"/>
              <a:gd name="connsiteY8" fmla="*/ 4484469 h 4484469"/>
              <a:gd name="connsiteX9" fmla="*/ 1115537 w 4867274"/>
              <a:gd name="connsiteY9" fmla="*/ 4448175 h 4484469"/>
              <a:gd name="connsiteX0" fmla="*/ 1115537 w 4867274"/>
              <a:gd name="connsiteY0" fmla="*/ 4448175 h 4484469"/>
              <a:gd name="connsiteX1" fmla="*/ 0 w 4867274"/>
              <a:gd name="connsiteY1" fmla="*/ 4446659 h 4484469"/>
              <a:gd name="connsiteX2" fmla="*/ 895349 w 4867274"/>
              <a:gd name="connsiteY2" fmla="*/ 2617859 h 4484469"/>
              <a:gd name="connsiteX3" fmla="*/ 1733548 w 4867274"/>
              <a:gd name="connsiteY3" fmla="*/ 1636784 h 4484469"/>
              <a:gd name="connsiteX4" fmla="*/ 3152349 w 4867274"/>
              <a:gd name="connsiteY4" fmla="*/ 620663 h 4484469"/>
              <a:gd name="connsiteX5" fmla="*/ 4855786 w 4867274"/>
              <a:gd name="connsiteY5" fmla="*/ 0 h 4484469"/>
              <a:gd name="connsiteX6" fmla="*/ 4867274 w 4867274"/>
              <a:gd name="connsiteY6" fmla="*/ 1112911 h 4484469"/>
              <a:gd name="connsiteX7" fmla="*/ 4867273 w 4867274"/>
              <a:gd name="connsiteY7" fmla="*/ 2808539 h 4484469"/>
              <a:gd name="connsiteX8" fmla="*/ 4866849 w 4867274"/>
              <a:gd name="connsiteY8" fmla="*/ 4484469 h 4484469"/>
              <a:gd name="connsiteX9" fmla="*/ 1115537 w 4867274"/>
              <a:gd name="connsiteY9" fmla="*/ 4448175 h 4484469"/>
              <a:gd name="connsiteX0" fmla="*/ 1115537 w 4867274"/>
              <a:gd name="connsiteY0" fmla="*/ 4448175 h 4455626"/>
              <a:gd name="connsiteX1" fmla="*/ 0 w 4867274"/>
              <a:gd name="connsiteY1" fmla="*/ 4446659 h 4455626"/>
              <a:gd name="connsiteX2" fmla="*/ 895349 w 4867274"/>
              <a:gd name="connsiteY2" fmla="*/ 2617859 h 4455626"/>
              <a:gd name="connsiteX3" fmla="*/ 1733548 w 4867274"/>
              <a:gd name="connsiteY3" fmla="*/ 1636784 h 4455626"/>
              <a:gd name="connsiteX4" fmla="*/ 3152349 w 4867274"/>
              <a:gd name="connsiteY4" fmla="*/ 620663 h 4455626"/>
              <a:gd name="connsiteX5" fmla="*/ 4855786 w 4867274"/>
              <a:gd name="connsiteY5" fmla="*/ 0 h 4455626"/>
              <a:gd name="connsiteX6" fmla="*/ 4867274 w 4867274"/>
              <a:gd name="connsiteY6" fmla="*/ 1112911 h 4455626"/>
              <a:gd name="connsiteX7" fmla="*/ 4867273 w 4867274"/>
              <a:gd name="connsiteY7" fmla="*/ 2808539 h 4455626"/>
              <a:gd name="connsiteX8" fmla="*/ 4866849 w 4867274"/>
              <a:gd name="connsiteY8" fmla="*/ 4455626 h 4455626"/>
              <a:gd name="connsiteX9" fmla="*/ 1115537 w 4867274"/>
              <a:gd name="connsiteY9" fmla="*/ 4448175 h 4455626"/>
              <a:gd name="connsiteX0" fmla="*/ 1115537 w 4867274"/>
              <a:gd name="connsiteY0" fmla="*/ 4448175 h 4448175"/>
              <a:gd name="connsiteX1" fmla="*/ 0 w 4867274"/>
              <a:gd name="connsiteY1" fmla="*/ 4446659 h 4448175"/>
              <a:gd name="connsiteX2" fmla="*/ 895349 w 4867274"/>
              <a:gd name="connsiteY2" fmla="*/ 2617859 h 4448175"/>
              <a:gd name="connsiteX3" fmla="*/ 1733548 w 4867274"/>
              <a:gd name="connsiteY3" fmla="*/ 1636784 h 4448175"/>
              <a:gd name="connsiteX4" fmla="*/ 3152349 w 4867274"/>
              <a:gd name="connsiteY4" fmla="*/ 620663 h 4448175"/>
              <a:gd name="connsiteX5" fmla="*/ 4855786 w 4867274"/>
              <a:gd name="connsiteY5" fmla="*/ 0 h 4448175"/>
              <a:gd name="connsiteX6" fmla="*/ 4867274 w 4867274"/>
              <a:gd name="connsiteY6" fmla="*/ 1112911 h 4448175"/>
              <a:gd name="connsiteX7" fmla="*/ 4867273 w 4867274"/>
              <a:gd name="connsiteY7" fmla="*/ 2808539 h 4448175"/>
              <a:gd name="connsiteX8" fmla="*/ 4866849 w 4867274"/>
              <a:gd name="connsiteY8" fmla="*/ 4446012 h 4448175"/>
              <a:gd name="connsiteX9" fmla="*/ 1115537 w 4867274"/>
              <a:gd name="connsiteY9" fmla="*/ 4448175 h 4448175"/>
              <a:gd name="connsiteX0" fmla="*/ 1115537 w 4867274"/>
              <a:gd name="connsiteY0" fmla="*/ 4448175 h 4448175"/>
              <a:gd name="connsiteX1" fmla="*/ 0 w 4867274"/>
              <a:gd name="connsiteY1" fmla="*/ 4446659 h 4448175"/>
              <a:gd name="connsiteX2" fmla="*/ 895349 w 4867274"/>
              <a:gd name="connsiteY2" fmla="*/ 2617859 h 4448175"/>
              <a:gd name="connsiteX3" fmla="*/ 1733548 w 4867274"/>
              <a:gd name="connsiteY3" fmla="*/ 1636784 h 4448175"/>
              <a:gd name="connsiteX4" fmla="*/ 3152349 w 4867274"/>
              <a:gd name="connsiteY4" fmla="*/ 620663 h 4448175"/>
              <a:gd name="connsiteX5" fmla="*/ 4865311 w 4867274"/>
              <a:gd name="connsiteY5" fmla="*/ 0 h 4448175"/>
              <a:gd name="connsiteX6" fmla="*/ 4867274 w 4867274"/>
              <a:gd name="connsiteY6" fmla="*/ 1112911 h 4448175"/>
              <a:gd name="connsiteX7" fmla="*/ 4867273 w 4867274"/>
              <a:gd name="connsiteY7" fmla="*/ 2808539 h 4448175"/>
              <a:gd name="connsiteX8" fmla="*/ 4866849 w 4867274"/>
              <a:gd name="connsiteY8" fmla="*/ 4446012 h 4448175"/>
              <a:gd name="connsiteX9" fmla="*/ 1115537 w 4867274"/>
              <a:gd name="connsiteY9" fmla="*/ 4448175 h 4448175"/>
              <a:gd name="connsiteX0" fmla="*/ 1115537 w 4867274"/>
              <a:gd name="connsiteY0" fmla="*/ 4448175 h 4448175"/>
              <a:gd name="connsiteX1" fmla="*/ 0 w 4867274"/>
              <a:gd name="connsiteY1" fmla="*/ 4446659 h 4448175"/>
              <a:gd name="connsiteX2" fmla="*/ 895349 w 4867274"/>
              <a:gd name="connsiteY2" fmla="*/ 2617859 h 4448175"/>
              <a:gd name="connsiteX3" fmla="*/ 1733548 w 4867274"/>
              <a:gd name="connsiteY3" fmla="*/ 1636784 h 4448175"/>
              <a:gd name="connsiteX4" fmla="*/ 3152349 w 4867274"/>
              <a:gd name="connsiteY4" fmla="*/ 620663 h 4448175"/>
              <a:gd name="connsiteX5" fmla="*/ 4865311 w 4867274"/>
              <a:gd name="connsiteY5" fmla="*/ 0 h 4448175"/>
              <a:gd name="connsiteX6" fmla="*/ 4867274 w 4867274"/>
              <a:gd name="connsiteY6" fmla="*/ 1112911 h 4448175"/>
              <a:gd name="connsiteX7" fmla="*/ 4867273 w 4867274"/>
              <a:gd name="connsiteY7" fmla="*/ 2808539 h 4448175"/>
              <a:gd name="connsiteX8" fmla="*/ 4866849 w 4867274"/>
              <a:gd name="connsiteY8" fmla="*/ 4446012 h 4448175"/>
              <a:gd name="connsiteX9" fmla="*/ 1115537 w 4867274"/>
              <a:gd name="connsiteY9" fmla="*/ 4448175 h 4448175"/>
              <a:gd name="connsiteX0" fmla="*/ 1115537 w 4867274"/>
              <a:gd name="connsiteY0" fmla="*/ 4448175 h 4485182"/>
              <a:gd name="connsiteX1" fmla="*/ 0 w 4867274"/>
              <a:gd name="connsiteY1" fmla="*/ 4485182 h 4485182"/>
              <a:gd name="connsiteX2" fmla="*/ 895349 w 4867274"/>
              <a:gd name="connsiteY2" fmla="*/ 2617859 h 4485182"/>
              <a:gd name="connsiteX3" fmla="*/ 1733548 w 4867274"/>
              <a:gd name="connsiteY3" fmla="*/ 1636784 h 4485182"/>
              <a:gd name="connsiteX4" fmla="*/ 3152349 w 4867274"/>
              <a:gd name="connsiteY4" fmla="*/ 620663 h 4485182"/>
              <a:gd name="connsiteX5" fmla="*/ 4865311 w 4867274"/>
              <a:gd name="connsiteY5" fmla="*/ 0 h 4485182"/>
              <a:gd name="connsiteX6" fmla="*/ 4867274 w 4867274"/>
              <a:gd name="connsiteY6" fmla="*/ 1112911 h 4485182"/>
              <a:gd name="connsiteX7" fmla="*/ 4867273 w 4867274"/>
              <a:gd name="connsiteY7" fmla="*/ 2808539 h 4485182"/>
              <a:gd name="connsiteX8" fmla="*/ 4866849 w 4867274"/>
              <a:gd name="connsiteY8" fmla="*/ 4446012 h 4485182"/>
              <a:gd name="connsiteX9" fmla="*/ 1115537 w 4867274"/>
              <a:gd name="connsiteY9" fmla="*/ 4448175 h 4485182"/>
              <a:gd name="connsiteX0" fmla="*/ 1125062 w 5144128"/>
              <a:gd name="connsiteY0" fmla="*/ 4477067 h 4575663"/>
              <a:gd name="connsiteX1" fmla="*/ 0 w 5144128"/>
              <a:gd name="connsiteY1" fmla="*/ 4485182 h 4575663"/>
              <a:gd name="connsiteX2" fmla="*/ 895349 w 5144128"/>
              <a:gd name="connsiteY2" fmla="*/ 2617859 h 4575663"/>
              <a:gd name="connsiteX3" fmla="*/ 1733548 w 5144128"/>
              <a:gd name="connsiteY3" fmla="*/ 1636784 h 4575663"/>
              <a:gd name="connsiteX4" fmla="*/ 3152349 w 5144128"/>
              <a:gd name="connsiteY4" fmla="*/ 620663 h 4575663"/>
              <a:gd name="connsiteX5" fmla="*/ 4865311 w 5144128"/>
              <a:gd name="connsiteY5" fmla="*/ 0 h 4575663"/>
              <a:gd name="connsiteX6" fmla="*/ 4867274 w 5144128"/>
              <a:gd name="connsiteY6" fmla="*/ 1112911 h 4575663"/>
              <a:gd name="connsiteX7" fmla="*/ 4867273 w 5144128"/>
              <a:gd name="connsiteY7" fmla="*/ 2808539 h 4575663"/>
              <a:gd name="connsiteX8" fmla="*/ 4866849 w 5144128"/>
              <a:gd name="connsiteY8" fmla="*/ 4446012 h 4575663"/>
              <a:gd name="connsiteX9" fmla="*/ 1125062 w 5144128"/>
              <a:gd name="connsiteY9" fmla="*/ 4477067 h 4575663"/>
              <a:gd name="connsiteX0" fmla="*/ 1125062 w 5144128"/>
              <a:gd name="connsiteY0" fmla="*/ 4477067 h 4606198"/>
              <a:gd name="connsiteX1" fmla="*/ 0 w 5144128"/>
              <a:gd name="connsiteY1" fmla="*/ 4485182 h 4606198"/>
              <a:gd name="connsiteX2" fmla="*/ 895349 w 5144128"/>
              <a:gd name="connsiteY2" fmla="*/ 2617859 h 4606198"/>
              <a:gd name="connsiteX3" fmla="*/ 1733548 w 5144128"/>
              <a:gd name="connsiteY3" fmla="*/ 1636784 h 4606198"/>
              <a:gd name="connsiteX4" fmla="*/ 3152349 w 5144128"/>
              <a:gd name="connsiteY4" fmla="*/ 620663 h 4606198"/>
              <a:gd name="connsiteX5" fmla="*/ 4865311 w 5144128"/>
              <a:gd name="connsiteY5" fmla="*/ 0 h 4606198"/>
              <a:gd name="connsiteX6" fmla="*/ 4867274 w 5144128"/>
              <a:gd name="connsiteY6" fmla="*/ 1112911 h 4606198"/>
              <a:gd name="connsiteX7" fmla="*/ 4867273 w 5144128"/>
              <a:gd name="connsiteY7" fmla="*/ 2808539 h 4606198"/>
              <a:gd name="connsiteX8" fmla="*/ 4866849 w 5144128"/>
              <a:gd name="connsiteY8" fmla="*/ 4484534 h 4606198"/>
              <a:gd name="connsiteX9" fmla="*/ 1125062 w 5144128"/>
              <a:gd name="connsiteY9" fmla="*/ 4477067 h 4606198"/>
              <a:gd name="connsiteX0" fmla="*/ 1125062 w 5144128"/>
              <a:gd name="connsiteY0" fmla="*/ 4477067 h 4485182"/>
              <a:gd name="connsiteX1" fmla="*/ 0 w 5144128"/>
              <a:gd name="connsiteY1" fmla="*/ 4485182 h 4485182"/>
              <a:gd name="connsiteX2" fmla="*/ 895349 w 5144128"/>
              <a:gd name="connsiteY2" fmla="*/ 2617859 h 4485182"/>
              <a:gd name="connsiteX3" fmla="*/ 1733548 w 5144128"/>
              <a:gd name="connsiteY3" fmla="*/ 1636784 h 4485182"/>
              <a:gd name="connsiteX4" fmla="*/ 3152349 w 5144128"/>
              <a:gd name="connsiteY4" fmla="*/ 620663 h 4485182"/>
              <a:gd name="connsiteX5" fmla="*/ 4865311 w 5144128"/>
              <a:gd name="connsiteY5" fmla="*/ 0 h 4485182"/>
              <a:gd name="connsiteX6" fmla="*/ 4867274 w 5144128"/>
              <a:gd name="connsiteY6" fmla="*/ 1112911 h 4485182"/>
              <a:gd name="connsiteX7" fmla="*/ 4867273 w 5144128"/>
              <a:gd name="connsiteY7" fmla="*/ 2808539 h 4485182"/>
              <a:gd name="connsiteX8" fmla="*/ 4866849 w 5144128"/>
              <a:gd name="connsiteY8" fmla="*/ 4484534 h 4485182"/>
              <a:gd name="connsiteX9" fmla="*/ 1125062 w 5144128"/>
              <a:gd name="connsiteY9" fmla="*/ 4477067 h 4485182"/>
              <a:gd name="connsiteX0" fmla="*/ 1125062 w 4867274"/>
              <a:gd name="connsiteY0" fmla="*/ 4477067 h 4485182"/>
              <a:gd name="connsiteX1" fmla="*/ 0 w 4867274"/>
              <a:gd name="connsiteY1" fmla="*/ 4485182 h 4485182"/>
              <a:gd name="connsiteX2" fmla="*/ 895349 w 4867274"/>
              <a:gd name="connsiteY2" fmla="*/ 2617859 h 4485182"/>
              <a:gd name="connsiteX3" fmla="*/ 1733548 w 4867274"/>
              <a:gd name="connsiteY3" fmla="*/ 1636784 h 4485182"/>
              <a:gd name="connsiteX4" fmla="*/ 3152349 w 4867274"/>
              <a:gd name="connsiteY4" fmla="*/ 620663 h 4485182"/>
              <a:gd name="connsiteX5" fmla="*/ 4865311 w 4867274"/>
              <a:gd name="connsiteY5" fmla="*/ 0 h 4485182"/>
              <a:gd name="connsiteX6" fmla="*/ 4867274 w 4867274"/>
              <a:gd name="connsiteY6" fmla="*/ 1112911 h 4485182"/>
              <a:gd name="connsiteX7" fmla="*/ 4867273 w 4867274"/>
              <a:gd name="connsiteY7" fmla="*/ 2808539 h 4485182"/>
              <a:gd name="connsiteX8" fmla="*/ 4866849 w 4867274"/>
              <a:gd name="connsiteY8" fmla="*/ 4484534 h 4485182"/>
              <a:gd name="connsiteX9" fmla="*/ 1125062 w 4867274"/>
              <a:gd name="connsiteY9" fmla="*/ 4477067 h 4485182"/>
              <a:gd name="connsiteX0" fmla="*/ 1125062 w 4867274"/>
              <a:gd name="connsiteY0" fmla="*/ 4477067 h 4485182"/>
              <a:gd name="connsiteX1" fmla="*/ 0 w 4867274"/>
              <a:gd name="connsiteY1" fmla="*/ 4485182 h 4485182"/>
              <a:gd name="connsiteX2" fmla="*/ 895349 w 4867274"/>
              <a:gd name="connsiteY2" fmla="*/ 2617859 h 4485182"/>
              <a:gd name="connsiteX3" fmla="*/ 1733548 w 4867274"/>
              <a:gd name="connsiteY3" fmla="*/ 1636784 h 4485182"/>
              <a:gd name="connsiteX4" fmla="*/ 3152349 w 4867274"/>
              <a:gd name="connsiteY4" fmla="*/ 620663 h 4485182"/>
              <a:gd name="connsiteX5" fmla="*/ 4865311 w 4867274"/>
              <a:gd name="connsiteY5" fmla="*/ 0 h 4485182"/>
              <a:gd name="connsiteX6" fmla="*/ 4867274 w 4867274"/>
              <a:gd name="connsiteY6" fmla="*/ 1112911 h 4485182"/>
              <a:gd name="connsiteX7" fmla="*/ 4867273 w 4867274"/>
              <a:gd name="connsiteY7" fmla="*/ 2808539 h 4485182"/>
              <a:gd name="connsiteX8" fmla="*/ 4866849 w 4867274"/>
              <a:gd name="connsiteY8" fmla="*/ 4484534 h 4485182"/>
              <a:gd name="connsiteX9" fmla="*/ 1125062 w 4867274"/>
              <a:gd name="connsiteY9" fmla="*/ 4477067 h 4485182"/>
              <a:gd name="connsiteX0" fmla="*/ 1125062 w 4867274"/>
              <a:gd name="connsiteY0" fmla="*/ 4477067 h 4485182"/>
              <a:gd name="connsiteX1" fmla="*/ 0 w 4867274"/>
              <a:gd name="connsiteY1" fmla="*/ 4485182 h 4485182"/>
              <a:gd name="connsiteX2" fmla="*/ 895349 w 4867274"/>
              <a:gd name="connsiteY2" fmla="*/ 2617859 h 4485182"/>
              <a:gd name="connsiteX3" fmla="*/ 1733548 w 4867274"/>
              <a:gd name="connsiteY3" fmla="*/ 1636784 h 4485182"/>
              <a:gd name="connsiteX4" fmla="*/ 3152349 w 4867274"/>
              <a:gd name="connsiteY4" fmla="*/ 620663 h 4485182"/>
              <a:gd name="connsiteX5" fmla="*/ 4865311 w 4867274"/>
              <a:gd name="connsiteY5" fmla="*/ 0 h 4485182"/>
              <a:gd name="connsiteX6" fmla="*/ 4867274 w 4867274"/>
              <a:gd name="connsiteY6" fmla="*/ 1112911 h 4485182"/>
              <a:gd name="connsiteX7" fmla="*/ 4867273 w 4867274"/>
              <a:gd name="connsiteY7" fmla="*/ 2808539 h 4485182"/>
              <a:gd name="connsiteX8" fmla="*/ 4866849 w 4867274"/>
              <a:gd name="connsiteY8" fmla="*/ 4484534 h 4485182"/>
              <a:gd name="connsiteX9" fmla="*/ 1125062 w 4867274"/>
              <a:gd name="connsiteY9" fmla="*/ 4477067 h 4485182"/>
              <a:gd name="connsiteX0" fmla="*/ 1125062 w 4867274"/>
              <a:gd name="connsiteY0" fmla="*/ 4477067 h 4485182"/>
              <a:gd name="connsiteX1" fmla="*/ 0 w 4867274"/>
              <a:gd name="connsiteY1" fmla="*/ 4485182 h 4485182"/>
              <a:gd name="connsiteX2" fmla="*/ 895349 w 4867274"/>
              <a:gd name="connsiteY2" fmla="*/ 2617859 h 4485182"/>
              <a:gd name="connsiteX3" fmla="*/ 1733548 w 4867274"/>
              <a:gd name="connsiteY3" fmla="*/ 1636784 h 4485182"/>
              <a:gd name="connsiteX4" fmla="*/ 3152349 w 4867274"/>
              <a:gd name="connsiteY4" fmla="*/ 620663 h 4485182"/>
              <a:gd name="connsiteX5" fmla="*/ 4865311 w 4867274"/>
              <a:gd name="connsiteY5" fmla="*/ 0 h 4485182"/>
              <a:gd name="connsiteX6" fmla="*/ 4867274 w 4867274"/>
              <a:gd name="connsiteY6" fmla="*/ 1112911 h 4485182"/>
              <a:gd name="connsiteX7" fmla="*/ 4867273 w 4867274"/>
              <a:gd name="connsiteY7" fmla="*/ 2808539 h 4485182"/>
              <a:gd name="connsiteX8" fmla="*/ 4866849 w 4867274"/>
              <a:gd name="connsiteY8" fmla="*/ 4484534 h 4485182"/>
              <a:gd name="connsiteX9" fmla="*/ 1125062 w 4867274"/>
              <a:gd name="connsiteY9" fmla="*/ 4477067 h 4485182"/>
              <a:gd name="connsiteX0" fmla="*/ 1153637 w 4895849"/>
              <a:gd name="connsiteY0" fmla="*/ 4477067 h 4485182"/>
              <a:gd name="connsiteX1" fmla="*/ 0 w 4895849"/>
              <a:gd name="connsiteY1" fmla="*/ 4485182 h 4485182"/>
              <a:gd name="connsiteX2" fmla="*/ 923924 w 4895849"/>
              <a:gd name="connsiteY2" fmla="*/ 2617859 h 4485182"/>
              <a:gd name="connsiteX3" fmla="*/ 1762123 w 4895849"/>
              <a:gd name="connsiteY3" fmla="*/ 1636784 h 4485182"/>
              <a:gd name="connsiteX4" fmla="*/ 3180924 w 4895849"/>
              <a:gd name="connsiteY4" fmla="*/ 620663 h 4485182"/>
              <a:gd name="connsiteX5" fmla="*/ 4893886 w 4895849"/>
              <a:gd name="connsiteY5" fmla="*/ 0 h 4485182"/>
              <a:gd name="connsiteX6" fmla="*/ 4895849 w 4895849"/>
              <a:gd name="connsiteY6" fmla="*/ 1112911 h 4485182"/>
              <a:gd name="connsiteX7" fmla="*/ 4895848 w 4895849"/>
              <a:gd name="connsiteY7" fmla="*/ 2808539 h 4485182"/>
              <a:gd name="connsiteX8" fmla="*/ 4895424 w 4895849"/>
              <a:gd name="connsiteY8" fmla="*/ 4484534 h 4485182"/>
              <a:gd name="connsiteX9" fmla="*/ 1153637 w 4895849"/>
              <a:gd name="connsiteY9" fmla="*/ 4477067 h 4485182"/>
              <a:gd name="connsiteX0" fmla="*/ 1153637 w 4895849"/>
              <a:gd name="connsiteY0" fmla="*/ 4477067 h 4485182"/>
              <a:gd name="connsiteX1" fmla="*/ 0 w 4895849"/>
              <a:gd name="connsiteY1" fmla="*/ 4485182 h 4485182"/>
              <a:gd name="connsiteX2" fmla="*/ 885824 w 4895849"/>
              <a:gd name="connsiteY2" fmla="*/ 2608229 h 4485182"/>
              <a:gd name="connsiteX3" fmla="*/ 1762123 w 4895849"/>
              <a:gd name="connsiteY3" fmla="*/ 1636784 h 4485182"/>
              <a:gd name="connsiteX4" fmla="*/ 3180924 w 4895849"/>
              <a:gd name="connsiteY4" fmla="*/ 620663 h 4485182"/>
              <a:gd name="connsiteX5" fmla="*/ 4893886 w 4895849"/>
              <a:gd name="connsiteY5" fmla="*/ 0 h 4485182"/>
              <a:gd name="connsiteX6" fmla="*/ 4895849 w 4895849"/>
              <a:gd name="connsiteY6" fmla="*/ 1112911 h 4485182"/>
              <a:gd name="connsiteX7" fmla="*/ 4895848 w 4895849"/>
              <a:gd name="connsiteY7" fmla="*/ 2808539 h 4485182"/>
              <a:gd name="connsiteX8" fmla="*/ 4895424 w 4895849"/>
              <a:gd name="connsiteY8" fmla="*/ 4484534 h 4485182"/>
              <a:gd name="connsiteX9" fmla="*/ 1153637 w 4895849"/>
              <a:gd name="connsiteY9" fmla="*/ 4477067 h 4485182"/>
              <a:gd name="connsiteX0" fmla="*/ 1153637 w 4895849"/>
              <a:gd name="connsiteY0" fmla="*/ 4477067 h 4485182"/>
              <a:gd name="connsiteX1" fmla="*/ 0 w 4895849"/>
              <a:gd name="connsiteY1" fmla="*/ 4485182 h 4485182"/>
              <a:gd name="connsiteX2" fmla="*/ 914399 w 4895849"/>
              <a:gd name="connsiteY2" fmla="*/ 2627491 h 4485182"/>
              <a:gd name="connsiteX3" fmla="*/ 1762123 w 4895849"/>
              <a:gd name="connsiteY3" fmla="*/ 1636784 h 4485182"/>
              <a:gd name="connsiteX4" fmla="*/ 3180924 w 4895849"/>
              <a:gd name="connsiteY4" fmla="*/ 620663 h 4485182"/>
              <a:gd name="connsiteX5" fmla="*/ 4893886 w 4895849"/>
              <a:gd name="connsiteY5" fmla="*/ 0 h 4485182"/>
              <a:gd name="connsiteX6" fmla="*/ 4895849 w 4895849"/>
              <a:gd name="connsiteY6" fmla="*/ 1112911 h 4485182"/>
              <a:gd name="connsiteX7" fmla="*/ 4895848 w 4895849"/>
              <a:gd name="connsiteY7" fmla="*/ 2808539 h 4485182"/>
              <a:gd name="connsiteX8" fmla="*/ 4895424 w 4895849"/>
              <a:gd name="connsiteY8" fmla="*/ 4484534 h 4485182"/>
              <a:gd name="connsiteX9" fmla="*/ 1153637 w 4895849"/>
              <a:gd name="connsiteY9" fmla="*/ 4477067 h 4485182"/>
              <a:gd name="connsiteX0" fmla="*/ 1153637 w 4912953"/>
              <a:gd name="connsiteY0" fmla="*/ 4496328 h 4504443"/>
              <a:gd name="connsiteX1" fmla="*/ 0 w 4912953"/>
              <a:gd name="connsiteY1" fmla="*/ 4504443 h 4504443"/>
              <a:gd name="connsiteX2" fmla="*/ 914399 w 4912953"/>
              <a:gd name="connsiteY2" fmla="*/ 2646752 h 4504443"/>
              <a:gd name="connsiteX3" fmla="*/ 1762123 w 4912953"/>
              <a:gd name="connsiteY3" fmla="*/ 1656045 h 4504443"/>
              <a:gd name="connsiteX4" fmla="*/ 3180924 w 4912953"/>
              <a:gd name="connsiteY4" fmla="*/ 639924 h 4504443"/>
              <a:gd name="connsiteX5" fmla="*/ 4912936 w 4912953"/>
              <a:gd name="connsiteY5" fmla="*/ 0 h 4504443"/>
              <a:gd name="connsiteX6" fmla="*/ 4895849 w 4912953"/>
              <a:gd name="connsiteY6" fmla="*/ 1132172 h 4504443"/>
              <a:gd name="connsiteX7" fmla="*/ 4895848 w 4912953"/>
              <a:gd name="connsiteY7" fmla="*/ 2827800 h 4504443"/>
              <a:gd name="connsiteX8" fmla="*/ 4895424 w 4912953"/>
              <a:gd name="connsiteY8" fmla="*/ 4503795 h 4504443"/>
              <a:gd name="connsiteX9" fmla="*/ 1153637 w 4912953"/>
              <a:gd name="connsiteY9" fmla="*/ 4496328 h 4504443"/>
              <a:gd name="connsiteX0" fmla="*/ 1153637 w 4895849"/>
              <a:gd name="connsiteY0" fmla="*/ 4496328 h 4504443"/>
              <a:gd name="connsiteX1" fmla="*/ 0 w 4895849"/>
              <a:gd name="connsiteY1" fmla="*/ 4504443 h 4504443"/>
              <a:gd name="connsiteX2" fmla="*/ 914399 w 4895849"/>
              <a:gd name="connsiteY2" fmla="*/ 2646752 h 4504443"/>
              <a:gd name="connsiteX3" fmla="*/ 1762123 w 4895849"/>
              <a:gd name="connsiteY3" fmla="*/ 1656045 h 4504443"/>
              <a:gd name="connsiteX4" fmla="*/ 3180924 w 4895849"/>
              <a:gd name="connsiteY4" fmla="*/ 639924 h 4504443"/>
              <a:gd name="connsiteX5" fmla="*/ 4893886 w 4895849"/>
              <a:gd name="connsiteY5" fmla="*/ 0 h 4504443"/>
              <a:gd name="connsiteX6" fmla="*/ 4895849 w 4895849"/>
              <a:gd name="connsiteY6" fmla="*/ 1132172 h 4504443"/>
              <a:gd name="connsiteX7" fmla="*/ 4895848 w 4895849"/>
              <a:gd name="connsiteY7" fmla="*/ 2827800 h 4504443"/>
              <a:gd name="connsiteX8" fmla="*/ 4895424 w 4895849"/>
              <a:gd name="connsiteY8" fmla="*/ 4503795 h 4504443"/>
              <a:gd name="connsiteX9" fmla="*/ 1153637 w 4895849"/>
              <a:gd name="connsiteY9" fmla="*/ 4496328 h 4504443"/>
              <a:gd name="connsiteX0" fmla="*/ 1136480 w 4895849"/>
              <a:gd name="connsiteY0" fmla="*/ 4533568 h 4533719"/>
              <a:gd name="connsiteX1" fmla="*/ 0 w 4895849"/>
              <a:gd name="connsiteY1" fmla="*/ 4504443 h 4533719"/>
              <a:gd name="connsiteX2" fmla="*/ 914399 w 4895849"/>
              <a:gd name="connsiteY2" fmla="*/ 2646752 h 4533719"/>
              <a:gd name="connsiteX3" fmla="*/ 1762123 w 4895849"/>
              <a:gd name="connsiteY3" fmla="*/ 1656045 h 4533719"/>
              <a:gd name="connsiteX4" fmla="*/ 3180924 w 4895849"/>
              <a:gd name="connsiteY4" fmla="*/ 639924 h 4533719"/>
              <a:gd name="connsiteX5" fmla="*/ 4893886 w 4895849"/>
              <a:gd name="connsiteY5" fmla="*/ 0 h 4533719"/>
              <a:gd name="connsiteX6" fmla="*/ 4895849 w 4895849"/>
              <a:gd name="connsiteY6" fmla="*/ 1132172 h 4533719"/>
              <a:gd name="connsiteX7" fmla="*/ 4895848 w 4895849"/>
              <a:gd name="connsiteY7" fmla="*/ 2827800 h 4533719"/>
              <a:gd name="connsiteX8" fmla="*/ 4895424 w 4895849"/>
              <a:gd name="connsiteY8" fmla="*/ 4503795 h 4533719"/>
              <a:gd name="connsiteX9" fmla="*/ 1136480 w 4895849"/>
              <a:gd name="connsiteY9" fmla="*/ 4533568 h 4533719"/>
              <a:gd name="connsiteX0" fmla="*/ 1145058 w 4904427"/>
              <a:gd name="connsiteY0" fmla="*/ 4533568 h 4533568"/>
              <a:gd name="connsiteX1" fmla="*/ 0 w 4904427"/>
              <a:gd name="connsiteY1" fmla="*/ 4532373 h 4533568"/>
              <a:gd name="connsiteX2" fmla="*/ 922977 w 4904427"/>
              <a:gd name="connsiteY2" fmla="*/ 2646752 h 4533568"/>
              <a:gd name="connsiteX3" fmla="*/ 1770701 w 4904427"/>
              <a:gd name="connsiteY3" fmla="*/ 1656045 h 4533568"/>
              <a:gd name="connsiteX4" fmla="*/ 3189502 w 4904427"/>
              <a:gd name="connsiteY4" fmla="*/ 639924 h 4533568"/>
              <a:gd name="connsiteX5" fmla="*/ 4902464 w 4904427"/>
              <a:gd name="connsiteY5" fmla="*/ 0 h 4533568"/>
              <a:gd name="connsiteX6" fmla="*/ 4904427 w 4904427"/>
              <a:gd name="connsiteY6" fmla="*/ 1132172 h 4533568"/>
              <a:gd name="connsiteX7" fmla="*/ 4904426 w 4904427"/>
              <a:gd name="connsiteY7" fmla="*/ 2827800 h 4533568"/>
              <a:gd name="connsiteX8" fmla="*/ 4904002 w 4904427"/>
              <a:gd name="connsiteY8" fmla="*/ 4503795 h 4533568"/>
              <a:gd name="connsiteX9" fmla="*/ 1145058 w 4904427"/>
              <a:gd name="connsiteY9" fmla="*/ 4533568 h 4533568"/>
              <a:gd name="connsiteX0" fmla="*/ 1145058 w 4904427"/>
              <a:gd name="connsiteY0" fmla="*/ 4533568 h 4533568"/>
              <a:gd name="connsiteX1" fmla="*/ 0 w 4904427"/>
              <a:gd name="connsiteY1" fmla="*/ 4532373 h 4533568"/>
              <a:gd name="connsiteX2" fmla="*/ 922977 w 4904427"/>
              <a:gd name="connsiteY2" fmla="*/ 2646752 h 4533568"/>
              <a:gd name="connsiteX3" fmla="*/ 1770701 w 4904427"/>
              <a:gd name="connsiteY3" fmla="*/ 1656045 h 4533568"/>
              <a:gd name="connsiteX4" fmla="*/ 3189502 w 4904427"/>
              <a:gd name="connsiteY4" fmla="*/ 639924 h 4533568"/>
              <a:gd name="connsiteX5" fmla="*/ 4902464 w 4904427"/>
              <a:gd name="connsiteY5" fmla="*/ 0 h 4533568"/>
              <a:gd name="connsiteX6" fmla="*/ 4904427 w 4904427"/>
              <a:gd name="connsiteY6" fmla="*/ 1132172 h 4533568"/>
              <a:gd name="connsiteX7" fmla="*/ 4904426 w 4904427"/>
              <a:gd name="connsiteY7" fmla="*/ 2827800 h 4533568"/>
              <a:gd name="connsiteX8" fmla="*/ 4904002 w 4904427"/>
              <a:gd name="connsiteY8" fmla="*/ 4531726 h 4533568"/>
              <a:gd name="connsiteX9" fmla="*/ 1145058 w 4904427"/>
              <a:gd name="connsiteY9" fmla="*/ 4533568 h 4533568"/>
              <a:gd name="connsiteX0" fmla="*/ 1145058 w 4904427"/>
              <a:gd name="connsiteY0" fmla="*/ 4533568 h 4658534"/>
              <a:gd name="connsiteX1" fmla="*/ 0 w 4904427"/>
              <a:gd name="connsiteY1" fmla="*/ 4532373 h 4658534"/>
              <a:gd name="connsiteX2" fmla="*/ 922977 w 4904427"/>
              <a:gd name="connsiteY2" fmla="*/ 2646752 h 4658534"/>
              <a:gd name="connsiteX3" fmla="*/ 1770701 w 4904427"/>
              <a:gd name="connsiteY3" fmla="*/ 1656045 h 4658534"/>
              <a:gd name="connsiteX4" fmla="*/ 3189502 w 4904427"/>
              <a:gd name="connsiteY4" fmla="*/ 639924 h 4658534"/>
              <a:gd name="connsiteX5" fmla="*/ 4902464 w 4904427"/>
              <a:gd name="connsiteY5" fmla="*/ 0 h 4658534"/>
              <a:gd name="connsiteX6" fmla="*/ 4904427 w 4904427"/>
              <a:gd name="connsiteY6" fmla="*/ 1132172 h 4658534"/>
              <a:gd name="connsiteX7" fmla="*/ 4904426 w 4904427"/>
              <a:gd name="connsiteY7" fmla="*/ 2827800 h 4658534"/>
              <a:gd name="connsiteX8" fmla="*/ 4904002 w 4904427"/>
              <a:gd name="connsiteY8" fmla="*/ 4531726 h 4658534"/>
              <a:gd name="connsiteX9" fmla="*/ 1145058 w 4904427"/>
              <a:gd name="connsiteY9" fmla="*/ 4533568 h 4658534"/>
              <a:gd name="connsiteX0" fmla="*/ 1145058 w 4904427"/>
              <a:gd name="connsiteY0" fmla="*/ 4533568 h 4533568"/>
              <a:gd name="connsiteX1" fmla="*/ 0 w 4904427"/>
              <a:gd name="connsiteY1" fmla="*/ 4532373 h 4533568"/>
              <a:gd name="connsiteX2" fmla="*/ 922977 w 4904427"/>
              <a:gd name="connsiteY2" fmla="*/ 2646752 h 4533568"/>
              <a:gd name="connsiteX3" fmla="*/ 1770701 w 4904427"/>
              <a:gd name="connsiteY3" fmla="*/ 1656045 h 4533568"/>
              <a:gd name="connsiteX4" fmla="*/ 3189502 w 4904427"/>
              <a:gd name="connsiteY4" fmla="*/ 639924 h 4533568"/>
              <a:gd name="connsiteX5" fmla="*/ 4902464 w 4904427"/>
              <a:gd name="connsiteY5" fmla="*/ 0 h 4533568"/>
              <a:gd name="connsiteX6" fmla="*/ 4904427 w 4904427"/>
              <a:gd name="connsiteY6" fmla="*/ 1132172 h 4533568"/>
              <a:gd name="connsiteX7" fmla="*/ 4904426 w 4904427"/>
              <a:gd name="connsiteY7" fmla="*/ 2827800 h 4533568"/>
              <a:gd name="connsiteX8" fmla="*/ 4904002 w 4904427"/>
              <a:gd name="connsiteY8" fmla="*/ 4531726 h 4533568"/>
              <a:gd name="connsiteX9" fmla="*/ 1145058 w 4904427"/>
              <a:gd name="connsiteY9" fmla="*/ 4533568 h 4533568"/>
              <a:gd name="connsiteX0" fmla="*/ 1145058 w 4904427"/>
              <a:gd name="connsiteY0" fmla="*/ 4533568 h 4672471"/>
              <a:gd name="connsiteX1" fmla="*/ 0 w 4904427"/>
              <a:gd name="connsiteY1" fmla="*/ 4532373 h 4672471"/>
              <a:gd name="connsiteX2" fmla="*/ 922977 w 4904427"/>
              <a:gd name="connsiteY2" fmla="*/ 2646752 h 4672471"/>
              <a:gd name="connsiteX3" fmla="*/ 1770701 w 4904427"/>
              <a:gd name="connsiteY3" fmla="*/ 1656045 h 4672471"/>
              <a:gd name="connsiteX4" fmla="*/ 3189502 w 4904427"/>
              <a:gd name="connsiteY4" fmla="*/ 639924 h 4672471"/>
              <a:gd name="connsiteX5" fmla="*/ 4902464 w 4904427"/>
              <a:gd name="connsiteY5" fmla="*/ 0 h 4672471"/>
              <a:gd name="connsiteX6" fmla="*/ 4904427 w 4904427"/>
              <a:gd name="connsiteY6" fmla="*/ 1132172 h 4672471"/>
              <a:gd name="connsiteX7" fmla="*/ 4904426 w 4904427"/>
              <a:gd name="connsiteY7" fmla="*/ 2827800 h 4672471"/>
              <a:gd name="connsiteX8" fmla="*/ 4904002 w 4904427"/>
              <a:gd name="connsiteY8" fmla="*/ 4531726 h 4672471"/>
              <a:gd name="connsiteX9" fmla="*/ 1145058 w 4904427"/>
              <a:gd name="connsiteY9" fmla="*/ 4533568 h 4672471"/>
              <a:gd name="connsiteX0" fmla="*/ 1145058 w 4904427"/>
              <a:gd name="connsiteY0" fmla="*/ 4533568 h 4533568"/>
              <a:gd name="connsiteX1" fmla="*/ 0 w 4904427"/>
              <a:gd name="connsiteY1" fmla="*/ 4532373 h 4533568"/>
              <a:gd name="connsiteX2" fmla="*/ 922977 w 4904427"/>
              <a:gd name="connsiteY2" fmla="*/ 2646752 h 4533568"/>
              <a:gd name="connsiteX3" fmla="*/ 1770701 w 4904427"/>
              <a:gd name="connsiteY3" fmla="*/ 1656045 h 4533568"/>
              <a:gd name="connsiteX4" fmla="*/ 3189502 w 4904427"/>
              <a:gd name="connsiteY4" fmla="*/ 639924 h 4533568"/>
              <a:gd name="connsiteX5" fmla="*/ 4902464 w 4904427"/>
              <a:gd name="connsiteY5" fmla="*/ 0 h 4533568"/>
              <a:gd name="connsiteX6" fmla="*/ 4904427 w 4904427"/>
              <a:gd name="connsiteY6" fmla="*/ 1132172 h 4533568"/>
              <a:gd name="connsiteX7" fmla="*/ 4904426 w 4904427"/>
              <a:gd name="connsiteY7" fmla="*/ 2827800 h 4533568"/>
              <a:gd name="connsiteX8" fmla="*/ 4904002 w 4904427"/>
              <a:gd name="connsiteY8" fmla="*/ 4531726 h 4533568"/>
              <a:gd name="connsiteX9" fmla="*/ 1145058 w 4904427"/>
              <a:gd name="connsiteY9" fmla="*/ 4533568 h 4533568"/>
              <a:gd name="connsiteX0" fmla="*/ 1145058 w 4936786"/>
              <a:gd name="connsiteY0" fmla="*/ 4561498 h 4561498"/>
              <a:gd name="connsiteX1" fmla="*/ 0 w 4936786"/>
              <a:gd name="connsiteY1" fmla="*/ 4560303 h 4561498"/>
              <a:gd name="connsiteX2" fmla="*/ 922977 w 4936786"/>
              <a:gd name="connsiteY2" fmla="*/ 2674682 h 4561498"/>
              <a:gd name="connsiteX3" fmla="*/ 1770701 w 4936786"/>
              <a:gd name="connsiteY3" fmla="*/ 1683975 h 4561498"/>
              <a:gd name="connsiteX4" fmla="*/ 3189502 w 4936786"/>
              <a:gd name="connsiteY4" fmla="*/ 667854 h 4561498"/>
              <a:gd name="connsiteX5" fmla="*/ 4936777 w 4936786"/>
              <a:gd name="connsiteY5" fmla="*/ 0 h 4561498"/>
              <a:gd name="connsiteX6" fmla="*/ 4904427 w 4936786"/>
              <a:gd name="connsiteY6" fmla="*/ 1160102 h 4561498"/>
              <a:gd name="connsiteX7" fmla="*/ 4904426 w 4936786"/>
              <a:gd name="connsiteY7" fmla="*/ 2855730 h 4561498"/>
              <a:gd name="connsiteX8" fmla="*/ 4904002 w 4936786"/>
              <a:gd name="connsiteY8" fmla="*/ 4559656 h 4561498"/>
              <a:gd name="connsiteX9" fmla="*/ 1145058 w 4936786"/>
              <a:gd name="connsiteY9" fmla="*/ 4561498 h 4561498"/>
              <a:gd name="connsiteX0" fmla="*/ 1145058 w 4904427"/>
              <a:gd name="connsiteY0" fmla="*/ 4561498 h 4561498"/>
              <a:gd name="connsiteX1" fmla="*/ 0 w 4904427"/>
              <a:gd name="connsiteY1" fmla="*/ 4560303 h 4561498"/>
              <a:gd name="connsiteX2" fmla="*/ 922977 w 4904427"/>
              <a:gd name="connsiteY2" fmla="*/ 2674682 h 4561498"/>
              <a:gd name="connsiteX3" fmla="*/ 1770701 w 4904427"/>
              <a:gd name="connsiteY3" fmla="*/ 1683975 h 4561498"/>
              <a:gd name="connsiteX4" fmla="*/ 3189502 w 4904427"/>
              <a:gd name="connsiteY4" fmla="*/ 667854 h 4561498"/>
              <a:gd name="connsiteX5" fmla="*/ 4885307 w 4904427"/>
              <a:gd name="connsiteY5" fmla="*/ 0 h 4561498"/>
              <a:gd name="connsiteX6" fmla="*/ 4904427 w 4904427"/>
              <a:gd name="connsiteY6" fmla="*/ 1160102 h 4561498"/>
              <a:gd name="connsiteX7" fmla="*/ 4904426 w 4904427"/>
              <a:gd name="connsiteY7" fmla="*/ 2855730 h 4561498"/>
              <a:gd name="connsiteX8" fmla="*/ 4904002 w 4904427"/>
              <a:gd name="connsiteY8" fmla="*/ 4559656 h 4561498"/>
              <a:gd name="connsiteX9" fmla="*/ 1145058 w 4904427"/>
              <a:gd name="connsiteY9" fmla="*/ 4561498 h 4561498"/>
              <a:gd name="connsiteX0" fmla="*/ 1145058 w 4904427"/>
              <a:gd name="connsiteY0" fmla="*/ 4561498 h 4561498"/>
              <a:gd name="connsiteX1" fmla="*/ 0 w 4904427"/>
              <a:gd name="connsiteY1" fmla="*/ 4560303 h 4561498"/>
              <a:gd name="connsiteX2" fmla="*/ 922977 w 4904427"/>
              <a:gd name="connsiteY2" fmla="*/ 2674682 h 4561498"/>
              <a:gd name="connsiteX3" fmla="*/ 1770701 w 4904427"/>
              <a:gd name="connsiteY3" fmla="*/ 1683975 h 4561498"/>
              <a:gd name="connsiteX4" fmla="*/ 3189502 w 4904427"/>
              <a:gd name="connsiteY4" fmla="*/ 667854 h 4561498"/>
              <a:gd name="connsiteX5" fmla="*/ 4885307 w 4904427"/>
              <a:gd name="connsiteY5" fmla="*/ 0 h 4561498"/>
              <a:gd name="connsiteX6" fmla="*/ 4904427 w 4904427"/>
              <a:gd name="connsiteY6" fmla="*/ 1160102 h 4561498"/>
              <a:gd name="connsiteX7" fmla="*/ 4904426 w 4904427"/>
              <a:gd name="connsiteY7" fmla="*/ 2855730 h 4561498"/>
              <a:gd name="connsiteX8" fmla="*/ 4904002 w 4904427"/>
              <a:gd name="connsiteY8" fmla="*/ 4559656 h 4561498"/>
              <a:gd name="connsiteX9" fmla="*/ 1145058 w 4904427"/>
              <a:gd name="connsiteY9" fmla="*/ 4561498 h 4561498"/>
              <a:gd name="connsiteX0" fmla="*/ 1145058 w 4911042"/>
              <a:gd name="connsiteY0" fmla="*/ 4561498 h 4561498"/>
              <a:gd name="connsiteX1" fmla="*/ 0 w 4911042"/>
              <a:gd name="connsiteY1" fmla="*/ 4560303 h 4561498"/>
              <a:gd name="connsiteX2" fmla="*/ 922977 w 4911042"/>
              <a:gd name="connsiteY2" fmla="*/ 2674682 h 4561498"/>
              <a:gd name="connsiteX3" fmla="*/ 1770701 w 4911042"/>
              <a:gd name="connsiteY3" fmla="*/ 1683975 h 4561498"/>
              <a:gd name="connsiteX4" fmla="*/ 3189502 w 4911042"/>
              <a:gd name="connsiteY4" fmla="*/ 667854 h 4561498"/>
              <a:gd name="connsiteX5" fmla="*/ 4911042 w 4911042"/>
              <a:gd name="connsiteY5" fmla="*/ 0 h 4561498"/>
              <a:gd name="connsiteX6" fmla="*/ 4904427 w 4911042"/>
              <a:gd name="connsiteY6" fmla="*/ 1160102 h 4561498"/>
              <a:gd name="connsiteX7" fmla="*/ 4904426 w 4911042"/>
              <a:gd name="connsiteY7" fmla="*/ 2855730 h 4561498"/>
              <a:gd name="connsiteX8" fmla="*/ 4904002 w 4911042"/>
              <a:gd name="connsiteY8" fmla="*/ 4559656 h 4561498"/>
              <a:gd name="connsiteX9" fmla="*/ 1145058 w 4911042"/>
              <a:gd name="connsiteY9" fmla="*/ 4561498 h 4561498"/>
              <a:gd name="connsiteX0" fmla="*/ 1145058 w 4904427"/>
              <a:gd name="connsiteY0" fmla="*/ 4552188 h 4552188"/>
              <a:gd name="connsiteX1" fmla="*/ 0 w 4904427"/>
              <a:gd name="connsiteY1" fmla="*/ 4550993 h 4552188"/>
              <a:gd name="connsiteX2" fmla="*/ 922977 w 4904427"/>
              <a:gd name="connsiteY2" fmla="*/ 2665372 h 4552188"/>
              <a:gd name="connsiteX3" fmla="*/ 1770701 w 4904427"/>
              <a:gd name="connsiteY3" fmla="*/ 1674665 h 4552188"/>
              <a:gd name="connsiteX4" fmla="*/ 3189502 w 4904427"/>
              <a:gd name="connsiteY4" fmla="*/ 658544 h 4552188"/>
              <a:gd name="connsiteX5" fmla="*/ 4893885 w 4904427"/>
              <a:gd name="connsiteY5" fmla="*/ 0 h 4552188"/>
              <a:gd name="connsiteX6" fmla="*/ 4904427 w 4904427"/>
              <a:gd name="connsiteY6" fmla="*/ 1150792 h 4552188"/>
              <a:gd name="connsiteX7" fmla="*/ 4904426 w 4904427"/>
              <a:gd name="connsiteY7" fmla="*/ 2846420 h 4552188"/>
              <a:gd name="connsiteX8" fmla="*/ 4904002 w 4904427"/>
              <a:gd name="connsiteY8" fmla="*/ 4550346 h 4552188"/>
              <a:gd name="connsiteX9" fmla="*/ 1145058 w 4904427"/>
              <a:gd name="connsiteY9" fmla="*/ 4552188 h 4552188"/>
              <a:gd name="connsiteX0" fmla="*/ 1145058 w 5023304"/>
              <a:gd name="connsiteY0" fmla="*/ 4552188 h 4552188"/>
              <a:gd name="connsiteX1" fmla="*/ 0 w 5023304"/>
              <a:gd name="connsiteY1" fmla="*/ 4550993 h 4552188"/>
              <a:gd name="connsiteX2" fmla="*/ 922977 w 5023304"/>
              <a:gd name="connsiteY2" fmla="*/ 2665372 h 4552188"/>
              <a:gd name="connsiteX3" fmla="*/ 1770701 w 5023304"/>
              <a:gd name="connsiteY3" fmla="*/ 1674665 h 4552188"/>
              <a:gd name="connsiteX4" fmla="*/ 3189502 w 5023304"/>
              <a:gd name="connsiteY4" fmla="*/ 658544 h 4552188"/>
              <a:gd name="connsiteX5" fmla="*/ 4893885 w 5023304"/>
              <a:gd name="connsiteY5" fmla="*/ 0 h 4552188"/>
              <a:gd name="connsiteX6" fmla="*/ 4904427 w 5023304"/>
              <a:gd name="connsiteY6" fmla="*/ 1150792 h 4552188"/>
              <a:gd name="connsiteX7" fmla="*/ 4904426 w 5023304"/>
              <a:gd name="connsiteY7" fmla="*/ 2846420 h 4552188"/>
              <a:gd name="connsiteX8" fmla="*/ 4904002 w 5023304"/>
              <a:gd name="connsiteY8" fmla="*/ 4550346 h 4552188"/>
              <a:gd name="connsiteX9" fmla="*/ 1145058 w 5023304"/>
              <a:gd name="connsiteY9" fmla="*/ 4552188 h 4552188"/>
              <a:gd name="connsiteX0" fmla="*/ 1145058 w 4904427"/>
              <a:gd name="connsiteY0" fmla="*/ 4552188 h 4552188"/>
              <a:gd name="connsiteX1" fmla="*/ 0 w 4904427"/>
              <a:gd name="connsiteY1" fmla="*/ 4550993 h 4552188"/>
              <a:gd name="connsiteX2" fmla="*/ 922977 w 4904427"/>
              <a:gd name="connsiteY2" fmla="*/ 2665372 h 4552188"/>
              <a:gd name="connsiteX3" fmla="*/ 1770701 w 4904427"/>
              <a:gd name="connsiteY3" fmla="*/ 1674665 h 4552188"/>
              <a:gd name="connsiteX4" fmla="*/ 3189502 w 4904427"/>
              <a:gd name="connsiteY4" fmla="*/ 658544 h 4552188"/>
              <a:gd name="connsiteX5" fmla="*/ 4893885 w 4904427"/>
              <a:gd name="connsiteY5" fmla="*/ 0 h 4552188"/>
              <a:gd name="connsiteX6" fmla="*/ 4904427 w 4904427"/>
              <a:gd name="connsiteY6" fmla="*/ 1150792 h 4552188"/>
              <a:gd name="connsiteX7" fmla="*/ 4904426 w 4904427"/>
              <a:gd name="connsiteY7" fmla="*/ 2846420 h 4552188"/>
              <a:gd name="connsiteX8" fmla="*/ 4904002 w 4904427"/>
              <a:gd name="connsiteY8" fmla="*/ 4550346 h 4552188"/>
              <a:gd name="connsiteX9" fmla="*/ 1145058 w 4904427"/>
              <a:gd name="connsiteY9" fmla="*/ 4552188 h 4552188"/>
              <a:gd name="connsiteX0" fmla="*/ 1145058 w 4904427"/>
              <a:gd name="connsiteY0" fmla="*/ 4552188 h 4552188"/>
              <a:gd name="connsiteX1" fmla="*/ 0 w 4904427"/>
              <a:gd name="connsiteY1" fmla="*/ 4550993 h 4552188"/>
              <a:gd name="connsiteX2" fmla="*/ 922977 w 4904427"/>
              <a:gd name="connsiteY2" fmla="*/ 2665372 h 4552188"/>
              <a:gd name="connsiteX3" fmla="*/ 1770701 w 4904427"/>
              <a:gd name="connsiteY3" fmla="*/ 1674665 h 4552188"/>
              <a:gd name="connsiteX4" fmla="*/ 3155188 w 4904427"/>
              <a:gd name="connsiteY4" fmla="*/ 630615 h 4552188"/>
              <a:gd name="connsiteX5" fmla="*/ 4893885 w 4904427"/>
              <a:gd name="connsiteY5" fmla="*/ 0 h 4552188"/>
              <a:gd name="connsiteX6" fmla="*/ 4904427 w 4904427"/>
              <a:gd name="connsiteY6" fmla="*/ 1150792 h 4552188"/>
              <a:gd name="connsiteX7" fmla="*/ 4904426 w 4904427"/>
              <a:gd name="connsiteY7" fmla="*/ 2846420 h 4552188"/>
              <a:gd name="connsiteX8" fmla="*/ 4904002 w 4904427"/>
              <a:gd name="connsiteY8" fmla="*/ 4550346 h 4552188"/>
              <a:gd name="connsiteX9" fmla="*/ 1145058 w 4904427"/>
              <a:gd name="connsiteY9" fmla="*/ 4552188 h 4552188"/>
              <a:gd name="connsiteX0" fmla="*/ 1145058 w 4904427"/>
              <a:gd name="connsiteY0" fmla="*/ 4552188 h 4552188"/>
              <a:gd name="connsiteX1" fmla="*/ 0 w 4904427"/>
              <a:gd name="connsiteY1" fmla="*/ 4550993 h 4552188"/>
              <a:gd name="connsiteX2" fmla="*/ 922977 w 4904427"/>
              <a:gd name="connsiteY2" fmla="*/ 2665372 h 4552188"/>
              <a:gd name="connsiteX3" fmla="*/ 1770701 w 4904427"/>
              <a:gd name="connsiteY3" fmla="*/ 1674665 h 4552188"/>
              <a:gd name="connsiteX4" fmla="*/ 3163767 w 4904427"/>
              <a:gd name="connsiteY4" fmla="*/ 658545 h 4552188"/>
              <a:gd name="connsiteX5" fmla="*/ 4893885 w 4904427"/>
              <a:gd name="connsiteY5" fmla="*/ 0 h 4552188"/>
              <a:gd name="connsiteX6" fmla="*/ 4904427 w 4904427"/>
              <a:gd name="connsiteY6" fmla="*/ 1150792 h 4552188"/>
              <a:gd name="connsiteX7" fmla="*/ 4904426 w 4904427"/>
              <a:gd name="connsiteY7" fmla="*/ 2846420 h 4552188"/>
              <a:gd name="connsiteX8" fmla="*/ 4904002 w 4904427"/>
              <a:gd name="connsiteY8" fmla="*/ 4550346 h 4552188"/>
              <a:gd name="connsiteX9" fmla="*/ 1145058 w 4904427"/>
              <a:gd name="connsiteY9" fmla="*/ 4552188 h 4552188"/>
              <a:gd name="connsiteX0" fmla="*/ 1145058 w 4904427"/>
              <a:gd name="connsiteY0" fmla="*/ 4533568 h 4533568"/>
              <a:gd name="connsiteX1" fmla="*/ 0 w 4904427"/>
              <a:gd name="connsiteY1" fmla="*/ 4532373 h 4533568"/>
              <a:gd name="connsiteX2" fmla="*/ 922977 w 4904427"/>
              <a:gd name="connsiteY2" fmla="*/ 2646752 h 4533568"/>
              <a:gd name="connsiteX3" fmla="*/ 1770701 w 4904427"/>
              <a:gd name="connsiteY3" fmla="*/ 1656045 h 4533568"/>
              <a:gd name="connsiteX4" fmla="*/ 3163767 w 4904427"/>
              <a:gd name="connsiteY4" fmla="*/ 639925 h 4533568"/>
              <a:gd name="connsiteX5" fmla="*/ 4893886 w 4904427"/>
              <a:gd name="connsiteY5" fmla="*/ 0 h 4533568"/>
              <a:gd name="connsiteX6" fmla="*/ 4904427 w 4904427"/>
              <a:gd name="connsiteY6" fmla="*/ 1132172 h 4533568"/>
              <a:gd name="connsiteX7" fmla="*/ 4904426 w 4904427"/>
              <a:gd name="connsiteY7" fmla="*/ 2827800 h 4533568"/>
              <a:gd name="connsiteX8" fmla="*/ 4904002 w 4904427"/>
              <a:gd name="connsiteY8" fmla="*/ 4531726 h 4533568"/>
              <a:gd name="connsiteX9" fmla="*/ 1145058 w 4904427"/>
              <a:gd name="connsiteY9" fmla="*/ 4533568 h 4533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904427" h="4533568">
                <a:moveTo>
                  <a:pt x="1145058" y="4533568"/>
                </a:moveTo>
                <a:lnTo>
                  <a:pt x="0" y="4532373"/>
                </a:lnTo>
                <a:cubicBezTo>
                  <a:pt x="85540" y="4106313"/>
                  <a:pt x="608652" y="3072202"/>
                  <a:pt x="922977" y="2646752"/>
                </a:cubicBezTo>
                <a:cubicBezTo>
                  <a:pt x="1275216" y="2148024"/>
                  <a:pt x="1427872" y="2021189"/>
                  <a:pt x="1770701" y="1656045"/>
                </a:cubicBezTo>
                <a:cubicBezTo>
                  <a:pt x="2289557" y="1187777"/>
                  <a:pt x="2643236" y="915933"/>
                  <a:pt x="3163767" y="639925"/>
                </a:cubicBezTo>
                <a:cubicBezTo>
                  <a:pt x="3684298" y="363918"/>
                  <a:pt x="4271515" y="110363"/>
                  <a:pt x="4893886" y="0"/>
                </a:cubicBezTo>
                <a:cubicBezTo>
                  <a:pt x="4897400" y="377391"/>
                  <a:pt x="4900913" y="754781"/>
                  <a:pt x="4904427" y="1132172"/>
                </a:cubicBezTo>
                <a:cubicBezTo>
                  <a:pt x="4904427" y="1697381"/>
                  <a:pt x="4904426" y="2262591"/>
                  <a:pt x="4904426" y="2827800"/>
                </a:cubicBezTo>
                <a:cubicBezTo>
                  <a:pt x="4904285" y="3386465"/>
                  <a:pt x="4904143" y="3973061"/>
                  <a:pt x="4904002" y="4531726"/>
                </a:cubicBezTo>
                <a:lnTo>
                  <a:pt x="1145058" y="4533568"/>
                </a:lnTo>
                <a:close/>
              </a:path>
            </a:pathLst>
          </a:cu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13" name="Picture Placeholder 15"/>
          <p:cNvSpPr>
            <a:spLocks noGrp="1"/>
          </p:cNvSpPr>
          <p:nvPr>
            <p:ph type="pic" sz="quarter" idx="17" hasCustomPrompt="1"/>
          </p:nvPr>
        </p:nvSpPr>
        <p:spPr>
          <a:xfrm>
            <a:off x="534248" y="6345368"/>
            <a:ext cx="1080000" cy="396000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</a:lstStyle>
          <a:p>
            <a:r>
              <a:rPr lang="en-GB" dirty="0" smtClean="0"/>
              <a:t>Partner logo 1</a:t>
            </a:r>
            <a:endParaRPr lang="en-GB" dirty="0"/>
          </a:p>
        </p:txBody>
      </p:sp>
      <p:sp>
        <p:nvSpPr>
          <p:cNvPr id="19" name="Picture Placeholder 15"/>
          <p:cNvSpPr>
            <a:spLocks noGrp="1"/>
          </p:cNvSpPr>
          <p:nvPr>
            <p:ph type="pic" sz="quarter" idx="18" hasCustomPrompt="1"/>
          </p:nvPr>
        </p:nvSpPr>
        <p:spPr>
          <a:xfrm>
            <a:off x="1835696" y="6345368"/>
            <a:ext cx="1080000" cy="396000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</a:lstStyle>
          <a:p>
            <a:r>
              <a:rPr lang="en-GB" dirty="0" smtClean="0"/>
              <a:t>Partner logo 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88228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la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isplay Slide V1_MAGENTA_3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36647"/>
            <a:ext cx="9144000" cy="2712721"/>
          </a:xfrm>
          <a:prstGeom prst="rect">
            <a:avLst/>
          </a:prstGeom>
        </p:spPr>
      </p:pic>
      <p:pic>
        <p:nvPicPr>
          <p:cNvPr id="2" name="Picture 1" descr="Display Slide V1_MAGENTA_1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636" y="0"/>
            <a:ext cx="9144000" cy="496824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85167"/>
            <a:ext cx="9144000" cy="572833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791580" y="584684"/>
            <a:ext cx="2304256" cy="2304256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8" name="Picture Placeholder 7"/>
          <p:cNvSpPr>
            <a:spLocks noGrp="1" noChangeAspect="1"/>
          </p:cNvSpPr>
          <p:nvPr>
            <p:ph type="pic" sz="quarter" idx="15"/>
          </p:nvPr>
        </p:nvSpPr>
        <p:spPr>
          <a:xfrm>
            <a:off x="786293" y="4383288"/>
            <a:ext cx="1638846" cy="1638000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10" name="Picture Placeholder 7"/>
          <p:cNvSpPr>
            <a:spLocks noGrp="1" noChangeAspect="1"/>
          </p:cNvSpPr>
          <p:nvPr>
            <p:ph type="pic" sz="quarter" idx="16"/>
          </p:nvPr>
        </p:nvSpPr>
        <p:spPr>
          <a:xfrm>
            <a:off x="5291616" y="4257092"/>
            <a:ext cx="1152592" cy="1152000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12" name="Picture Placeholder 7"/>
          <p:cNvSpPr>
            <a:spLocks noGrp="1" noChangeAspect="1"/>
          </p:cNvSpPr>
          <p:nvPr>
            <p:ph type="pic" sz="quarter" idx="17"/>
          </p:nvPr>
        </p:nvSpPr>
        <p:spPr>
          <a:xfrm>
            <a:off x="6984268" y="4257092"/>
            <a:ext cx="1152592" cy="1152000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13" name="Slide Number Placeholder 13"/>
          <p:cNvSpPr>
            <a:spLocks noGrp="1"/>
          </p:cNvSpPr>
          <p:nvPr>
            <p:ph type="sldNum" sz="quarter" idx="18"/>
          </p:nvPr>
        </p:nvSpPr>
        <p:spPr>
          <a:xfrm>
            <a:off x="3954742" y="6309368"/>
            <a:ext cx="1233500" cy="365125"/>
          </a:xfrm>
        </p:spPr>
        <p:txBody>
          <a:bodyPr lIns="0" tIns="0" rIns="0" bIns="0" anchor="t" anchorCtr="0"/>
          <a:lstStyle>
            <a:lvl1pPr marL="0" indent="0" algn="ctr">
              <a:buFont typeface="Arial" panose="020B0604020202020204" pitchFamily="34" charset="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02C51A5-30FB-4CEB-9C7C-A7D3DCD76AFF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3" name="Picture 2" descr="Display Slide V1_MAGENTA_2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110" y="25400"/>
            <a:ext cx="5047656" cy="3736973"/>
          </a:xfrm>
          <a:prstGeom prst="rect">
            <a:avLst/>
          </a:prstGeom>
        </p:spPr>
      </p:pic>
      <p:sp>
        <p:nvSpPr>
          <p:cNvPr id="17" name="Picture Placeholder 15"/>
          <p:cNvSpPr>
            <a:spLocks noGrp="1"/>
          </p:cNvSpPr>
          <p:nvPr>
            <p:ph type="pic" sz="quarter" idx="19" hasCustomPrompt="1"/>
          </p:nvPr>
        </p:nvSpPr>
        <p:spPr>
          <a:xfrm>
            <a:off x="534248" y="6345368"/>
            <a:ext cx="1080000" cy="396000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 smtClean="0"/>
              <a:t>Partner logo 1</a:t>
            </a:r>
            <a:endParaRPr lang="en-GB" dirty="0"/>
          </a:p>
        </p:txBody>
      </p:sp>
      <p:sp>
        <p:nvSpPr>
          <p:cNvPr id="18" name="Picture Placeholder 15"/>
          <p:cNvSpPr>
            <a:spLocks noGrp="1"/>
          </p:cNvSpPr>
          <p:nvPr>
            <p:ph type="pic" sz="quarter" idx="20" hasCustomPrompt="1"/>
          </p:nvPr>
        </p:nvSpPr>
        <p:spPr>
          <a:xfrm>
            <a:off x="1835696" y="6345368"/>
            <a:ext cx="1080000" cy="396000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 smtClean="0"/>
              <a:t>Partner logo 2</a:t>
            </a:r>
            <a:endParaRPr lang="en-GB" dirty="0"/>
          </a:p>
        </p:txBody>
      </p:sp>
      <p:sp>
        <p:nvSpPr>
          <p:cNvPr id="1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626064" y="263341"/>
            <a:ext cx="1710000" cy="1710000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66329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85167"/>
            <a:ext cx="9144000" cy="572833"/>
          </a:xfrm>
          <a:prstGeom prst="rect">
            <a:avLst/>
          </a:prstGeom>
        </p:spPr>
      </p:pic>
      <p:sp>
        <p:nvSpPr>
          <p:cNvPr id="37" name="Slide Number Placeholder 13"/>
          <p:cNvSpPr>
            <a:spLocks noGrp="1"/>
          </p:cNvSpPr>
          <p:nvPr>
            <p:ph type="sldNum" sz="quarter" idx="16"/>
          </p:nvPr>
        </p:nvSpPr>
        <p:spPr>
          <a:xfrm>
            <a:off x="3954742" y="6309368"/>
            <a:ext cx="1233500" cy="365125"/>
          </a:xfrm>
        </p:spPr>
        <p:txBody>
          <a:bodyPr lIns="0" tIns="0" rIns="0" bIns="0" anchor="t" anchorCtr="0"/>
          <a:lstStyle>
            <a:lvl1pPr algn="ctr">
              <a:defRPr/>
            </a:lvl1pPr>
          </a:lstStyle>
          <a:p>
            <a:fld id="{702C51A5-30FB-4CEB-9C7C-A7D3DCD76AF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39750" y="3608924"/>
            <a:ext cx="2736850" cy="2123539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Aft>
                <a:spcPts val="900"/>
              </a:spcAft>
              <a:defRPr sz="1800" b="1" baseline="0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spcAft>
                <a:spcPts val="900"/>
              </a:spcAft>
              <a:defRPr sz="1800"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spcAft>
                <a:spcPts val="900"/>
              </a:spcAft>
              <a:defRPr sz="1800"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spcAft>
                <a:spcPts val="900"/>
              </a:spcAft>
              <a:defRPr sz="1800"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spcAft>
                <a:spcPts val="900"/>
              </a:spcAft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key message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9" name="Picture Placeholder 15"/>
          <p:cNvSpPr>
            <a:spLocks noGrp="1"/>
          </p:cNvSpPr>
          <p:nvPr>
            <p:ph type="pic" sz="quarter" idx="17" hasCustomPrompt="1"/>
          </p:nvPr>
        </p:nvSpPr>
        <p:spPr>
          <a:xfrm>
            <a:off x="534248" y="6345368"/>
            <a:ext cx="1080000" cy="396000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</a:lstStyle>
          <a:p>
            <a:r>
              <a:rPr lang="en-GB" dirty="0" smtClean="0"/>
              <a:t>Partner logo 1</a:t>
            </a:r>
            <a:endParaRPr lang="en-GB" dirty="0"/>
          </a:p>
        </p:txBody>
      </p:sp>
      <p:sp>
        <p:nvSpPr>
          <p:cNvPr id="10" name="Picture Placeholder 15"/>
          <p:cNvSpPr>
            <a:spLocks noGrp="1"/>
          </p:cNvSpPr>
          <p:nvPr>
            <p:ph type="pic" sz="quarter" idx="18" hasCustomPrompt="1"/>
          </p:nvPr>
        </p:nvSpPr>
        <p:spPr>
          <a:xfrm>
            <a:off x="1835696" y="6345368"/>
            <a:ext cx="1080000" cy="396000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</a:lstStyle>
          <a:p>
            <a:r>
              <a:rPr lang="en-GB" dirty="0" smtClean="0"/>
              <a:t>Partner logo 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35418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(Qtr Crcl + Im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BLUE_New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85167"/>
            <a:ext cx="9144000" cy="572833"/>
          </a:xfrm>
          <a:prstGeom prst="rect">
            <a:avLst/>
          </a:prstGeom>
        </p:spPr>
      </p:pic>
      <p:sp>
        <p:nvSpPr>
          <p:cNvPr id="14" name="Slide Number Placeholder 13"/>
          <p:cNvSpPr>
            <a:spLocks noGrp="1"/>
          </p:cNvSpPr>
          <p:nvPr>
            <p:ph type="sldNum" sz="quarter" idx="16"/>
          </p:nvPr>
        </p:nvSpPr>
        <p:spPr>
          <a:xfrm>
            <a:off x="3954742" y="6309368"/>
            <a:ext cx="1233500" cy="365125"/>
          </a:xfrm>
          <a:prstGeom prst="rect">
            <a:avLst/>
          </a:prstGeom>
        </p:spPr>
        <p:txBody>
          <a:bodyPr lIns="0" tIns="0" rIns="0" bIns="0" anchor="t" anchorCtr="0"/>
          <a:lstStyle>
            <a:lvl1pPr algn="ctr">
              <a:defRPr/>
            </a:lvl1pPr>
          </a:lstStyle>
          <a:p>
            <a:fld id="{702C51A5-30FB-4CEB-9C7C-A7D3DCD76AF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7" hasCustomPrompt="1"/>
          </p:nvPr>
        </p:nvSpPr>
        <p:spPr>
          <a:xfrm>
            <a:off x="534248" y="6345368"/>
            <a:ext cx="1080000" cy="396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</a:lstStyle>
          <a:p>
            <a:r>
              <a:rPr lang="en-GB" dirty="0" smtClean="0"/>
              <a:t>Partner logo 1</a:t>
            </a:r>
            <a:endParaRPr lang="en-GB" dirty="0"/>
          </a:p>
        </p:txBody>
      </p:sp>
      <p:sp>
        <p:nvSpPr>
          <p:cNvPr id="17" name="Picture Placeholder 15"/>
          <p:cNvSpPr>
            <a:spLocks noGrp="1"/>
          </p:cNvSpPr>
          <p:nvPr>
            <p:ph type="pic" sz="quarter" idx="18" hasCustomPrompt="1"/>
          </p:nvPr>
        </p:nvSpPr>
        <p:spPr>
          <a:xfrm>
            <a:off x="1835696" y="6345368"/>
            <a:ext cx="1080000" cy="396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</a:lstStyle>
          <a:p>
            <a:r>
              <a:rPr lang="en-GB" dirty="0" smtClean="0"/>
              <a:t>Partner logo 2</a:t>
            </a:r>
            <a:endParaRPr lang="en-GB" dirty="0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540000" y="4835376"/>
            <a:ext cx="5860800" cy="643281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>
                <a:solidFill>
                  <a:srgbClr val="032977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540001" y="5481176"/>
            <a:ext cx="5898900" cy="76693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rgbClr val="648FD8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539750" y="692150"/>
            <a:ext cx="5832475" cy="41052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894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cree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85167"/>
            <a:ext cx="9144000" cy="572833"/>
          </a:xfrm>
          <a:prstGeom prst="rect">
            <a:avLst/>
          </a:prstGeom>
        </p:spPr>
      </p:pic>
      <p:sp>
        <p:nvSpPr>
          <p:cNvPr id="3" name="Picture Placeholder 15"/>
          <p:cNvSpPr>
            <a:spLocks noGrp="1"/>
          </p:cNvSpPr>
          <p:nvPr>
            <p:ph type="pic" sz="quarter" idx="17" hasCustomPrompt="1"/>
          </p:nvPr>
        </p:nvSpPr>
        <p:spPr>
          <a:xfrm>
            <a:off x="519038" y="6345368"/>
            <a:ext cx="1080000" cy="396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</a:lstStyle>
          <a:p>
            <a:r>
              <a:rPr lang="en-GB" dirty="0" smtClean="0"/>
              <a:t>Partner logo 1</a:t>
            </a:r>
            <a:endParaRPr lang="en-GB" dirty="0"/>
          </a:p>
        </p:txBody>
      </p:sp>
      <p:sp>
        <p:nvSpPr>
          <p:cNvPr id="4" name="Picture Placeholder 15"/>
          <p:cNvSpPr>
            <a:spLocks noGrp="1"/>
          </p:cNvSpPr>
          <p:nvPr>
            <p:ph type="pic" sz="quarter" idx="18" hasCustomPrompt="1"/>
          </p:nvPr>
        </p:nvSpPr>
        <p:spPr>
          <a:xfrm>
            <a:off x="1820486" y="6345368"/>
            <a:ext cx="1080000" cy="396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</a:lstStyle>
          <a:p>
            <a:r>
              <a:rPr lang="en-GB" dirty="0" smtClean="0"/>
              <a:t>Partner logo 2</a:t>
            </a:r>
            <a:endParaRPr lang="en-GB" dirty="0"/>
          </a:p>
        </p:txBody>
      </p:sp>
      <p:sp>
        <p:nvSpPr>
          <p:cNvPr id="5" name="Slide Number Placeholder 13"/>
          <p:cNvSpPr>
            <a:spLocks noGrp="1"/>
          </p:cNvSpPr>
          <p:nvPr>
            <p:ph type="sldNum" sz="quarter" idx="16"/>
          </p:nvPr>
        </p:nvSpPr>
        <p:spPr>
          <a:xfrm>
            <a:off x="3954742" y="6309368"/>
            <a:ext cx="1233500" cy="365125"/>
          </a:xfrm>
          <a:prstGeom prst="rect">
            <a:avLst/>
          </a:prstGeom>
        </p:spPr>
        <p:txBody>
          <a:bodyPr lIns="0" tIns="0" rIns="0" bIns="0" anchor="t" anchorCtr="0"/>
          <a:lstStyle>
            <a:lvl1pPr algn="ctr">
              <a:defRPr/>
            </a:lvl1pPr>
          </a:lstStyle>
          <a:p>
            <a:fld id="{702C51A5-30FB-4CEB-9C7C-A7D3DCD76AF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0" y="0"/>
            <a:ext cx="9144000" cy="6285167"/>
          </a:xfrm>
          <a:prstGeom prst="rect">
            <a:avLst/>
          </a:prstGeom>
        </p:spPr>
        <p:txBody>
          <a:bodyPr/>
          <a:lstStyle>
            <a:lvl1pPr algn="ctr">
              <a:defRPr baseline="0"/>
            </a:lvl1pPr>
          </a:lstStyle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Insert Full Screen image here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423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Red_New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able Placeholder 2"/>
          <p:cNvSpPr>
            <a:spLocks noGrp="1"/>
          </p:cNvSpPr>
          <p:nvPr>
            <p:ph type="tbl" sz="quarter" idx="20"/>
          </p:nvPr>
        </p:nvSpPr>
        <p:spPr>
          <a:xfrm>
            <a:off x="539552" y="1988840"/>
            <a:ext cx="7056760" cy="3672557"/>
          </a:xfrm>
          <a:ln>
            <a:solidFill>
              <a:srgbClr val="800049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Click to add a table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39750" y="936000"/>
            <a:ext cx="5508414" cy="404768"/>
          </a:xfrm>
        </p:spPr>
        <p:txBody>
          <a:bodyPr/>
          <a:lstStyle>
            <a:lvl1pPr>
              <a:defRPr>
                <a:solidFill>
                  <a:srgbClr val="80004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85167"/>
            <a:ext cx="9144000" cy="572833"/>
          </a:xfrm>
          <a:prstGeom prst="rect">
            <a:avLst/>
          </a:prstGeom>
        </p:spPr>
      </p:pic>
      <p:sp>
        <p:nvSpPr>
          <p:cNvPr id="12" name="Slide Number Placeholder 13"/>
          <p:cNvSpPr>
            <a:spLocks noGrp="1"/>
          </p:cNvSpPr>
          <p:nvPr>
            <p:ph type="sldNum" sz="quarter" idx="16"/>
          </p:nvPr>
        </p:nvSpPr>
        <p:spPr>
          <a:xfrm>
            <a:off x="3954742" y="6309368"/>
            <a:ext cx="1233500" cy="365125"/>
          </a:xfrm>
        </p:spPr>
        <p:txBody>
          <a:bodyPr lIns="0" tIns="0" rIns="0" bIns="0" anchor="t" anchorCtr="0"/>
          <a:lstStyle>
            <a:lvl1pPr algn="ctr">
              <a:defRPr/>
            </a:lvl1pPr>
          </a:lstStyle>
          <a:p>
            <a:fld id="{702C51A5-30FB-4CEB-9C7C-A7D3DCD76AF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Picture Placeholder 15"/>
          <p:cNvSpPr>
            <a:spLocks noGrp="1"/>
          </p:cNvSpPr>
          <p:nvPr>
            <p:ph type="pic" sz="quarter" idx="17" hasCustomPrompt="1"/>
          </p:nvPr>
        </p:nvSpPr>
        <p:spPr>
          <a:xfrm>
            <a:off x="534248" y="6345368"/>
            <a:ext cx="1080000" cy="396000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</a:lstStyle>
          <a:p>
            <a:r>
              <a:rPr lang="en-GB" dirty="0" smtClean="0"/>
              <a:t>Partner logo 1</a:t>
            </a:r>
            <a:endParaRPr lang="en-GB" dirty="0"/>
          </a:p>
        </p:txBody>
      </p:sp>
      <p:sp>
        <p:nvSpPr>
          <p:cNvPr id="10" name="Picture Placeholder 15"/>
          <p:cNvSpPr>
            <a:spLocks noGrp="1"/>
          </p:cNvSpPr>
          <p:nvPr>
            <p:ph type="pic" sz="quarter" idx="18" hasCustomPrompt="1"/>
          </p:nvPr>
        </p:nvSpPr>
        <p:spPr>
          <a:xfrm>
            <a:off x="1835696" y="6345368"/>
            <a:ext cx="1080000" cy="396000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</a:lstStyle>
          <a:p>
            <a:r>
              <a:rPr lang="en-GB" dirty="0" smtClean="0"/>
              <a:t>Partner logo 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89517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58162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" y="0"/>
            <a:ext cx="914298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000" y="4788000"/>
            <a:ext cx="7772400" cy="643281"/>
          </a:xfrm>
        </p:spPr>
        <p:txBody>
          <a:bodyPr>
            <a:norm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0000" y="5256000"/>
            <a:ext cx="6400800" cy="766936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4176000"/>
            <a:ext cx="1800000" cy="376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95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(Qtr Crc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Green_New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85167"/>
            <a:ext cx="9144000" cy="572833"/>
          </a:xfrm>
          <a:prstGeom prst="rect">
            <a:avLst/>
          </a:prstGeom>
        </p:spPr>
      </p:pic>
      <p:sp>
        <p:nvSpPr>
          <p:cNvPr id="14" name="Slide Number Placeholder 13"/>
          <p:cNvSpPr>
            <a:spLocks noGrp="1"/>
          </p:cNvSpPr>
          <p:nvPr>
            <p:ph type="sldNum" sz="quarter" idx="16"/>
          </p:nvPr>
        </p:nvSpPr>
        <p:spPr>
          <a:xfrm>
            <a:off x="3954742" y="6309368"/>
            <a:ext cx="1233500" cy="365125"/>
          </a:xfrm>
        </p:spPr>
        <p:txBody>
          <a:bodyPr lIns="0" tIns="0" rIns="0" bIns="0" anchor="t" anchorCtr="0"/>
          <a:lstStyle>
            <a:lvl1pPr algn="ctr">
              <a:defRPr/>
            </a:lvl1pPr>
          </a:lstStyle>
          <a:p>
            <a:fld id="{702C51A5-30FB-4CEB-9C7C-A7D3DCD76AF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7" hasCustomPrompt="1"/>
          </p:nvPr>
        </p:nvSpPr>
        <p:spPr>
          <a:xfrm>
            <a:off x="534248" y="6345368"/>
            <a:ext cx="1080000" cy="396000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</a:lstStyle>
          <a:p>
            <a:r>
              <a:rPr lang="en-GB" dirty="0" smtClean="0"/>
              <a:t>Partner logo 1</a:t>
            </a:r>
            <a:endParaRPr lang="en-GB" dirty="0"/>
          </a:p>
        </p:txBody>
      </p:sp>
      <p:sp>
        <p:nvSpPr>
          <p:cNvPr id="17" name="Picture Placeholder 15"/>
          <p:cNvSpPr>
            <a:spLocks noGrp="1"/>
          </p:cNvSpPr>
          <p:nvPr>
            <p:ph type="pic" sz="quarter" idx="18" hasCustomPrompt="1"/>
          </p:nvPr>
        </p:nvSpPr>
        <p:spPr>
          <a:xfrm>
            <a:off x="1835696" y="6345368"/>
            <a:ext cx="1080000" cy="396000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</a:lstStyle>
          <a:p>
            <a:r>
              <a:rPr lang="en-GB" dirty="0" smtClean="0"/>
              <a:t>Partner logo 2</a:t>
            </a:r>
            <a:endParaRPr lang="en-GB" dirty="0"/>
          </a:p>
        </p:txBody>
      </p:sp>
      <p:sp>
        <p:nvSpPr>
          <p:cNvPr id="34" name="Title 1"/>
          <p:cNvSpPr>
            <a:spLocks noGrp="1"/>
          </p:cNvSpPr>
          <p:nvPr>
            <p:ph type="title"/>
          </p:nvPr>
        </p:nvSpPr>
        <p:spPr>
          <a:xfrm>
            <a:off x="539750" y="936000"/>
            <a:ext cx="5508414" cy="404768"/>
          </a:xfrm>
        </p:spPr>
        <p:txBody>
          <a:bodyPr/>
          <a:lstStyle>
            <a:lvl1pPr>
              <a:defRPr>
                <a:solidFill>
                  <a:srgbClr val="1D5C5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5" name="Content Placeholder 2"/>
          <p:cNvSpPr>
            <a:spLocks noGrp="1"/>
          </p:cNvSpPr>
          <p:nvPr>
            <p:ph idx="1"/>
          </p:nvPr>
        </p:nvSpPr>
        <p:spPr>
          <a:xfrm>
            <a:off x="539750" y="2016000"/>
            <a:ext cx="6300788" cy="3957303"/>
          </a:xfrm>
        </p:spPr>
        <p:txBody>
          <a:bodyPr/>
          <a:lstStyle>
            <a:lvl1pPr marL="0" indent="0">
              <a:buNone/>
              <a:defRPr/>
            </a:lvl1pPr>
            <a:lvl2pPr marL="180975" indent="-180975">
              <a:buFont typeface="Arial" panose="020B0604020202020204" pitchFamily="34" charset="0"/>
              <a:buChar char="•"/>
              <a:defRPr/>
            </a:lvl2pPr>
            <a:lvl3pPr marL="361950" indent="-180975">
              <a:defRPr/>
            </a:lvl3pPr>
            <a:lvl4pPr marL="533400" indent="-171450">
              <a:buFont typeface="Arial" panose="020B0604020202020204" pitchFamily="34" charset="0"/>
              <a:buChar char="•"/>
              <a:defRPr/>
            </a:lvl4pPr>
            <a:lvl5pPr marL="715963" indent="-182563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39750" y="1404000"/>
            <a:ext cx="5544418" cy="395288"/>
          </a:xfrm>
        </p:spPr>
        <p:txBody>
          <a:bodyPr/>
          <a:lstStyle>
            <a:lvl1pPr marL="0" indent="0">
              <a:buNone/>
              <a:defRPr>
                <a:solidFill>
                  <a:srgbClr val="92CB9C"/>
                </a:solidFill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dirty="0" smtClean="0"/>
              <a:t>Click to edit sub title</a:t>
            </a:r>
          </a:p>
        </p:txBody>
      </p:sp>
    </p:spTree>
    <p:extLst>
      <p:ext uri="{BB962C8B-B14F-4D97-AF65-F5344CB8AC3E}">
        <p14:creationId xmlns:p14="http://schemas.microsoft.com/office/powerpoint/2010/main" val="3878846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(Qtr Crcl + 2 Cl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Green_New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866900"/>
            <a:ext cx="3096344" cy="4223854"/>
          </a:xfrm>
        </p:spPr>
        <p:txBody>
          <a:bodyPr/>
          <a:lstStyle>
            <a:lvl1pPr marL="0" indent="0">
              <a:buNone/>
              <a:defRPr/>
            </a:lvl1pPr>
            <a:lvl2pPr marL="180975" indent="-180975">
              <a:buFont typeface="Arial" panose="020B0604020202020204" pitchFamily="34" charset="0"/>
              <a:buChar char="•"/>
              <a:defRPr/>
            </a:lvl2pPr>
            <a:lvl3pPr marL="361950" indent="-180975">
              <a:defRPr/>
            </a:lvl3pPr>
            <a:lvl4pPr marL="533400" indent="-171450">
              <a:buFont typeface="Arial" panose="020B0604020202020204" pitchFamily="34" charset="0"/>
              <a:buChar char="•"/>
              <a:defRPr/>
            </a:lvl4pPr>
            <a:lvl5pPr marL="715963" indent="-182563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Content Placeholder 2"/>
          <p:cNvSpPr>
            <a:spLocks noGrp="1"/>
          </p:cNvSpPr>
          <p:nvPr>
            <p:ph idx="19"/>
          </p:nvPr>
        </p:nvSpPr>
        <p:spPr>
          <a:xfrm>
            <a:off x="3851920" y="1879599"/>
            <a:ext cx="3024336" cy="4211155"/>
          </a:xfrm>
        </p:spPr>
        <p:txBody>
          <a:bodyPr/>
          <a:lstStyle>
            <a:lvl1pPr marL="0" indent="0">
              <a:buNone/>
              <a:defRPr/>
            </a:lvl1pPr>
            <a:lvl2pPr marL="180975" indent="-180975">
              <a:buFont typeface="Arial" panose="020B0604020202020204" pitchFamily="34" charset="0"/>
              <a:buChar char="•"/>
              <a:defRPr/>
            </a:lvl2pPr>
            <a:lvl3pPr marL="361950" indent="-180975">
              <a:defRPr/>
            </a:lvl3pPr>
            <a:lvl4pPr marL="533400" indent="-171450">
              <a:buFont typeface="Arial" panose="020B0604020202020204" pitchFamily="34" charset="0"/>
              <a:buChar char="•"/>
              <a:defRPr/>
            </a:lvl4pPr>
            <a:lvl5pPr marL="715963" indent="-182563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85167"/>
            <a:ext cx="9144000" cy="572833"/>
          </a:xfrm>
          <a:prstGeom prst="rect">
            <a:avLst/>
          </a:prstGeom>
        </p:spPr>
      </p:pic>
      <p:sp>
        <p:nvSpPr>
          <p:cNvPr id="14" name="Slide Number Placeholder 13"/>
          <p:cNvSpPr>
            <a:spLocks noGrp="1"/>
          </p:cNvSpPr>
          <p:nvPr>
            <p:ph type="sldNum" sz="quarter" idx="16"/>
          </p:nvPr>
        </p:nvSpPr>
        <p:spPr>
          <a:xfrm>
            <a:off x="3954742" y="6309368"/>
            <a:ext cx="1233500" cy="365125"/>
          </a:xfrm>
        </p:spPr>
        <p:txBody>
          <a:bodyPr lIns="0" tIns="0" rIns="0" bIns="0" anchor="t" anchorCtr="0"/>
          <a:lstStyle>
            <a:lvl1pPr algn="ctr">
              <a:defRPr/>
            </a:lvl1pPr>
          </a:lstStyle>
          <a:p>
            <a:fld id="{702C51A5-30FB-4CEB-9C7C-A7D3DCD76AF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539750" y="936000"/>
            <a:ext cx="5508414" cy="404768"/>
          </a:xfrm>
        </p:spPr>
        <p:txBody>
          <a:bodyPr/>
          <a:lstStyle>
            <a:lvl1pPr>
              <a:defRPr>
                <a:solidFill>
                  <a:srgbClr val="1D5C5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2" name="Picture Placeholder 15"/>
          <p:cNvSpPr>
            <a:spLocks noGrp="1"/>
          </p:cNvSpPr>
          <p:nvPr>
            <p:ph type="pic" sz="quarter" idx="17" hasCustomPrompt="1"/>
          </p:nvPr>
        </p:nvSpPr>
        <p:spPr>
          <a:xfrm>
            <a:off x="534248" y="6358068"/>
            <a:ext cx="1080000" cy="396000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</a:lstStyle>
          <a:p>
            <a:r>
              <a:rPr lang="en-GB" dirty="0" smtClean="0"/>
              <a:t>Partner logo 1</a:t>
            </a:r>
            <a:endParaRPr lang="en-GB" dirty="0"/>
          </a:p>
        </p:txBody>
      </p:sp>
      <p:sp>
        <p:nvSpPr>
          <p:cNvPr id="13" name="Picture Placeholder 15"/>
          <p:cNvSpPr>
            <a:spLocks noGrp="1"/>
          </p:cNvSpPr>
          <p:nvPr>
            <p:ph type="pic" sz="quarter" idx="18" hasCustomPrompt="1"/>
          </p:nvPr>
        </p:nvSpPr>
        <p:spPr>
          <a:xfrm>
            <a:off x="1835696" y="6358068"/>
            <a:ext cx="1080000" cy="396000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</a:lstStyle>
          <a:p>
            <a:r>
              <a:rPr lang="en-GB" dirty="0" smtClean="0"/>
              <a:t>Partner logo 2</a:t>
            </a:r>
            <a:endParaRPr lang="en-GB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39750" y="1404000"/>
            <a:ext cx="5544418" cy="395288"/>
          </a:xfrm>
        </p:spPr>
        <p:txBody>
          <a:bodyPr/>
          <a:lstStyle>
            <a:lvl1pPr marL="0" indent="0">
              <a:buNone/>
              <a:defRPr>
                <a:solidFill>
                  <a:srgbClr val="92CB9C"/>
                </a:solidFill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dirty="0" smtClean="0"/>
              <a:t>Click to edit sub title</a:t>
            </a:r>
          </a:p>
        </p:txBody>
      </p:sp>
    </p:spTree>
    <p:extLst>
      <p:ext uri="{BB962C8B-B14F-4D97-AF65-F5344CB8AC3E}">
        <p14:creationId xmlns:p14="http://schemas.microsoft.com/office/powerpoint/2010/main" val="3696536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(Qtr Crcl + Im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Green_New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85167"/>
            <a:ext cx="9144000" cy="572833"/>
          </a:xfrm>
          <a:prstGeom prst="rect">
            <a:avLst/>
          </a:prstGeom>
        </p:spPr>
      </p:pic>
      <p:sp>
        <p:nvSpPr>
          <p:cNvPr id="14" name="Slide Number Placeholder 13"/>
          <p:cNvSpPr>
            <a:spLocks noGrp="1"/>
          </p:cNvSpPr>
          <p:nvPr>
            <p:ph type="sldNum" sz="quarter" idx="16"/>
          </p:nvPr>
        </p:nvSpPr>
        <p:spPr>
          <a:xfrm>
            <a:off x="3954742" y="6309368"/>
            <a:ext cx="1233500" cy="365125"/>
          </a:xfrm>
        </p:spPr>
        <p:txBody>
          <a:bodyPr lIns="0" tIns="0" rIns="0" bIns="0" anchor="t" anchorCtr="0"/>
          <a:lstStyle>
            <a:lvl1pPr algn="ctr">
              <a:defRPr/>
            </a:lvl1pPr>
          </a:lstStyle>
          <a:p>
            <a:fld id="{702C51A5-30FB-4CEB-9C7C-A7D3DCD76AF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540000" y="5013176"/>
            <a:ext cx="5904208" cy="643281"/>
          </a:xfrm>
        </p:spPr>
        <p:txBody>
          <a:bodyPr>
            <a:normAutofit/>
          </a:bodyPr>
          <a:lstStyle>
            <a:lvl1pPr algn="l">
              <a:defRPr sz="2800">
                <a:solidFill>
                  <a:srgbClr val="1D5C5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540000" y="5481176"/>
            <a:ext cx="5907259" cy="766936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92CB9C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539750" y="692150"/>
            <a:ext cx="5832475" cy="4105275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15"/>
          <p:cNvSpPr>
            <a:spLocks noGrp="1"/>
          </p:cNvSpPr>
          <p:nvPr>
            <p:ph type="pic" sz="quarter" idx="17" hasCustomPrompt="1"/>
          </p:nvPr>
        </p:nvSpPr>
        <p:spPr>
          <a:xfrm>
            <a:off x="534248" y="6345368"/>
            <a:ext cx="1080000" cy="396000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</a:lstStyle>
          <a:p>
            <a:r>
              <a:rPr lang="en-GB" dirty="0" smtClean="0"/>
              <a:t>Partner logo 1</a:t>
            </a:r>
            <a:endParaRPr lang="en-GB" dirty="0"/>
          </a:p>
        </p:txBody>
      </p:sp>
      <p:sp>
        <p:nvSpPr>
          <p:cNvPr id="13" name="Picture Placeholder 15"/>
          <p:cNvSpPr>
            <a:spLocks noGrp="1"/>
          </p:cNvSpPr>
          <p:nvPr>
            <p:ph type="pic" sz="quarter" idx="18" hasCustomPrompt="1"/>
          </p:nvPr>
        </p:nvSpPr>
        <p:spPr>
          <a:xfrm>
            <a:off x="1835696" y="6345368"/>
            <a:ext cx="1080000" cy="396000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</a:lstStyle>
          <a:p>
            <a:r>
              <a:rPr lang="en-GB" dirty="0" smtClean="0"/>
              <a:t>Partner logo 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75166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(Sml Crcl - 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Green2_New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519"/>
          <a:stretch/>
        </p:blipFill>
        <p:spPr>
          <a:xfrm>
            <a:off x="0" y="4013200"/>
            <a:ext cx="9144000" cy="28448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39750" y="476792"/>
            <a:ext cx="7992690" cy="404768"/>
          </a:xfrm>
        </p:spPr>
        <p:txBody>
          <a:bodyPr/>
          <a:lstStyle>
            <a:lvl1pPr>
              <a:defRPr>
                <a:solidFill>
                  <a:srgbClr val="1D5C5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539750" y="1531392"/>
            <a:ext cx="3092450" cy="2685007"/>
          </a:xfrm>
        </p:spPr>
        <p:txBody>
          <a:bodyPr/>
          <a:lstStyle>
            <a:lvl1pPr marL="0" indent="0">
              <a:buNone/>
              <a:defRPr/>
            </a:lvl1pPr>
            <a:lvl2pPr marL="180975" indent="-180975">
              <a:buFont typeface="Arial" panose="020B0604020202020204" pitchFamily="34" charset="0"/>
              <a:buChar char="•"/>
              <a:defRPr/>
            </a:lvl2pPr>
            <a:lvl3pPr marL="361950" indent="-180975">
              <a:defRPr/>
            </a:lvl3pPr>
            <a:lvl4pPr marL="533400" indent="-171450">
              <a:buFont typeface="Arial" panose="020B0604020202020204" pitchFamily="34" charset="0"/>
              <a:buChar char="•"/>
              <a:defRPr/>
            </a:lvl4pPr>
            <a:lvl5pPr marL="715963" indent="-182563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39750" y="944792"/>
            <a:ext cx="7992690" cy="395288"/>
          </a:xfrm>
        </p:spPr>
        <p:txBody>
          <a:bodyPr/>
          <a:lstStyle>
            <a:lvl1pPr marL="0" indent="0">
              <a:buNone/>
              <a:defRPr>
                <a:solidFill>
                  <a:srgbClr val="92CB9C"/>
                </a:solidFill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dirty="0" smtClean="0"/>
              <a:t>Click to edit sub title</a:t>
            </a:r>
          </a:p>
        </p:txBody>
      </p:sp>
      <p:sp>
        <p:nvSpPr>
          <p:cNvPr id="16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755824" y="4568056"/>
            <a:ext cx="1476000" cy="1476000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pic>
        <p:nvPicPr>
          <p:cNvPr id="11" name="Picture 10" descr="Additional2.jp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883" t="92772"/>
          <a:stretch/>
        </p:blipFill>
        <p:spPr>
          <a:xfrm>
            <a:off x="7753349" y="6362700"/>
            <a:ext cx="1382291" cy="495672"/>
          </a:xfrm>
          <a:prstGeom prst="rect">
            <a:avLst/>
          </a:prstGeom>
        </p:spPr>
      </p:pic>
      <p:sp>
        <p:nvSpPr>
          <p:cNvPr id="12" name="Picture Placeholder 15"/>
          <p:cNvSpPr>
            <a:spLocks noGrp="1"/>
          </p:cNvSpPr>
          <p:nvPr>
            <p:ph type="pic" sz="quarter" idx="17" hasCustomPrompt="1"/>
          </p:nvPr>
        </p:nvSpPr>
        <p:spPr>
          <a:xfrm>
            <a:off x="534248" y="6345368"/>
            <a:ext cx="1080000" cy="396000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</a:lstStyle>
          <a:p>
            <a:r>
              <a:rPr lang="en-GB" dirty="0" smtClean="0"/>
              <a:t>Partner logo 1</a:t>
            </a:r>
            <a:endParaRPr lang="en-GB" dirty="0"/>
          </a:p>
        </p:txBody>
      </p:sp>
      <p:sp>
        <p:nvSpPr>
          <p:cNvPr id="13" name="Picture Placeholder 15"/>
          <p:cNvSpPr>
            <a:spLocks noGrp="1"/>
          </p:cNvSpPr>
          <p:nvPr>
            <p:ph type="pic" sz="quarter" idx="18" hasCustomPrompt="1"/>
          </p:nvPr>
        </p:nvSpPr>
        <p:spPr>
          <a:xfrm>
            <a:off x="1835696" y="6345368"/>
            <a:ext cx="1080000" cy="396000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</a:lstStyle>
          <a:p>
            <a:r>
              <a:rPr lang="en-GB" dirty="0" smtClean="0"/>
              <a:t>Partner logo 2</a:t>
            </a:r>
            <a:endParaRPr lang="en-GB" dirty="0"/>
          </a:p>
        </p:txBody>
      </p:sp>
      <p:sp>
        <p:nvSpPr>
          <p:cNvPr id="14" name="Content Placeholder 2"/>
          <p:cNvSpPr>
            <a:spLocks noGrp="1"/>
          </p:cNvSpPr>
          <p:nvPr>
            <p:ph idx="19"/>
          </p:nvPr>
        </p:nvSpPr>
        <p:spPr>
          <a:xfrm>
            <a:off x="3771900" y="1520824"/>
            <a:ext cx="4787900" cy="4308475"/>
          </a:xfrm>
        </p:spPr>
        <p:txBody>
          <a:bodyPr/>
          <a:lstStyle>
            <a:lvl1pPr marL="0" indent="0">
              <a:buNone/>
              <a:defRPr/>
            </a:lvl1pPr>
            <a:lvl2pPr marL="180975" indent="-180975">
              <a:buFont typeface="Arial" panose="020B0604020202020204" pitchFamily="34" charset="0"/>
              <a:buChar char="•"/>
              <a:defRPr/>
            </a:lvl2pPr>
            <a:lvl3pPr marL="361950" indent="-180975">
              <a:defRPr/>
            </a:lvl3pPr>
            <a:lvl4pPr marL="533400" indent="-171450">
              <a:buFont typeface="Arial" panose="020B0604020202020204" pitchFamily="34" charset="0"/>
              <a:buChar char="•"/>
              <a:defRPr/>
            </a:lvl4pPr>
            <a:lvl5pPr marL="715963" indent="-182563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9580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(Sml Crcl - Head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85167"/>
            <a:ext cx="9144000" cy="572833"/>
          </a:xfrm>
          <a:prstGeom prst="rect">
            <a:avLst/>
          </a:prstGeom>
        </p:spPr>
      </p:pic>
      <p:pic>
        <p:nvPicPr>
          <p:cNvPr id="19" name="Picture 18" descr="Green2_New.pn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519"/>
          <a:stretch/>
        </p:blipFill>
        <p:spPr>
          <a:xfrm rot="10800000">
            <a:off x="0" y="-419100"/>
            <a:ext cx="9144000" cy="28448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39750" y="476792"/>
            <a:ext cx="4832350" cy="404768"/>
          </a:xfrm>
        </p:spPr>
        <p:txBody>
          <a:bodyPr/>
          <a:lstStyle>
            <a:lvl1pPr>
              <a:defRPr>
                <a:solidFill>
                  <a:srgbClr val="1D5C5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539750" y="1556792"/>
            <a:ext cx="4806950" cy="4386808"/>
          </a:xfrm>
        </p:spPr>
        <p:txBody>
          <a:bodyPr/>
          <a:lstStyle>
            <a:lvl1pPr marL="0" indent="0">
              <a:buNone/>
              <a:defRPr/>
            </a:lvl1pPr>
            <a:lvl2pPr marL="180975" indent="-180975">
              <a:buFont typeface="Arial" panose="020B0604020202020204" pitchFamily="34" charset="0"/>
              <a:buChar char="•"/>
              <a:defRPr/>
            </a:lvl2pPr>
            <a:lvl3pPr marL="361950" indent="-180975">
              <a:defRPr/>
            </a:lvl3pPr>
            <a:lvl4pPr marL="533400" indent="-171450">
              <a:buFont typeface="Arial" panose="020B0604020202020204" pitchFamily="34" charset="0"/>
              <a:buChar char="•"/>
              <a:defRPr/>
            </a:lvl4pPr>
            <a:lvl5pPr marL="715963" indent="-182563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39750" y="944792"/>
            <a:ext cx="4819650" cy="395288"/>
          </a:xfrm>
        </p:spPr>
        <p:txBody>
          <a:bodyPr/>
          <a:lstStyle>
            <a:lvl1pPr marL="0" indent="0">
              <a:buNone/>
              <a:defRPr>
                <a:solidFill>
                  <a:srgbClr val="92CB9C"/>
                </a:solidFill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dirty="0" smtClean="0"/>
              <a:t>Click to edit sub title</a:t>
            </a:r>
          </a:p>
        </p:txBody>
      </p:sp>
      <p:sp>
        <p:nvSpPr>
          <p:cNvPr id="12" name="Picture Placeholder 15"/>
          <p:cNvSpPr>
            <a:spLocks noGrp="1"/>
          </p:cNvSpPr>
          <p:nvPr>
            <p:ph type="pic" sz="quarter" idx="17" hasCustomPrompt="1"/>
          </p:nvPr>
        </p:nvSpPr>
        <p:spPr>
          <a:xfrm>
            <a:off x="534248" y="6345368"/>
            <a:ext cx="1080000" cy="396000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</a:lstStyle>
          <a:p>
            <a:r>
              <a:rPr lang="en-GB" dirty="0" smtClean="0"/>
              <a:t>Partner logo 1</a:t>
            </a:r>
            <a:endParaRPr lang="en-GB" dirty="0"/>
          </a:p>
        </p:txBody>
      </p:sp>
      <p:sp>
        <p:nvSpPr>
          <p:cNvPr id="13" name="Picture Placeholder 15"/>
          <p:cNvSpPr>
            <a:spLocks noGrp="1"/>
          </p:cNvSpPr>
          <p:nvPr>
            <p:ph type="pic" sz="quarter" idx="18" hasCustomPrompt="1"/>
          </p:nvPr>
        </p:nvSpPr>
        <p:spPr>
          <a:xfrm>
            <a:off x="1835696" y="6345368"/>
            <a:ext cx="1080000" cy="396000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</a:lstStyle>
          <a:p>
            <a:r>
              <a:rPr lang="en-GB" dirty="0" smtClean="0"/>
              <a:t>Partner logo 2</a:t>
            </a:r>
            <a:endParaRPr lang="en-GB" dirty="0"/>
          </a:p>
        </p:txBody>
      </p:sp>
      <p:sp>
        <p:nvSpPr>
          <p:cNvPr id="14" name="Content Placeholder 2"/>
          <p:cNvSpPr>
            <a:spLocks noGrp="1"/>
          </p:cNvSpPr>
          <p:nvPr>
            <p:ph idx="19"/>
          </p:nvPr>
        </p:nvSpPr>
        <p:spPr>
          <a:xfrm>
            <a:off x="5492750" y="2286000"/>
            <a:ext cx="3092450" cy="3619499"/>
          </a:xfrm>
        </p:spPr>
        <p:txBody>
          <a:bodyPr/>
          <a:lstStyle>
            <a:lvl1pPr marL="0" indent="0">
              <a:buNone/>
              <a:defRPr/>
            </a:lvl1pPr>
            <a:lvl2pPr marL="180975" indent="-180975">
              <a:buFont typeface="Arial" panose="020B0604020202020204" pitchFamily="34" charset="0"/>
              <a:buChar char="•"/>
              <a:defRPr/>
            </a:lvl2pPr>
            <a:lvl3pPr marL="361950" indent="-180975">
              <a:defRPr/>
            </a:lvl3pPr>
            <a:lvl4pPr marL="533400" indent="-171450">
              <a:buFont typeface="Arial" panose="020B0604020202020204" pitchFamily="34" charset="0"/>
              <a:buChar char="•"/>
              <a:defRPr/>
            </a:lvl4pPr>
            <a:lvl5pPr marL="715963" indent="-182563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1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889924" y="364356"/>
            <a:ext cx="1476000" cy="1476000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2954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(Discree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85167"/>
            <a:ext cx="9144000" cy="572833"/>
          </a:xfrm>
          <a:prstGeom prst="rect">
            <a:avLst/>
          </a:prstGeom>
        </p:spPr>
      </p:pic>
      <p:sp>
        <p:nvSpPr>
          <p:cNvPr id="3" name="Picture Placeholder 15"/>
          <p:cNvSpPr>
            <a:spLocks noGrp="1"/>
          </p:cNvSpPr>
          <p:nvPr>
            <p:ph type="pic" sz="quarter" idx="17" hasCustomPrompt="1"/>
          </p:nvPr>
        </p:nvSpPr>
        <p:spPr>
          <a:xfrm>
            <a:off x="519038" y="6345368"/>
            <a:ext cx="1080000" cy="396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/>
            </a:lvl1pPr>
          </a:lstStyle>
          <a:p>
            <a:r>
              <a:rPr lang="en-GB" dirty="0" smtClean="0"/>
              <a:t>Partner logo 1</a:t>
            </a:r>
            <a:endParaRPr lang="en-GB" dirty="0"/>
          </a:p>
        </p:txBody>
      </p:sp>
      <p:sp>
        <p:nvSpPr>
          <p:cNvPr id="4" name="Picture Placeholder 15"/>
          <p:cNvSpPr>
            <a:spLocks noGrp="1"/>
          </p:cNvSpPr>
          <p:nvPr>
            <p:ph type="pic" sz="quarter" idx="18" hasCustomPrompt="1"/>
          </p:nvPr>
        </p:nvSpPr>
        <p:spPr>
          <a:xfrm>
            <a:off x="1820486" y="6345368"/>
            <a:ext cx="1080000" cy="396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/>
            </a:lvl1pPr>
          </a:lstStyle>
          <a:p>
            <a:r>
              <a:rPr lang="en-GB" dirty="0" smtClean="0"/>
              <a:t>Partner logo 2</a:t>
            </a:r>
            <a:endParaRPr lang="en-GB" dirty="0"/>
          </a:p>
        </p:txBody>
      </p:sp>
      <p:sp>
        <p:nvSpPr>
          <p:cNvPr id="5" name="Slide Number Placeholder 13"/>
          <p:cNvSpPr>
            <a:spLocks noGrp="1"/>
          </p:cNvSpPr>
          <p:nvPr>
            <p:ph type="sldNum" sz="quarter" idx="16"/>
          </p:nvPr>
        </p:nvSpPr>
        <p:spPr>
          <a:xfrm>
            <a:off x="3954742" y="6309368"/>
            <a:ext cx="1233500" cy="365125"/>
          </a:xfrm>
          <a:prstGeom prst="rect">
            <a:avLst/>
          </a:prstGeom>
        </p:spPr>
        <p:txBody>
          <a:bodyPr lIns="0" tIns="0" rIns="0" bIns="0" anchor="t" anchorCtr="0"/>
          <a:lstStyle>
            <a:lvl1pPr algn="ctr">
              <a:defRPr/>
            </a:lvl1pPr>
          </a:lstStyle>
          <a:p>
            <a:fld id="{702C51A5-30FB-4CEB-9C7C-A7D3DCD76AFF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/>
          <p:cNvPicPr/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84325" y="7302"/>
            <a:ext cx="7559675" cy="21202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39750" y="936000"/>
            <a:ext cx="6889750" cy="40476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539750" y="1879600"/>
            <a:ext cx="7880826" cy="409370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180975" indent="-180975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  <a:lvl3pPr marL="361950" indent="-180975">
              <a:defRPr>
                <a:solidFill>
                  <a:schemeClr val="tx1"/>
                </a:solidFill>
              </a:defRPr>
            </a:lvl3pPr>
            <a:lvl4pPr marL="533400" indent="-17145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4pPr>
            <a:lvl5pPr marL="715963" indent="-182563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39749" y="1404000"/>
            <a:ext cx="6934783" cy="3952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rgbClr val="DFDDD6"/>
                </a:solidFill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dirty="0" smtClean="0"/>
              <a:t>Click to edit sub title</a:t>
            </a:r>
          </a:p>
        </p:txBody>
      </p:sp>
    </p:spTree>
    <p:extLst>
      <p:ext uri="{BB962C8B-B14F-4D97-AF65-F5344CB8AC3E}">
        <p14:creationId xmlns:p14="http://schemas.microsoft.com/office/powerpoint/2010/main" val="6592766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(Sml Crcl - 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BLUE2_New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3347864" y="6345324"/>
            <a:ext cx="2133600" cy="365125"/>
          </a:xfrm>
          <a:prstGeom prst="rect">
            <a:avLst/>
          </a:prstGeom>
        </p:spPr>
        <p:txBody>
          <a:bodyPr/>
          <a:lstStyle/>
          <a:p>
            <a:fld id="{702C51A5-30FB-4CEB-9C7C-A7D3DCD76AF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Picture Placeholder 15"/>
          <p:cNvSpPr>
            <a:spLocks noGrp="1"/>
          </p:cNvSpPr>
          <p:nvPr>
            <p:ph type="pic" sz="quarter" idx="17" hasCustomPrompt="1"/>
          </p:nvPr>
        </p:nvSpPr>
        <p:spPr>
          <a:xfrm>
            <a:off x="534248" y="6345368"/>
            <a:ext cx="1080000" cy="396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</a:lstStyle>
          <a:p>
            <a:r>
              <a:rPr lang="en-GB" dirty="0" smtClean="0"/>
              <a:t>Partner logo 1</a:t>
            </a:r>
            <a:endParaRPr lang="en-GB" dirty="0"/>
          </a:p>
        </p:txBody>
      </p:sp>
      <p:sp>
        <p:nvSpPr>
          <p:cNvPr id="10" name="Picture Placeholder 15"/>
          <p:cNvSpPr>
            <a:spLocks noGrp="1"/>
          </p:cNvSpPr>
          <p:nvPr>
            <p:ph type="pic" sz="quarter" idx="18" hasCustomPrompt="1"/>
          </p:nvPr>
        </p:nvSpPr>
        <p:spPr>
          <a:xfrm>
            <a:off x="1835696" y="6345368"/>
            <a:ext cx="1080000" cy="396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</a:lstStyle>
          <a:p>
            <a:r>
              <a:rPr lang="en-GB" dirty="0" smtClean="0"/>
              <a:t>Partner logo 2</a:t>
            </a:r>
            <a:endParaRPr lang="en-GB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39750" y="476792"/>
            <a:ext cx="8083550" cy="40476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32977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39750" y="944792"/>
            <a:ext cx="8083550" cy="3952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648FD8"/>
                </a:solidFill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dirty="0" smtClean="0"/>
              <a:t>Click to edit sub title</a:t>
            </a:r>
          </a:p>
        </p:txBody>
      </p:sp>
      <p:sp>
        <p:nvSpPr>
          <p:cNvPr id="16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755824" y="4572000"/>
            <a:ext cx="1476000" cy="1476000"/>
          </a:xfrm>
          <a:prstGeom prst="ellipse">
            <a:avLst/>
          </a:prstGeo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GB" dirty="0"/>
          </a:p>
        </p:txBody>
      </p:sp>
      <p:pic>
        <p:nvPicPr>
          <p:cNvPr id="11" name="Picture 10" descr="Additional2.jp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883" t="92772"/>
          <a:stretch/>
        </p:blipFill>
        <p:spPr>
          <a:xfrm>
            <a:off x="7753349" y="6362700"/>
            <a:ext cx="1382291" cy="495672"/>
          </a:xfrm>
          <a:prstGeom prst="rect">
            <a:avLst/>
          </a:prstGeom>
        </p:spPr>
      </p:pic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39750" y="1437929"/>
            <a:ext cx="3888234" cy="2806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 marL="180975" indent="-180975">
              <a:buFont typeface="Arial" panose="020B0604020202020204" pitchFamily="34" charset="0"/>
              <a:buChar char="•"/>
              <a:defRPr/>
            </a:lvl2pPr>
            <a:lvl3pPr marL="361950" indent="-180975">
              <a:defRPr/>
            </a:lvl3pPr>
            <a:lvl4pPr marL="533400" indent="-171450">
              <a:buFont typeface="Arial" panose="020B0604020202020204" pitchFamily="34" charset="0"/>
              <a:buChar char="•"/>
              <a:defRPr/>
            </a:lvl4pPr>
            <a:lvl5pPr marL="715963" indent="-182563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3" name="Content Placeholder 2"/>
          <p:cNvSpPr>
            <a:spLocks noGrp="1"/>
          </p:cNvSpPr>
          <p:nvPr>
            <p:ph idx="19"/>
          </p:nvPr>
        </p:nvSpPr>
        <p:spPr>
          <a:xfrm>
            <a:off x="4572000" y="1437928"/>
            <a:ext cx="4032448" cy="43173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 marL="180975" indent="-180975">
              <a:buFont typeface="Arial" panose="020B0604020202020204" pitchFamily="34" charset="0"/>
              <a:buChar char="•"/>
              <a:defRPr/>
            </a:lvl2pPr>
            <a:lvl3pPr marL="361950" indent="-180975">
              <a:defRPr/>
            </a:lvl3pPr>
            <a:lvl4pPr marL="533400" indent="-171450">
              <a:buFont typeface="Arial" panose="020B0604020202020204" pitchFamily="34" charset="0"/>
              <a:buChar char="•"/>
              <a:defRPr/>
            </a:lvl4pPr>
            <a:lvl5pPr marL="715963" indent="-182563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09482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(Wht Bckgrn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"/>
            <a:ext cx="9142985" cy="685723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34"/>
          <a:stretch/>
        </p:blipFill>
        <p:spPr>
          <a:xfrm>
            <a:off x="0" y="6368995"/>
            <a:ext cx="9144000" cy="489005"/>
          </a:xfrm>
          <a:prstGeom prst="rect">
            <a:avLst/>
          </a:prstGeom>
        </p:spPr>
      </p:pic>
      <p:sp>
        <p:nvSpPr>
          <p:cNvPr id="16" name="Slide Number Placeholder 13"/>
          <p:cNvSpPr>
            <a:spLocks noGrp="1"/>
          </p:cNvSpPr>
          <p:nvPr>
            <p:ph type="sldNum" sz="quarter" idx="16"/>
          </p:nvPr>
        </p:nvSpPr>
        <p:spPr>
          <a:xfrm>
            <a:off x="3954742" y="6309368"/>
            <a:ext cx="1233500" cy="365125"/>
          </a:xfrm>
        </p:spPr>
        <p:txBody>
          <a:bodyPr lIns="0" tIns="0" rIns="0" bIns="0" anchor="t" anchorCtr="0"/>
          <a:lstStyle>
            <a:lvl1pPr algn="ctr">
              <a:defRPr/>
            </a:lvl1pPr>
          </a:lstStyle>
          <a:p>
            <a:fld id="{702C51A5-30FB-4CEB-9C7C-A7D3DCD76AF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5590964" cy="404768"/>
          </a:xfrm>
        </p:spPr>
        <p:txBody>
          <a:bodyPr/>
          <a:lstStyle>
            <a:lvl1pPr>
              <a:defRPr>
                <a:solidFill>
                  <a:srgbClr val="1D5C5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360000" y="828000"/>
            <a:ext cx="5616575" cy="395288"/>
          </a:xfrm>
        </p:spPr>
        <p:txBody>
          <a:bodyPr/>
          <a:lstStyle>
            <a:lvl1pPr marL="0" indent="0">
              <a:buNone/>
              <a:defRPr>
                <a:solidFill>
                  <a:srgbClr val="92CB9C"/>
                </a:solidFill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dirty="0" smtClean="0"/>
              <a:t>Click to edit sub title</a:t>
            </a:r>
          </a:p>
        </p:txBody>
      </p:sp>
      <p:sp>
        <p:nvSpPr>
          <p:cNvPr id="20" name="Picture Placeholder 8"/>
          <p:cNvSpPr>
            <a:spLocks noGrp="1"/>
          </p:cNvSpPr>
          <p:nvPr>
            <p:ph type="pic" sz="quarter" idx="20"/>
          </p:nvPr>
        </p:nvSpPr>
        <p:spPr>
          <a:xfrm>
            <a:off x="3734890" y="1628800"/>
            <a:ext cx="5408095" cy="4638310"/>
          </a:xfrm>
          <a:custGeom>
            <a:avLst/>
            <a:gdLst>
              <a:gd name="connsiteX0" fmla="*/ 0 w 2016224"/>
              <a:gd name="connsiteY0" fmla="*/ 1008112 h 2016224"/>
              <a:gd name="connsiteX1" fmla="*/ 1008112 w 2016224"/>
              <a:gd name="connsiteY1" fmla="*/ 0 h 2016224"/>
              <a:gd name="connsiteX2" fmla="*/ 2016224 w 2016224"/>
              <a:gd name="connsiteY2" fmla="*/ 1008112 h 2016224"/>
              <a:gd name="connsiteX3" fmla="*/ 1008112 w 2016224"/>
              <a:gd name="connsiteY3" fmla="*/ 2016224 h 2016224"/>
              <a:gd name="connsiteX4" fmla="*/ 0 w 2016224"/>
              <a:gd name="connsiteY4" fmla="*/ 1008112 h 2016224"/>
              <a:gd name="connsiteX0" fmla="*/ 4399 w 2020623"/>
              <a:gd name="connsiteY0" fmla="*/ 1541512 h 2549624"/>
              <a:gd name="connsiteX1" fmla="*/ 1355411 w 2020623"/>
              <a:gd name="connsiteY1" fmla="*/ 0 h 2549624"/>
              <a:gd name="connsiteX2" fmla="*/ 2020623 w 2020623"/>
              <a:gd name="connsiteY2" fmla="*/ 1541512 h 2549624"/>
              <a:gd name="connsiteX3" fmla="*/ 1012511 w 2020623"/>
              <a:gd name="connsiteY3" fmla="*/ 2549624 h 2549624"/>
              <a:gd name="connsiteX4" fmla="*/ 4399 w 2020623"/>
              <a:gd name="connsiteY4" fmla="*/ 1541512 h 2549624"/>
              <a:gd name="connsiteX0" fmla="*/ 932 w 4246488"/>
              <a:gd name="connsiteY0" fmla="*/ 3257702 h 3378198"/>
              <a:gd name="connsiteX1" fmla="*/ 3580794 w 4246488"/>
              <a:gd name="connsiteY1" fmla="*/ 39790 h 3378198"/>
              <a:gd name="connsiteX2" fmla="*/ 4246006 w 4246488"/>
              <a:gd name="connsiteY2" fmla="*/ 1581302 h 3378198"/>
              <a:gd name="connsiteX3" fmla="*/ 3237894 w 4246488"/>
              <a:gd name="connsiteY3" fmla="*/ 2589414 h 3378198"/>
              <a:gd name="connsiteX4" fmla="*/ 932 w 4246488"/>
              <a:gd name="connsiteY4" fmla="*/ 3257702 h 3378198"/>
              <a:gd name="connsiteX0" fmla="*/ 14661 w 4921720"/>
              <a:gd name="connsiteY0" fmla="*/ 4411721 h 4609806"/>
              <a:gd name="connsiteX1" fmla="*/ 4689898 w 4921720"/>
              <a:gd name="connsiteY1" fmla="*/ 22234 h 4609806"/>
              <a:gd name="connsiteX2" fmla="*/ 4259735 w 4921720"/>
              <a:gd name="connsiteY2" fmla="*/ 2735321 h 4609806"/>
              <a:gd name="connsiteX3" fmla="*/ 3251623 w 4921720"/>
              <a:gd name="connsiteY3" fmla="*/ 3743433 h 4609806"/>
              <a:gd name="connsiteX4" fmla="*/ 14661 w 4921720"/>
              <a:gd name="connsiteY4" fmla="*/ 4411721 h 4609806"/>
              <a:gd name="connsiteX0" fmla="*/ 14661 w 4957429"/>
              <a:gd name="connsiteY0" fmla="*/ 4404495 h 4602580"/>
              <a:gd name="connsiteX1" fmla="*/ 4689898 w 4957429"/>
              <a:gd name="connsiteY1" fmla="*/ 15008 h 4602580"/>
              <a:gd name="connsiteX2" fmla="*/ 4259735 w 4957429"/>
              <a:gd name="connsiteY2" fmla="*/ 2728095 h 4602580"/>
              <a:gd name="connsiteX3" fmla="*/ 3251623 w 4957429"/>
              <a:gd name="connsiteY3" fmla="*/ 3736207 h 4602580"/>
              <a:gd name="connsiteX4" fmla="*/ 14661 w 4957429"/>
              <a:gd name="connsiteY4" fmla="*/ 4404495 h 4602580"/>
              <a:gd name="connsiteX0" fmla="*/ 64533 w 5007301"/>
              <a:gd name="connsiteY0" fmla="*/ 4404627 h 4618299"/>
              <a:gd name="connsiteX1" fmla="*/ 4739770 w 5007301"/>
              <a:gd name="connsiteY1" fmla="*/ 15140 h 4618299"/>
              <a:gd name="connsiteX2" fmla="*/ 4309607 w 5007301"/>
              <a:gd name="connsiteY2" fmla="*/ 2728227 h 4618299"/>
              <a:gd name="connsiteX3" fmla="*/ 3301495 w 5007301"/>
              <a:gd name="connsiteY3" fmla="*/ 3736339 h 4618299"/>
              <a:gd name="connsiteX4" fmla="*/ 64533 w 5007301"/>
              <a:gd name="connsiteY4" fmla="*/ 4404627 h 4618299"/>
              <a:gd name="connsiteX0" fmla="*/ 64380 w 4879805"/>
              <a:gd name="connsiteY0" fmla="*/ 4558150 h 4756446"/>
              <a:gd name="connsiteX1" fmla="*/ 4653892 w 4879805"/>
              <a:gd name="connsiteY1" fmla="*/ 25788 h 4756446"/>
              <a:gd name="connsiteX2" fmla="*/ 4223729 w 4879805"/>
              <a:gd name="connsiteY2" fmla="*/ 2738875 h 4756446"/>
              <a:gd name="connsiteX3" fmla="*/ 3215617 w 4879805"/>
              <a:gd name="connsiteY3" fmla="*/ 3746987 h 4756446"/>
              <a:gd name="connsiteX4" fmla="*/ 64380 w 4879805"/>
              <a:gd name="connsiteY4" fmla="*/ 4558150 h 4756446"/>
              <a:gd name="connsiteX0" fmla="*/ 65737 w 5073909"/>
              <a:gd name="connsiteY0" fmla="*/ 4536594 h 4718337"/>
              <a:gd name="connsiteX1" fmla="*/ 4655249 w 5073909"/>
              <a:gd name="connsiteY1" fmla="*/ 4232 h 4718337"/>
              <a:gd name="connsiteX2" fmla="*/ 4863261 w 5073909"/>
              <a:gd name="connsiteY2" fmla="*/ 3707919 h 4718337"/>
              <a:gd name="connsiteX3" fmla="*/ 3216974 w 5073909"/>
              <a:gd name="connsiteY3" fmla="*/ 3725431 h 4718337"/>
              <a:gd name="connsiteX4" fmla="*/ 65737 w 5073909"/>
              <a:gd name="connsiteY4" fmla="*/ 4536594 h 4718337"/>
              <a:gd name="connsiteX0" fmla="*/ 11587 w 5019759"/>
              <a:gd name="connsiteY0" fmla="*/ 4536594 h 4877233"/>
              <a:gd name="connsiteX1" fmla="*/ 4601099 w 5019759"/>
              <a:gd name="connsiteY1" fmla="*/ 4232 h 4877233"/>
              <a:gd name="connsiteX2" fmla="*/ 4809111 w 5019759"/>
              <a:gd name="connsiteY2" fmla="*/ 3707919 h 4877233"/>
              <a:gd name="connsiteX3" fmla="*/ 3334274 w 5019759"/>
              <a:gd name="connsiteY3" fmla="*/ 4458856 h 4877233"/>
              <a:gd name="connsiteX4" fmla="*/ 11587 w 5019759"/>
              <a:gd name="connsiteY4" fmla="*/ 4536594 h 4877233"/>
              <a:gd name="connsiteX0" fmla="*/ 11276 w 5121542"/>
              <a:gd name="connsiteY0" fmla="*/ 4334814 h 4728779"/>
              <a:gd name="connsiteX1" fmla="*/ 4696038 w 5121542"/>
              <a:gd name="connsiteY1" fmla="*/ 2477 h 4728779"/>
              <a:gd name="connsiteX2" fmla="*/ 4904050 w 5121542"/>
              <a:gd name="connsiteY2" fmla="*/ 3706164 h 4728779"/>
              <a:gd name="connsiteX3" fmla="*/ 3429213 w 5121542"/>
              <a:gd name="connsiteY3" fmla="*/ 4457101 h 4728779"/>
              <a:gd name="connsiteX4" fmla="*/ 11276 w 5121542"/>
              <a:gd name="connsiteY4" fmla="*/ 4334814 h 4728779"/>
              <a:gd name="connsiteX0" fmla="*/ 2988 w 4895762"/>
              <a:gd name="connsiteY0" fmla="*/ 3497447 h 3831681"/>
              <a:gd name="connsiteX1" fmla="*/ 2858950 w 4895762"/>
              <a:gd name="connsiteY1" fmla="*/ 3310 h 3831681"/>
              <a:gd name="connsiteX2" fmla="*/ 4895762 w 4895762"/>
              <a:gd name="connsiteY2" fmla="*/ 2868797 h 3831681"/>
              <a:gd name="connsiteX3" fmla="*/ 3420925 w 4895762"/>
              <a:gd name="connsiteY3" fmla="*/ 3619734 h 3831681"/>
              <a:gd name="connsiteX4" fmla="*/ 2988 w 4895762"/>
              <a:gd name="connsiteY4" fmla="*/ 3497447 h 3831681"/>
              <a:gd name="connsiteX0" fmla="*/ 3031 w 4857705"/>
              <a:gd name="connsiteY0" fmla="*/ 3632277 h 3927290"/>
              <a:gd name="connsiteX1" fmla="*/ 2820893 w 4857705"/>
              <a:gd name="connsiteY1" fmla="*/ 4790 h 3927290"/>
              <a:gd name="connsiteX2" fmla="*/ 4857705 w 4857705"/>
              <a:gd name="connsiteY2" fmla="*/ 2870277 h 3927290"/>
              <a:gd name="connsiteX3" fmla="*/ 3382868 w 4857705"/>
              <a:gd name="connsiteY3" fmla="*/ 3621214 h 3927290"/>
              <a:gd name="connsiteX4" fmla="*/ 3031 w 4857705"/>
              <a:gd name="connsiteY4" fmla="*/ 3632277 h 3927290"/>
              <a:gd name="connsiteX0" fmla="*/ 16422 w 4871096"/>
              <a:gd name="connsiteY0" fmla="*/ 3166635 h 3427343"/>
              <a:gd name="connsiteX1" fmla="*/ 2224684 w 4871096"/>
              <a:gd name="connsiteY1" fmla="*/ 5873 h 3427343"/>
              <a:gd name="connsiteX2" fmla="*/ 4871096 w 4871096"/>
              <a:gd name="connsiteY2" fmla="*/ 2404635 h 3427343"/>
              <a:gd name="connsiteX3" fmla="*/ 3396259 w 4871096"/>
              <a:gd name="connsiteY3" fmla="*/ 3155572 h 3427343"/>
              <a:gd name="connsiteX4" fmla="*/ 16422 w 4871096"/>
              <a:gd name="connsiteY4" fmla="*/ 3166635 h 3427343"/>
              <a:gd name="connsiteX0" fmla="*/ 16779 w 4871453"/>
              <a:gd name="connsiteY0" fmla="*/ 3177428 h 3438136"/>
              <a:gd name="connsiteX1" fmla="*/ 2225041 w 4871453"/>
              <a:gd name="connsiteY1" fmla="*/ 16666 h 3438136"/>
              <a:gd name="connsiteX2" fmla="*/ 4871453 w 4871453"/>
              <a:gd name="connsiteY2" fmla="*/ 2415428 h 3438136"/>
              <a:gd name="connsiteX3" fmla="*/ 3396616 w 4871453"/>
              <a:gd name="connsiteY3" fmla="*/ 3166365 h 3438136"/>
              <a:gd name="connsiteX4" fmla="*/ 16779 w 4871453"/>
              <a:gd name="connsiteY4" fmla="*/ 3177428 h 3438136"/>
              <a:gd name="connsiteX0" fmla="*/ 2574 w 4857248"/>
              <a:gd name="connsiteY0" fmla="*/ 3177428 h 3471741"/>
              <a:gd name="connsiteX1" fmla="*/ 2210836 w 4857248"/>
              <a:gd name="connsiteY1" fmla="*/ 16666 h 3471741"/>
              <a:gd name="connsiteX2" fmla="*/ 4857248 w 4857248"/>
              <a:gd name="connsiteY2" fmla="*/ 2415428 h 3471741"/>
              <a:gd name="connsiteX3" fmla="*/ 3382411 w 4857248"/>
              <a:gd name="connsiteY3" fmla="*/ 3166365 h 3471741"/>
              <a:gd name="connsiteX4" fmla="*/ 2574 w 4857248"/>
              <a:gd name="connsiteY4" fmla="*/ 3177428 h 3471741"/>
              <a:gd name="connsiteX0" fmla="*/ 2498 w 4809547"/>
              <a:gd name="connsiteY0" fmla="*/ 4340500 h 4820910"/>
              <a:gd name="connsiteX1" fmla="*/ 2210760 w 4809547"/>
              <a:gd name="connsiteY1" fmla="*/ 1179738 h 4820910"/>
              <a:gd name="connsiteX2" fmla="*/ 4809547 w 4809547"/>
              <a:gd name="connsiteY2" fmla="*/ 178075 h 4820910"/>
              <a:gd name="connsiteX3" fmla="*/ 3382335 w 4809547"/>
              <a:gd name="connsiteY3" fmla="*/ 4329437 h 4820910"/>
              <a:gd name="connsiteX4" fmla="*/ 2498 w 4809547"/>
              <a:gd name="connsiteY4" fmla="*/ 4340500 h 4820910"/>
              <a:gd name="connsiteX0" fmla="*/ 2498 w 4809547"/>
              <a:gd name="connsiteY0" fmla="*/ 4340500 h 4820910"/>
              <a:gd name="connsiteX1" fmla="*/ 2210760 w 4809547"/>
              <a:gd name="connsiteY1" fmla="*/ 1179738 h 4820910"/>
              <a:gd name="connsiteX2" fmla="*/ 4809547 w 4809547"/>
              <a:gd name="connsiteY2" fmla="*/ 178075 h 4820910"/>
              <a:gd name="connsiteX3" fmla="*/ 3382335 w 4809547"/>
              <a:gd name="connsiteY3" fmla="*/ 4329437 h 4820910"/>
              <a:gd name="connsiteX4" fmla="*/ 2498 w 4809547"/>
              <a:gd name="connsiteY4" fmla="*/ 4340500 h 4820910"/>
              <a:gd name="connsiteX0" fmla="*/ 2692 w 5486016"/>
              <a:gd name="connsiteY0" fmla="*/ 4538484 h 5033030"/>
              <a:gd name="connsiteX1" fmla="*/ 2210954 w 5486016"/>
              <a:gd name="connsiteY1" fmla="*/ 1377722 h 5033030"/>
              <a:gd name="connsiteX2" fmla="*/ 5486016 w 5486016"/>
              <a:gd name="connsiteY2" fmla="*/ 156984 h 5033030"/>
              <a:gd name="connsiteX3" fmla="*/ 3382529 w 5486016"/>
              <a:gd name="connsiteY3" fmla="*/ 4527421 h 5033030"/>
              <a:gd name="connsiteX4" fmla="*/ 2692 w 5486016"/>
              <a:gd name="connsiteY4" fmla="*/ 4538484 h 5033030"/>
              <a:gd name="connsiteX0" fmla="*/ 22074 w 5505398"/>
              <a:gd name="connsiteY0" fmla="*/ 4540428 h 5009174"/>
              <a:gd name="connsiteX1" fmla="*/ 2116036 w 5505398"/>
              <a:gd name="connsiteY1" fmla="*/ 1360616 h 5009174"/>
              <a:gd name="connsiteX2" fmla="*/ 5505398 w 5505398"/>
              <a:gd name="connsiteY2" fmla="*/ 158928 h 5009174"/>
              <a:gd name="connsiteX3" fmla="*/ 3401911 w 5505398"/>
              <a:gd name="connsiteY3" fmla="*/ 4529365 h 5009174"/>
              <a:gd name="connsiteX4" fmla="*/ 22074 w 5505398"/>
              <a:gd name="connsiteY4" fmla="*/ 4540428 h 5009174"/>
              <a:gd name="connsiteX0" fmla="*/ 23803 w 5507127"/>
              <a:gd name="connsiteY0" fmla="*/ 4542418 h 5012267"/>
              <a:gd name="connsiteX1" fmla="*/ 2079665 w 5507127"/>
              <a:gd name="connsiteY1" fmla="*/ 1343556 h 5012267"/>
              <a:gd name="connsiteX2" fmla="*/ 5507127 w 5507127"/>
              <a:gd name="connsiteY2" fmla="*/ 160918 h 5012267"/>
              <a:gd name="connsiteX3" fmla="*/ 3403640 w 5507127"/>
              <a:gd name="connsiteY3" fmla="*/ 4531355 h 5012267"/>
              <a:gd name="connsiteX4" fmla="*/ 23803 w 5507127"/>
              <a:gd name="connsiteY4" fmla="*/ 4542418 h 5012267"/>
              <a:gd name="connsiteX0" fmla="*/ 904 w 5484228"/>
              <a:gd name="connsiteY0" fmla="*/ 4542418 h 5128960"/>
              <a:gd name="connsiteX1" fmla="*/ 2056766 w 5484228"/>
              <a:gd name="connsiteY1" fmla="*/ 1343556 h 5128960"/>
              <a:gd name="connsiteX2" fmla="*/ 5484228 w 5484228"/>
              <a:gd name="connsiteY2" fmla="*/ 160918 h 5128960"/>
              <a:gd name="connsiteX3" fmla="*/ 3380741 w 5484228"/>
              <a:gd name="connsiteY3" fmla="*/ 4531355 h 5128960"/>
              <a:gd name="connsiteX4" fmla="*/ 904 w 5484228"/>
              <a:gd name="connsiteY4" fmla="*/ 4542418 h 5128960"/>
              <a:gd name="connsiteX0" fmla="*/ 24704 w 5508028"/>
              <a:gd name="connsiteY0" fmla="*/ 4539451 h 5007647"/>
              <a:gd name="connsiteX1" fmla="*/ 2061516 w 5508028"/>
              <a:gd name="connsiteY1" fmla="*/ 1369164 h 5007647"/>
              <a:gd name="connsiteX2" fmla="*/ 5508028 w 5508028"/>
              <a:gd name="connsiteY2" fmla="*/ 157951 h 5007647"/>
              <a:gd name="connsiteX3" fmla="*/ 3404541 w 5508028"/>
              <a:gd name="connsiteY3" fmla="*/ 4528388 h 5007647"/>
              <a:gd name="connsiteX4" fmla="*/ 24704 w 5508028"/>
              <a:gd name="connsiteY4" fmla="*/ 4539451 h 5007647"/>
              <a:gd name="connsiteX0" fmla="*/ 107368 w 5876219"/>
              <a:gd name="connsiteY0" fmla="*/ 4539451 h 4699434"/>
              <a:gd name="connsiteX1" fmla="*/ 2144180 w 5876219"/>
              <a:gd name="connsiteY1" fmla="*/ 1369164 h 4699434"/>
              <a:gd name="connsiteX2" fmla="*/ 5590692 w 5876219"/>
              <a:gd name="connsiteY2" fmla="*/ 157951 h 4699434"/>
              <a:gd name="connsiteX3" fmla="*/ 5420780 w 5876219"/>
              <a:gd name="connsiteY3" fmla="*/ 3804488 h 4699434"/>
              <a:gd name="connsiteX4" fmla="*/ 107368 w 5876219"/>
              <a:gd name="connsiteY4" fmla="*/ 4539451 h 4699434"/>
              <a:gd name="connsiteX0" fmla="*/ 30083 w 5513407"/>
              <a:gd name="connsiteY0" fmla="*/ 4539451 h 5132005"/>
              <a:gd name="connsiteX1" fmla="*/ 2066895 w 5513407"/>
              <a:gd name="connsiteY1" fmla="*/ 1369164 h 5132005"/>
              <a:gd name="connsiteX2" fmla="*/ 5513407 w 5513407"/>
              <a:gd name="connsiteY2" fmla="*/ 157951 h 5132005"/>
              <a:gd name="connsiteX3" fmla="*/ 3571845 w 5513407"/>
              <a:gd name="connsiteY3" fmla="*/ 4718888 h 5132005"/>
              <a:gd name="connsiteX4" fmla="*/ 30083 w 5513407"/>
              <a:gd name="connsiteY4" fmla="*/ 4539451 h 5132005"/>
              <a:gd name="connsiteX0" fmla="*/ 30083 w 5513407"/>
              <a:gd name="connsiteY0" fmla="*/ 4539451 h 4858664"/>
              <a:gd name="connsiteX1" fmla="*/ 2066895 w 5513407"/>
              <a:gd name="connsiteY1" fmla="*/ 1369164 h 4858664"/>
              <a:gd name="connsiteX2" fmla="*/ 5513407 w 5513407"/>
              <a:gd name="connsiteY2" fmla="*/ 157951 h 4858664"/>
              <a:gd name="connsiteX3" fmla="*/ 3571845 w 5513407"/>
              <a:gd name="connsiteY3" fmla="*/ 4718888 h 4858664"/>
              <a:gd name="connsiteX4" fmla="*/ 30083 w 5513407"/>
              <a:gd name="connsiteY4" fmla="*/ 4539451 h 4858664"/>
              <a:gd name="connsiteX0" fmla="*/ 38283 w 5521607"/>
              <a:gd name="connsiteY0" fmla="*/ 4539451 h 4843046"/>
              <a:gd name="connsiteX1" fmla="*/ 2075095 w 5521607"/>
              <a:gd name="connsiteY1" fmla="*/ 1369164 h 4843046"/>
              <a:gd name="connsiteX2" fmla="*/ 5521607 w 5521607"/>
              <a:gd name="connsiteY2" fmla="*/ 157951 h 4843046"/>
              <a:gd name="connsiteX3" fmla="*/ 3580045 w 5521607"/>
              <a:gd name="connsiteY3" fmla="*/ 4718888 h 4843046"/>
              <a:gd name="connsiteX4" fmla="*/ 38283 w 5521607"/>
              <a:gd name="connsiteY4" fmla="*/ 4539451 h 4843046"/>
              <a:gd name="connsiteX0" fmla="*/ 38842 w 5493591"/>
              <a:gd name="connsiteY0" fmla="*/ 4655564 h 5173456"/>
              <a:gd name="connsiteX1" fmla="*/ 2047079 w 5493591"/>
              <a:gd name="connsiteY1" fmla="*/ 1370977 h 5173456"/>
              <a:gd name="connsiteX2" fmla="*/ 5493591 w 5493591"/>
              <a:gd name="connsiteY2" fmla="*/ 159764 h 5173456"/>
              <a:gd name="connsiteX3" fmla="*/ 3552029 w 5493591"/>
              <a:gd name="connsiteY3" fmla="*/ 4720701 h 5173456"/>
              <a:gd name="connsiteX4" fmla="*/ 38842 w 5493591"/>
              <a:gd name="connsiteY4" fmla="*/ 4655564 h 5173456"/>
              <a:gd name="connsiteX0" fmla="*/ 279290 w 5734039"/>
              <a:gd name="connsiteY0" fmla="*/ 4655564 h 5038830"/>
              <a:gd name="connsiteX1" fmla="*/ 2287527 w 5734039"/>
              <a:gd name="connsiteY1" fmla="*/ 1370977 h 5038830"/>
              <a:gd name="connsiteX2" fmla="*/ 5734039 w 5734039"/>
              <a:gd name="connsiteY2" fmla="*/ 159764 h 5038830"/>
              <a:gd name="connsiteX3" fmla="*/ 3792477 w 5734039"/>
              <a:gd name="connsiteY3" fmla="*/ 4720701 h 5038830"/>
              <a:gd name="connsiteX4" fmla="*/ 279290 w 5734039"/>
              <a:gd name="connsiteY4" fmla="*/ 4655564 h 5038830"/>
              <a:gd name="connsiteX0" fmla="*/ 289954 w 5744703"/>
              <a:gd name="connsiteY0" fmla="*/ 4655564 h 5038830"/>
              <a:gd name="connsiteX1" fmla="*/ 2298191 w 5744703"/>
              <a:gd name="connsiteY1" fmla="*/ 1370977 h 5038830"/>
              <a:gd name="connsiteX2" fmla="*/ 5744703 w 5744703"/>
              <a:gd name="connsiteY2" fmla="*/ 159764 h 5038830"/>
              <a:gd name="connsiteX3" fmla="*/ 3803141 w 5744703"/>
              <a:gd name="connsiteY3" fmla="*/ 4720701 h 5038830"/>
              <a:gd name="connsiteX4" fmla="*/ 289954 w 5744703"/>
              <a:gd name="connsiteY4" fmla="*/ 4655564 h 5038830"/>
              <a:gd name="connsiteX0" fmla="*/ 313014 w 5501063"/>
              <a:gd name="connsiteY0" fmla="*/ 4839483 h 5104397"/>
              <a:gd name="connsiteX1" fmla="*/ 2054551 w 5501063"/>
              <a:gd name="connsiteY1" fmla="*/ 1373921 h 5104397"/>
              <a:gd name="connsiteX2" fmla="*/ 5501063 w 5501063"/>
              <a:gd name="connsiteY2" fmla="*/ 162708 h 5104397"/>
              <a:gd name="connsiteX3" fmla="*/ 3559501 w 5501063"/>
              <a:gd name="connsiteY3" fmla="*/ 4723645 h 5104397"/>
              <a:gd name="connsiteX4" fmla="*/ 313014 w 5501063"/>
              <a:gd name="connsiteY4" fmla="*/ 4839483 h 5104397"/>
              <a:gd name="connsiteX0" fmla="*/ 320895 w 5508944"/>
              <a:gd name="connsiteY0" fmla="*/ 4833981 h 5098895"/>
              <a:gd name="connsiteX1" fmla="*/ 2062432 w 5508944"/>
              <a:gd name="connsiteY1" fmla="*/ 1368419 h 5098895"/>
              <a:gd name="connsiteX2" fmla="*/ 5508944 w 5508944"/>
              <a:gd name="connsiteY2" fmla="*/ 157206 h 5098895"/>
              <a:gd name="connsiteX3" fmla="*/ 3567382 w 5508944"/>
              <a:gd name="connsiteY3" fmla="*/ 4718143 h 5098895"/>
              <a:gd name="connsiteX4" fmla="*/ 320895 w 5508944"/>
              <a:gd name="connsiteY4" fmla="*/ 4833981 h 5098895"/>
              <a:gd name="connsiteX0" fmla="*/ 320895 w 5508944"/>
              <a:gd name="connsiteY0" fmla="*/ 4833981 h 4834341"/>
              <a:gd name="connsiteX1" fmla="*/ 2062432 w 5508944"/>
              <a:gd name="connsiteY1" fmla="*/ 1368419 h 4834341"/>
              <a:gd name="connsiteX2" fmla="*/ 5508944 w 5508944"/>
              <a:gd name="connsiteY2" fmla="*/ 157206 h 4834341"/>
              <a:gd name="connsiteX3" fmla="*/ 3567382 w 5508944"/>
              <a:gd name="connsiteY3" fmla="*/ 4718143 h 4834341"/>
              <a:gd name="connsiteX4" fmla="*/ 320895 w 5508944"/>
              <a:gd name="connsiteY4" fmla="*/ 4833981 h 4834341"/>
              <a:gd name="connsiteX0" fmla="*/ 320895 w 5508944"/>
              <a:gd name="connsiteY0" fmla="*/ 4833981 h 4834468"/>
              <a:gd name="connsiteX1" fmla="*/ 2062432 w 5508944"/>
              <a:gd name="connsiteY1" fmla="*/ 1368419 h 4834468"/>
              <a:gd name="connsiteX2" fmla="*/ 5508944 w 5508944"/>
              <a:gd name="connsiteY2" fmla="*/ 157206 h 4834468"/>
              <a:gd name="connsiteX3" fmla="*/ 3567382 w 5508944"/>
              <a:gd name="connsiteY3" fmla="*/ 4718143 h 4834468"/>
              <a:gd name="connsiteX4" fmla="*/ 320895 w 5508944"/>
              <a:gd name="connsiteY4" fmla="*/ 4833981 h 4834468"/>
              <a:gd name="connsiteX0" fmla="*/ 99446 w 5613863"/>
              <a:gd name="connsiteY0" fmla="*/ 4833981 h 5052824"/>
              <a:gd name="connsiteX1" fmla="*/ 1840983 w 5613863"/>
              <a:gd name="connsiteY1" fmla="*/ 1368419 h 5052824"/>
              <a:gd name="connsiteX2" fmla="*/ 5287495 w 5613863"/>
              <a:gd name="connsiteY2" fmla="*/ 157206 h 5052824"/>
              <a:gd name="connsiteX3" fmla="*/ 4631808 w 5613863"/>
              <a:gd name="connsiteY3" fmla="*/ 4660993 h 5052824"/>
              <a:gd name="connsiteX4" fmla="*/ 99446 w 5613863"/>
              <a:gd name="connsiteY4" fmla="*/ 4833981 h 5052824"/>
              <a:gd name="connsiteX0" fmla="*/ 86655 w 5514408"/>
              <a:gd name="connsiteY0" fmla="*/ 4791075 h 5223556"/>
              <a:gd name="connsiteX1" fmla="*/ 2037742 w 5514408"/>
              <a:gd name="connsiteY1" fmla="*/ 1373138 h 5223556"/>
              <a:gd name="connsiteX2" fmla="*/ 5484254 w 5514408"/>
              <a:gd name="connsiteY2" fmla="*/ 161925 h 5223556"/>
              <a:gd name="connsiteX3" fmla="*/ 4828567 w 5514408"/>
              <a:gd name="connsiteY3" fmla="*/ 4665712 h 5223556"/>
              <a:gd name="connsiteX4" fmla="*/ 86655 w 5514408"/>
              <a:gd name="connsiteY4" fmla="*/ 4791075 h 5223556"/>
              <a:gd name="connsiteX0" fmla="*/ 271378 w 5699131"/>
              <a:gd name="connsiteY0" fmla="*/ 4791075 h 5038524"/>
              <a:gd name="connsiteX1" fmla="*/ 2222465 w 5699131"/>
              <a:gd name="connsiteY1" fmla="*/ 1373138 h 5038524"/>
              <a:gd name="connsiteX2" fmla="*/ 5668977 w 5699131"/>
              <a:gd name="connsiteY2" fmla="*/ 161925 h 5038524"/>
              <a:gd name="connsiteX3" fmla="*/ 5013290 w 5699131"/>
              <a:gd name="connsiteY3" fmla="*/ 4665712 h 5038524"/>
              <a:gd name="connsiteX4" fmla="*/ 271378 w 5699131"/>
              <a:gd name="connsiteY4" fmla="*/ 4791075 h 5038524"/>
              <a:gd name="connsiteX0" fmla="*/ 285636 w 5535357"/>
              <a:gd name="connsiteY0" fmla="*/ 4791075 h 5038524"/>
              <a:gd name="connsiteX1" fmla="*/ 2065273 w 5535357"/>
              <a:gd name="connsiteY1" fmla="*/ 1373138 h 5038524"/>
              <a:gd name="connsiteX2" fmla="*/ 5511785 w 5535357"/>
              <a:gd name="connsiteY2" fmla="*/ 161925 h 5038524"/>
              <a:gd name="connsiteX3" fmla="*/ 4856098 w 5535357"/>
              <a:gd name="connsiteY3" fmla="*/ 4665712 h 5038524"/>
              <a:gd name="connsiteX4" fmla="*/ 285636 w 5535357"/>
              <a:gd name="connsiteY4" fmla="*/ 4791075 h 5038524"/>
              <a:gd name="connsiteX0" fmla="*/ 285636 w 5771195"/>
              <a:gd name="connsiteY0" fmla="*/ 4791075 h 4791219"/>
              <a:gd name="connsiteX1" fmla="*/ 2065273 w 5771195"/>
              <a:gd name="connsiteY1" fmla="*/ 1373138 h 4791219"/>
              <a:gd name="connsiteX2" fmla="*/ 5511785 w 5771195"/>
              <a:gd name="connsiteY2" fmla="*/ 161925 h 4791219"/>
              <a:gd name="connsiteX3" fmla="*/ 4856098 w 5771195"/>
              <a:gd name="connsiteY3" fmla="*/ 4665712 h 4791219"/>
              <a:gd name="connsiteX4" fmla="*/ 285636 w 5771195"/>
              <a:gd name="connsiteY4" fmla="*/ 4791075 h 4791219"/>
              <a:gd name="connsiteX0" fmla="*/ 295940 w 5781499"/>
              <a:gd name="connsiteY0" fmla="*/ 4788307 h 4788449"/>
              <a:gd name="connsiteX1" fmla="*/ 2075577 w 5781499"/>
              <a:gd name="connsiteY1" fmla="*/ 1370370 h 4788449"/>
              <a:gd name="connsiteX2" fmla="*/ 5522089 w 5781499"/>
              <a:gd name="connsiteY2" fmla="*/ 159157 h 4788449"/>
              <a:gd name="connsiteX3" fmla="*/ 4866402 w 5781499"/>
              <a:gd name="connsiteY3" fmla="*/ 4662944 h 4788449"/>
              <a:gd name="connsiteX4" fmla="*/ 295940 w 5781499"/>
              <a:gd name="connsiteY4" fmla="*/ 4788307 h 4788449"/>
              <a:gd name="connsiteX0" fmla="*/ 288525 w 5774084"/>
              <a:gd name="connsiteY0" fmla="*/ 4788307 h 4790427"/>
              <a:gd name="connsiteX1" fmla="*/ 2068162 w 5774084"/>
              <a:gd name="connsiteY1" fmla="*/ 1370370 h 4790427"/>
              <a:gd name="connsiteX2" fmla="*/ 5514674 w 5774084"/>
              <a:gd name="connsiteY2" fmla="*/ 159157 h 4790427"/>
              <a:gd name="connsiteX3" fmla="*/ 4858987 w 5774084"/>
              <a:gd name="connsiteY3" fmla="*/ 4662944 h 4790427"/>
              <a:gd name="connsiteX4" fmla="*/ 288525 w 5774084"/>
              <a:gd name="connsiteY4" fmla="*/ 4788307 h 4790427"/>
              <a:gd name="connsiteX0" fmla="*/ 266432 w 5751991"/>
              <a:gd name="connsiteY0" fmla="*/ 4788307 h 4790427"/>
              <a:gd name="connsiteX1" fmla="*/ 2046069 w 5751991"/>
              <a:gd name="connsiteY1" fmla="*/ 1370370 h 4790427"/>
              <a:gd name="connsiteX2" fmla="*/ 5492581 w 5751991"/>
              <a:gd name="connsiteY2" fmla="*/ 159157 h 4790427"/>
              <a:gd name="connsiteX3" fmla="*/ 4836894 w 5751991"/>
              <a:gd name="connsiteY3" fmla="*/ 4662944 h 4790427"/>
              <a:gd name="connsiteX4" fmla="*/ 266432 w 5751991"/>
              <a:gd name="connsiteY4" fmla="*/ 4788307 h 4790427"/>
              <a:gd name="connsiteX0" fmla="*/ 100218 w 5585777"/>
              <a:gd name="connsiteY0" fmla="*/ 4784455 h 5009244"/>
              <a:gd name="connsiteX1" fmla="*/ 1870330 w 5585777"/>
              <a:gd name="connsiteY1" fmla="*/ 1404618 h 5009244"/>
              <a:gd name="connsiteX2" fmla="*/ 5326367 w 5585777"/>
              <a:gd name="connsiteY2" fmla="*/ 155305 h 5009244"/>
              <a:gd name="connsiteX3" fmla="*/ 4670680 w 5585777"/>
              <a:gd name="connsiteY3" fmla="*/ 4659092 h 5009244"/>
              <a:gd name="connsiteX4" fmla="*/ 100218 w 5585777"/>
              <a:gd name="connsiteY4" fmla="*/ 4784455 h 5009244"/>
              <a:gd name="connsiteX0" fmla="*/ 100218 w 5585777"/>
              <a:gd name="connsiteY0" fmla="*/ 4752549 h 4977338"/>
              <a:gd name="connsiteX1" fmla="*/ 1870330 w 5585777"/>
              <a:gd name="connsiteY1" fmla="*/ 1372712 h 4977338"/>
              <a:gd name="connsiteX2" fmla="*/ 5326367 w 5585777"/>
              <a:gd name="connsiteY2" fmla="*/ 123399 h 4977338"/>
              <a:gd name="connsiteX3" fmla="*/ 4670680 w 5585777"/>
              <a:gd name="connsiteY3" fmla="*/ 4627186 h 4977338"/>
              <a:gd name="connsiteX4" fmla="*/ 100218 w 5585777"/>
              <a:gd name="connsiteY4" fmla="*/ 4752549 h 4977338"/>
              <a:gd name="connsiteX0" fmla="*/ 88662 w 5486702"/>
              <a:gd name="connsiteY0" fmla="*/ 4754905 h 5184983"/>
              <a:gd name="connsiteX1" fmla="*/ 2001649 w 5486702"/>
              <a:gd name="connsiteY1" fmla="*/ 1375068 h 5184983"/>
              <a:gd name="connsiteX2" fmla="*/ 5457686 w 5486702"/>
              <a:gd name="connsiteY2" fmla="*/ 125755 h 5184983"/>
              <a:gd name="connsiteX3" fmla="*/ 4801999 w 5486702"/>
              <a:gd name="connsiteY3" fmla="*/ 4629542 h 5184983"/>
              <a:gd name="connsiteX4" fmla="*/ 88662 w 5486702"/>
              <a:gd name="connsiteY4" fmla="*/ 4754905 h 5184983"/>
              <a:gd name="connsiteX0" fmla="*/ 94353 w 5492393"/>
              <a:gd name="connsiteY0" fmla="*/ 4754905 h 5240269"/>
              <a:gd name="connsiteX1" fmla="*/ 2007340 w 5492393"/>
              <a:gd name="connsiteY1" fmla="*/ 1375068 h 5240269"/>
              <a:gd name="connsiteX2" fmla="*/ 5463377 w 5492393"/>
              <a:gd name="connsiteY2" fmla="*/ 125755 h 5240269"/>
              <a:gd name="connsiteX3" fmla="*/ 4807690 w 5492393"/>
              <a:gd name="connsiteY3" fmla="*/ 4629542 h 5240269"/>
              <a:gd name="connsiteX4" fmla="*/ 94353 w 5492393"/>
              <a:gd name="connsiteY4" fmla="*/ 4754905 h 5240269"/>
              <a:gd name="connsiteX0" fmla="*/ 260919 w 5658959"/>
              <a:gd name="connsiteY0" fmla="*/ 4754905 h 5013168"/>
              <a:gd name="connsiteX1" fmla="*/ 2173906 w 5658959"/>
              <a:gd name="connsiteY1" fmla="*/ 1375068 h 5013168"/>
              <a:gd name="connsiteX2" fmla="*/ 5629943 w 5658959"/>
              <a:gd name="connsiteY2" fmla="*/ 125755 h 5013168"/>
              <a:gd name="connsiteX3" fmla="*/ 4974256 w 5658959"/>
              <a:gd name="connsiteY3" fmla="*/ 4629542 h 5013168"/>
              <a:gd name="connsiteX4" fmla="*/ 260919 w 5658959"/>
              <a:gd name="connsiteY4" fmla="*/ 4754905 h 5013168"/>
              <a:gd name="connsiteX0" fmla="*/ 273470 w 5513318"/>
              <a:gd name="connsiteY0" fmla="*/ 4745248 h 5009301"/>
              <a:gd name="connsiteX1" fmla="*/ 2034057 w 5513318"/>
              <a:gd name="connsiteY1" fmla="*/ 1374936 h 5009301"/>
              <a:gd name="connsiteX2" fmla="*/ 5490094 w 5513318"/>
              <a:gd name="connsiteY2" fmla="*/ 125623 h 5009301"/>
              <a:gd name="connsiteX3" fmla="*/ 4834407 w 5513318"/>
              <a:gd name="connsiteY3" fmla="*/ 4629410 h 5009301"/>
              <a:gd name="connsiteX4" fmla="*/ 273470 w 5513318"/>
              <a:gd name="connsiteY4" fmla="*/ 4745248 h 5009301"/>
              <a:gd name="connsiteX0" fmla="*/ 279874 w 5519722"/>
              <a:gd name="connsiteY0" fmla="*/ 4736982 h 5001035"/>
              <a:gd name="connsiteX1" fmla="*/ 2040461 w 5519722"/>
              <a:gd name="connsiteY1" fmla="*/ 1366670 h 5001035"/>
              <a:gd name="connsiteX2" fmla="*/ 5496498 w 5519722"/>
              <a:gd name="connsiteY2" fmla="*/ 117357 h 5001035"/>
              <a:gd name="connsiteX3" fmla="*/ 4840811 w 5519722"/>
              <a:gd name="connsiteY3" fmla="*/ 4621144 h 5001035"/>
              <a:gd name="connsiteX4" fmla="*/ 279874 w 5519722"/>
              <a:gd name="connsiteY4" fmla="*/ 4736982 h 5001035"/>
              <a:gd name="connsiteX0" fmla="*/ 263762 w 5168443"/>
              <a:gd name="connsiteY0" fmla="*/ 4815898 h 5085532"/>
              <a:gd name="connsiteX1" fmla="*/ 2024349 w 5168443"/>
              <a:gd name="connsiteY1" fmla="*/ 1445586 h 5085532"/>
              <a:gd name="connsiteX2" fmla="*/ 4842211 w 5168443"/>
              <a:gd name="connsiteY2" fmla="*/ 120073 h 5085532"/>
              <a:gd name="connsiteX3" fmla="*/ 4824699 w 5168443"/>
              <a:gd name="connsiteY3" fmla="*/ 4700060 h 5085532"/>
              <a:gd name="connsiteX4" fmla="*/ 263762 w 5168443"/>
              <a:gd name="connsiteY4" fmla="*/ 4815898 h 5085532"/>
              <a:gd name="connsiteX0" fmla="*/ 263762 w 5168443"/>
              <a:gd name="connsiteY0" fmla="*/ 4695825 h 4965459"/>
              <a:gd name="connsiteX1" fmla="*/ 2024349 w 5168443"/>
              <a:gd name="connsiteY1" fmla="*/ 1325513 h 4965459"/>
              <a:gd name="connsiteX2" fmla="*/ 4842211 w 5168443"/>
              <a:gd name="connsiteY2" fmla="*/ 0 h 4965459"/>
              <a:gd name="connsiteX3" fmla="*/ 4824699 w 5168443"/>
              <a:gd name="connsiteY3" fmla="*/ 4579987 h 4965459"/>
              <a:gd name="connsiteX4" fmla="*/ 263762 w 5168443"/>
              <a:gd name="connsiteY4" fmla="*/ 4695825 h 4965459"/>
              <a:gd name="connsiteX0" fmla="*/ 263762 w 5164152"/>
              <a:gd name="connsiteY0" fmla="*/ 4695825 h 4965459"/>
              <a:gd name="connsiteX1" fmla="*/ 2024349 w 5164152"/>
              <a:gd name="connsiteY1" fmla="*/ 1325513 h 4965459"/>
              <a:gd name="connsiteX2" fmla="*/ 4842211 w 5164152"/>
              <a:gd name="connsiteY2" fmla="*/ 0 h 4965459"/>
              <a:gd name="connsiteX3" fmla="*/ 4824699 w 5164152"/>
              <a:gd name="connsiteY3" fmla="*/ 4579987 h 4965459"/>
              <a:gd name="connsiteX4" fmla="*/ 263762 w 5164152"/>
              <a:gd name="connsiteY4" fmla="*/ 4695825 h 4965459"/>
              <a:gd name="connsiteX0" fmla="*/ 264324 w 5177753"/>
              <a:gd name="connsiteY0" fmla="*/ 4752975 h 5026797"/>
              <a:gd name="connsiteX1" fmla="*/ 2024911 w 5177753"/>
              <a:gd name="connsiteY1" fmla="*/ 1382663 h 5026797"/>
              <a:gd name="connsiteX2" fmla="*/ 4880873 w 5177753"/>
              <a:gd name="connsiteY2" fmla="*/ 0 h 5026797"/>
              <a:gd name="connsiteX3" fmla="*/ 4825261 w 5177753"/>
              <a:gd name="connsiteY3" fmla="*/ 4637137 h 5026797"/>
              <a:gd name="connsiteX4" fmla="*/ 264324 w 5177753"/>
              <a:gd name="connsiteY4" fmla="*/ 4752975 h 5026797"/>
              <a:gd name="connsiteX0" fmla="*/ 280342 w 5193771"/>
              <a:gd name="connsiteY0" fmla="*/ 4752975 h 5026797"/>
              <a:gd name="connsiteX1" fmla="*/ 2040929 w 5193771"/>
              <a:gd name="connsiteY1" fmla="*/ 1382663 h 5026797"/>
              <a:gd name="connsiteX2" fmla="*/ 4896891 w 5193771"/>
              <a:gd name="connsiteY2" fmla="*/ 0 h 5026797"/>
              <a:gd name="connsiteX3" fmla="*/ 4841279 w 5193771"/>
              <a:gd name="connsiteY3" fmla="*/ 4637137 h 5026797"/>
              <a:gd name="connsiteX4" fmla="*/ 280342 w 5193771"/>
              <a:gd name="connsiteY4" fmla="*/ 4752975 h 5026797"/>
              <a:gd name="connsiteX0" fmla="*/ 370353 w 5283782"/>
              <a:gd name="connsiteY0" fmla="*/ 4752975 h 5012184"/>
              <a:gd name="connsiteX1" fmla="*/ 2130940 w 5283782"/>
              <a:gd name="connsiteY1" fmla="*/ 1382663 h 5012184"/>
              <a:gd name="connsiteX2" fmla="*/ 4986902 w 5283782"/>
              <a:gd name="connsiteY2" fmla="*/ 0 h 5012184"/>
              <a:gd name="connsiteX3" fmla="*/ 4931290 w 5283782"/>
              <a:gd name="connsiteY3" fmla="*/ 4637137 h 5012184"/>
              <a:gd name="connsiteX4" fmla="*/ 370353 w 5283782"/>
              <a:gd name="connsiteY4" fmla="*/ 4752975 h 5012184"/>
              <a:gd name="connsiteX0" fmla="*/ 359353 w 5190943"/>
              <a:gd name="connsiteY0" fmla="*/ 4762500 h 5015722"/>
              <a:gd name="connsiteX1" fmla="*/ 2043740 w 5190943"/>
              <a:gd name="connsiteY1" fmla="*/ 1382663 h 5015722"/>
              <a:gd name="connsiteX2" fmla="*/ 4899702 w 5190943"/>
              <a:gd name="connsiteY2" fmla="*/ 0 h 5015722"/>
              <a:gd name="connsiteX3" fmla="*/ 4844090 w 5190943"/>
              <a:gd name="connsiteY3" fmla="*/ 4637137 h 5015722"/>
              <a:gd name="connsiteX4" fmla="*/ 359353 w 5190943"/>
              <a:gd name="connsiteY4" fmla="*/ 4762500 h 5015722"/>
              <a:gd name="connsiteX0" fmla="*/ 353829 w 5246798"/>
              <a:gd name="connsiteY0" fmla="*/ 4533900 h 4940790"/>
              <a:gd name="connsiteX1" fmla="*/ 2095366 w 5246798"/>
              <a:gd name="connsiteY1" fmla="*/ 1382663 h 4940790"/>
              <a:gd name="connsiteX2" fmla="*/ 4951328 w 5246798"/>
              <a:gd name="connsiteY2" fmla="*/ 0 h 4940790"/>
              <a:gd name="connsiteX3" fmla="*/ 4895716 w 5246798"/>
              <a:gd name="connsiteY3" fmla="*/ 4637137 h 4940790"/>
              <a:gd name="connsiteX4" fmla="*/ 353829 w 5246798"/>
              <a:gd name="connsiteY4" fmla="*/ 4533900 h 4940790"/>
              <a:gd name="connsiteX0" fmla="*/ 318913 w 5211882"/>
              <a:gd name="connsiteY0" fmla="*/ 4533900 h 4940790"/>
              <a:gd name="connsiteX1" fmla="*/ 565449 w 5211882"/>
              <a:gd name="connsiteY1" fmla="*/ 3056009 h 4940790"/>
              <a:gd name="connsiteX2" fmla="*/ 2060450 w 5211882"/>
              <a:gd name="connsiteY2" fmla="*/ 1382663 h 4940790"/>
              <a:gd name="connsiteX3" fmla="*/ 4916412 w 5211882"/>
              <a:gd name="connsiteY3" fmla="*/ 0 h 4940790"/>
              <a:gd name="connsiteX4" fmla="*/ 4860800 w 5211882"/>
              <a:gd name="connsiteY4" fmla="*/ 4637137 h 4940790"/>
              <a:gd name="connsiteX5" fmla="*/ 318913 w 5211882"/>
              <a:gd name="connsiteY5" fmla="*/ 4533900 h 4940790"/>
              <a:gd name="connsiteX0" fmla="*/ 318913 w 5211882"/>
              <a:gd name="connsiteY0" fmla="*/ 4533900 h 4940790"/>
              <a:gd name="connsiteX1" fmla="*/ 565449 w 5211882"/>
              <a:gd name="connsiteY1" fmla="*/ 3056009 h 4940790"/>
              <a:gd name="connsiteX2" fmla="*/ 3336800 w 5211882"/>
              <a:gd name="connsiteY2" fmla="*/ 706388 h 4940790"/>
              <a:gd name="connsiteX3" fmla="*/ 4916412 w 5211882"/>
              <a:gd name="connsiteY3" fmla="*/ 0 h 4940790"/>
              <a:gd name="connsiteX4" fmla="*/ 4860800 w 5211882"/>
              <a:gd name="connsiteY4" fmla="*/ 4637137 h 4940790"/>
              <a:gd name="connsiteX5" fmla="*/ 318913 w 5211882"/>
              <a:gd name="connsiteY5" fmla="*/ 4533900 h 4940790"/>
              <a:gd name="connsiteX0" fmla="*/ 318913 w 5211882"/>
              <a:gd name="connsiteY0" fmla="*/ 4533900 h 4940790"/>
              <a:gd name="connsiteX1" fmla="*/ 565449 w 5211882"/>
              <a:gd name="connsiteY1" fmla="*/ 3056009 h 4940790"/>
              <a:gd name="connsiteX2" fmla="*/ 3165350 w 5211882"/>
              <a:gd name="connsiteY2" fmla="*/ 639713 h 4940790"/>
              <a:gd name="connsiteX3" fmla="*/ 4916412 w 5211882"/>
              <a:gd name="connsiteY3" fmla="*/ 0 h 4940790"/>
              <a:gd name="connsiteX4" fmla="*/ 4860800 w 5211882"/>
              <a:gd name="connsiteY4" fmla="*/ 4637137 h 4940790"/>
              <a:gd name="connsiteX5" fmla="*/ 318913 w 5211882"/>
              <a:gd name="connsiteY5" fmla="*/ 4533900 h 4940790"/>
              <a:gd name="connsiteX0" fmla="*/ 318913 w 5211882"/>
              <a:gd name="connsiteY0" fmla="*/ 4533900 h 4940790"/>
              <a:gd name="connsiteX1" fmla="*/ 565449 w 5211882"/>
              <a:gd name="connsiteY1" fmla="*/ 3056009 h 4940790"/>
              <a:gd name="connsiteX2" fmla="*/ 3165350 w 5211882"/>
              <a:gd name="connsiteY2" fmla="*/ 639713 h 4940790"/>
              <a:gd name="connsiteX3" fmla="*/ 4916412 w 5211882"/>
              <a:gd name="connsiteY3" fmla="*/ 0 h 4940790"/>
              <a:gd name="connsiteX4" fmla="*/ 4860800 w 5211882"/>
              <a:gd name="connsiteY4" fmla="*/ 4637137 h 4940790"/>
              <a:gd name="connsiteX5" fmla="*/ 318913 w 5211882"/>
              <a:gd name="connsiteY5" fmla="*/ 4533900 h 4940790"/>
              <a:gd name="connsiteX0" fmla="*/ 91805 w 4984774"/>
              <a:gd name="connsiteY0" fmla="*/ 4533900 h 5070231"/>
              <a:gd name="connsiteX1" fmla="*/ 1605166 w 4984774"/>
              <a:gd name="connsiteY1" fmla="*/ 1665359 h 5070231"/>
              <a:gd name="connsiteX2" fmla="*/ 2938242 w 4984774"/>
              <a:gd name="connsiteY2" fmla="*/ 639713 h 5070231"/>
              <a:gd name="connsiteX3" fmla="*/ 4689304 w 4984774"/>
              <a:gd name="connsiteY3" fmla="*/ 0 h 5070231"/>
              <a:gd name="connsiteX4" fmla="*/ 4633692 w 4984774"/>
              <a:gd name="connsiteY4" fmla="*/ 4637137 h 5070231"/>
              <a:gd name="connsiteX5" fmla="*/ 91805 w 4984774"/>
              <a:gd name="connsiteY5" fmla="*/ 4533900 h 5070231"/>
              <a:gd name="connsiteX0" fmla="*/ 91805 w 4984774"/>
              <a:gd name="connsiteY0" fmla="*/ 4533900 h 5070231"/>
              <a:gd name="connsiteX1" fmla="*/ 1605166 w 4984774"/>
              <a:gd name="connsiteY1" fmla="*/ 1665359 h 5070231"/>
              <a:gd name="connsiteX2" fmla="*/ 2938242 w 4984774"/>
              <a:gd name="connsiteY2" fmla="*/ 639713 h 5070231"/>
              <a:gd name="connsiteX3" fmla="*/ 4689304 w 4984774"/>
              <a:gd name="connsiteY3" fmla="*/ 0 h 5070231"/>
              <a:gd name="connsiteX4" fmla="*/ 4633692 w 4984774"/>
              <a:gd name="connsiteY4" fmla="*/ 4637137 h 5070231"/>
              <a:gd name="connsiteX5" fmla="*/ 91805 w 4984774"/>
              <a:gd name="connsiteY5" fmla="*/ 4533900 h 5070231"/>
              <a:gd name="connsiteX0" fmla="*/ 99988 w 4992957"/>
              <a:gd name="connsiteY0" fmla="*/ 4533900 h 5070707"/>
              <a:gd name="connsiteX1" fmla="*/ 1527624 w 4992957"/>
              <a:gd name="connsiteY1" fmla="*/ 1655834 h 5070707"/>
              <a:gd name="connsiteX2" fmla="*/ 2946425 w 4992957"/>
              <a:gd name="connsiteY2" fmla="*/ 639713 h 5070707"/>
              <a:gd name="connsiteX3" fmla="*/ 4697487 w 4992957"/>
              <a:gd name="connsiteY3" fmla="*/ 0 h 5070707"/>
              <a:gd name="connsiteX4" fmla="*/ 4641875 w 4992957"/>
              <a:gd name="connsiteY4" fmla="*/ 4637137 h 5070707"/>
              <a:gd name="connsiteX5" fmla="*/ 99988 w 4992957"/>
              <a:gd name="connsiteY5" fmla="*/ 4533900 h 5070707"/>
              <a:gd name="connsiteX0" fmla="*/ 99988 w 4992957"/>
              <a:gd name="connsiteY0" fmla="*/ 4533900 h 5070707"/>
              <a:gd name="connsiteX1" fmla="*/ 1527624 w 4992957"/>
              <a:gd name="connsiteY1" fmla="*/ 1655834 h 5070707"/>
              <a:gd name="connsiteX2" fmla="*/ 2946425 w 4992957"/>
              <a:gd name="connsiteY2" fmla="*/ 639713 h 5070707"/>
              <a:gd name="connsiteX3" fmla="*/ 4697487 w 4992957"/>
              <a:gd name="connsiteY3" fmla="*/ 0 h 5070707"/>
              <a:gd name="connsiteX4" fmla="*/ 4641875 w 4992957"/>
              <a:gd name="connsiteY4" fmla="*/ 4637137 h 5070707"/>
              <a:gd name="connsiteX5" fmla="*/ 99988 w 4992957"/>
              <a:gd name="connsiteY5" fmla="*/ 4533900 h 5070707"/>
              <a:gd name="connsiteX0" fmla="*/ 181013 w 5073982"/>
              <a:gd name="connsiteY0" fmla="*/ 4533900 h 5070707"/>
              <a:gd name="connsiteX1" fmla="*/ 970475 w 5073982"/>
              <a:gd name="connsiteY1" fmla="*/ 2541659 h 5070707"/>
              <a:gd name="connsiteX2" fmla="*/ 1608649 w 5073982"/>
              <a:gd name="connsiteY2" fmla="*/ 1655834 h 5070707"/>
              <a:gd name="connsiteX3" fmla="*/ 3027450 w 5073982"/>
              <a:gd name="connsiteY3" fmla="*/ 639713 h 5070707"/>
              <a:gd name="connsiteX4" fmla="*/ 4778512 w 5073982"/>
              <a:gd name="connsiteY4" fmla="*/ 0 h 5070707"/>
              <a:gd name="connsiteX5" fmla="*/ 4722900 w 5073982"/>
              <a:gd name="connsiteY5" fmla="*/ 4637137 h 5070707"/>
              <a:gd name="connsiteX6" fmla="*/ 181013 w 5073982"/>
              <a:gd name="connsiteY6" fmla="*/ 4533900 h 5070707"/>
              <a:gd name="connsiteX0" fmla="*/ 203997 w 5096966"/>
              <a:gd name="connsiteY0" fmla="*/ 4533900 h 5026559"/>
              <a:gd name="connsiteX1" fmla="*/ 869634 w 5096966"/>
              <a:gd name="connsiteY1" fmla="*/ 2589284 h 5026559"/>
              <a:gd name="connsiteX2" fmla="*/ 1631633 w 5096966"/>
              <a:gd name="connsiteY2" fmla="*/ 1655834 h 5026559"/>
              <a:gd name="connsiteX3" fmla="*/ 3050434 w 5096966"/>
              <a:gd name="connsiteY3" fmla="*/ 639713 h 5026559"/>
              <a:gd name="connsiteX4" fmla="*/ 4801496 w 5096966"/>
              <a:gd name="connsiteY4" fmla="*/ 0 h 5026559"/>
              <a:gd name="connsiteX5" fmla="*/ 4745884 w 5096966"/>
              <a:gd name="connsiteY5" fmla="*/ 4637137 h 5026559"/>
              <a:gd name="connsiteX6" fmla="*/ 203997 w 5096966"/>
              <a:gd name="connsiteY6" fmla="*/ 4533900 h 5026559"/>
              <a:gd name="connsiteX0" fmla="*/ 203997 w 5096966"/>
              <a:gd name="connsiteY0" fmla="*/ 4533900 h 5026559"/>
              <a:gd name="connsiteX1" fmla="*/ 869634 w 5096966"/>
              <a:gd name="connsiteY1" fmla="*/ 2589284 h 5026559"/>
              <a:gd name="connsiteX2" fmla="*/ 1631633 w 5096966"/>
              <a:gd name="connsiteY2" fmla="*/ 1655834 h 5026559"/>
              <a:gd name="connsiteX3" fmla="*/ 3050434 w 5096966"/>
              <a:gd name="connsiteY3" fmla="*/ 639713 h 5026559"/>
              <a:gd name="connsiteX4" fmla="*/ 4801496 w 5096966"/>
              <a:gd name="connsiteY4" fmla="*/ 0 h 5026559"/>
              <a:gd name="connsiteX5" fmla="*/ 4745884 w 5096966"/>
              <a:gd name="connsiteY5" fmla="*/ 4637137 h 5026559"/>
              <a:gd name="connsiteX6" fmla="*/ 203997 w 5096966"/>
              <a:gd name="connsiteY6" fmla="*/ 4533900 h 5026559"/>
              <a:gd name="connsiteX0" fmla="*/ 210953 w 5103922"/>
              <a:gd name="connsiteY0" fmla="*/ 4533900 h 5026559"/>
              <a:gd name="connsiteX1" fmla="*/ 876590 w 5103922"/>
              <a:gd name="connsiteY1" fmla="*/ 2589284 h 5026559"/>
              <a:gd name="connsiteX2" fmla="*/ 1638589 w 5103922"/>
              <a:gd name="connsiteY2" fmla="*/ 1655834 h 5026559"/>
              <a:gd name="connsiteX3" fmla="*/ 3057390 w 5103922"/>
              <a:gd name="connsiteY3" fmla="*/ 639713 h 5026559"/>
              <a:gd name="connsiteX4" fmla="*/ 4808452 w 5103922"/>
              <a:gd name="connsiteY4" fmla="*/ 0 h 5026559"/>
              <a:gd name="connsiteX5" fmla="*/ 4752840 w 5103922"/>
              <a:gd name="connsiteY5" fmla="*/ 4637137 h 5026559"/>
              <a:gd name="connsiteX6" fmla="*/ 210953 w 5103922"/>
              <a:gd name="connsiteY6" fmla="*/ 4533900 h 5026559"/>
              <a:gd name="connsiteX0" fmla="*/ 218976 w 5111945"/>
              <a:gd name="connsiteY0" fmla="*/ 4533900 h 5025714"/>
              <a:gd name="connsiteX1" fmla="*/ 846513 w 5111945"/>
              <a:gd name="connsiteY1" fmla="*/ 2608334 h 5025714"/>
              <a:gd name="connsiteX2" fmla="*/ 1646612 w 5111945"/>
              <a:gd name="connsiteY2" fmla="*/ 1655834 h 5025714"/>
              <a:gd name="connsiteX3" fmla="*/ 3065413 w 5111945"/>
              <a:gd name="connsiteY3" fmla="*/ 639713 h 5025714"/>
              <a:gd name="connsiteX4" fmla="*/ 4816475 w 5111945"/>
              <a:gd name="connsiteY4" fmla="*/ 0 h 5025714"/>
              <a:gd name="connsiteX5" fmla="*/ 4760863 w 5111945"/>
              <a:gd name="connsiteY5" fmla="*/ 4637137 h 5025714"/>
              <a:gd name="connsiteX6" fmla="*/ 218976 w 5111945"/>
              <a:gd name="connsiteY6" fmla="*/ 4533900 h 5025714"/>
              <a:gd name="connsiteX0" fmla="*/ 218976 w 5111945"/>
              <a:gd name="connsiteY0" fmla="*/ 4533900 h 5025714"/>
              <a:gd name="connsiteX1" fmla="*/ 846513 w 5111945"/>
              <a:gd name="connsiteY1" fmla="*/ 2608334 h 5025714"/>
              <a:gd name="connsiteX2" fmla="*/ 1646612 w 5111945"/>
              <a:gd name="connsiteY2" fmla="*/ 1655834 h 5025714"/>
              <a:gd name="connsiteX3" fmla="*/ 3065413 w 5111945"/>
              <a:gd name="connsiteY3" fmla="*/ 639713 h 5025714"/>
              <a:gd name="connsiteX4" fmla="*/ 4816475 w 5111945"/>
              <a:gd name="connsiteY4" fmla="*/ 0 h 5025714"/>
              <a:gd name="connsiteX5" fmla="*/ 4760863 w 5111945"/>
              <a:gd name="connsiteY5" fmla="*/ 4637137 h 5025714"/>
              <a:gd name="connsiteX6" fmla="*/ 218976 w 5111945"/>
              <a:gd name="connsiteY6" fmla="*/ 4533900 h 5025714"/>
              <a:gd name="connsiteX0" fmla="*/ 218976 w 5111945"/>
              <a:gd name="connsiteY0" fmla="*/ 4533900 h 5025714"/>
              <a:gd name="connsiteX1" fmla="*/ 846513 w 5111945"/>
              <a:gd name="connsiteY1" fmla="*/ 2608334 h 5025714"/>
              <a:gd name="connsiteX2" fmla="*/ 1646612 w 5111945"/>
              <a:gd name="connsiteY2" fmla="*/ 1655834 h 5025714"/>
              <a:gd name="connsiteX3" fmla="*/ 3065413 w 5111945"/>
              <a:gd name="connsiteY3" fmla="*/ 639713 h 5025714"/>
              <a:gd name="connsiteX4" fmla="*/ 4816475 w 5111945"/>
              <a:gd name="connsiteY4" fmla="*/ 0 h 5025714"/>
              <a:gd name="connsiteX5" fmla="*/ 4760863 w 5111945"/>
              <a:gd name="connsiteY5" fmla="*/ 4637137 h 5025714"/>
              <a:gd name="connsiteX6" fmla="*/ 218976 w 5111945"/>
              <a:gd name="connsiteY6" fmla="*/ 4533900 h 5025714"/>
              <a:gd name="connsiteX0" fmla="*/ 254356 w 5147325"/>
              <a:gd name="connsiteY0" fmla="*/ 4533900 h 5025714"/>
              <a:gd name="connsiteX1" fmla="*/ 881893 w 5147325"/>
              <a:gd name="connsiteY1" fmla="*/ 2608334 h 5025714"/>
              <a:gd name="connsiteX2" fmla="*/ 1681992 w 5147325"/>
              <a:gd name="connsiteY2" fmla="*/ 1655834 h 5025714"/>
              <a:gd name="connsiteX3" fmla="*/ 3100793 w 5147325"/>
              <a:gd name="connsiteY3" fmla="*/ 639713 h 5025714"/>
              <a:gd name="connsiteX4" fmla="*/ 4851855 w 5147325"/>
              <a:gd name="connsiteY4" fmla="*/ 0 h 5025714"/>
              <a:gd name="connsiteX5" fmla="*/ 4796243 w 5147325"/>
              <a:gd name="connsiteY5" fmla="*/ 4637137 h 5025714"/>
              <a:gd name="connsiteX6" fmla="*/ 254356 w 5147325"/>
              <a:gd name="connsiteY6" fmla="*/ 4533900 h 5025714"/>
              <a:gd name="connsiteX0" fmla="*/ 406094 w 5299063"/>
              <a:gd name="connsiteY0" fmla="*/ 4533900 h 5025714"/>
              <a:gd name="connsiteX1" fmla="*/ 290682 w 5299063"/>
              <a:gd name="connsiteY1" fmla="*/ 3694184 h 5025714"/>
              <a:gd name="connsiteX2" fmla="*/ 1033631 w 5299063"/>
              <a:gd name="connsiteY2" fmla="*/ 2608334 h 5025714"/>
              <a:gd name="connsiteX3" fmla="*/ 1833730 w 5299063"/>
              <a:gd name="connsiteY3" fmla="*/ 1655834 h 5025714"/>
              <a:gd name="connsiteX4" fmla="*/ 3252531 w 5299063"/>
              <a:gd name="connsiteY4" fmla="*/ 639713 h 5025714"/>
              <a:gd name="connsiteX5" fmla="*/ 5003593 w 5299063"/>
              <a:gd name="connsiteY5" fmla="*/ 0 h 5025714"/>
              <a:gd name="connsiteX6" fmla="*/ 4947981 w 5299063"/>
              <a:gd name="connsiteY6" fmla="*/ 4637137 h 5025714"/>
              <a:gd name="connsiteX7" fmla="*/ 406094 w 5299063"/>
              <a:gd name="connsiteY7" fmla="*/ 4533900 h 5025714"/>
              <a:gd name="connsiteX0" fmla="*/ 375568 w 5268537"/>
              <a:gd name="connsiteY0" fmla="*/ 4533900 h 4978323"/>
              <a:gd name="connsiteX1" fmla="*/ 336356 w 5268537"/>
              <a:gd name="connsiteY1" fmla="*/ 3770384 h 4978323"/>
              <a:gd name="connsiteX2" fmla="*/ 1003105 w 5268537"/>
              <a:gd name="connsiteY2" fmla="*/ 2608334 h 4978323"/>
              <a:gd name="connsiteX3" fmla="*/ 1803204 w 5268537"/>
              <a:gd name="connsiteY3" fmla="*/ 1655834 h 4978323"/>
              <a:gd name="connsiteX4" fmla="*/ 3222005 w 5268537"/>
              <a:gd name="connsiteY4" fmla="*/ 639713 h 4978323"/>
              <a:gd name="connsiteX5" fmla="*/ 4973067 w 5268537"/>
              <a:gd name="connsiteY5" fmla="*/ 0 h 4978323"/>
              <a:gd name="connsiteX6" fmla="*/ 4917455 w 5268537"/>
              <a:gd name="connsiteY6" fmla="*/ 4637137 h 4978323"/>
              <a:gd name="connsiteX7" fmla="*/ 375568 w 5268537"/>
              <a:gd name="connsiteY7" fmla="*/ 4533900 h 4978323"/>
              <a:gd name="connsiteX0" fmla="*/ 383054 w 5276023"/>
              <a:gd name="connsiteY0" fmla="*/ 4533900 h 4978323"/>
              <a:gd name="connsiteX1" fmla="*/ 343842 w 5276023"/>
              <a:gd name="connsiteY1" fmla="*/ 3770384 h 4978323"/>
              <a:gd name="connsiteX2" fmla="*/ 1010591 w 5276023"/>
              <a:gd name="connsiteY2" fmla="*/ 2608334 h 4978323"/>
              <a:gd name="connsiteX3" fmla="*/ 1810690 w 5276023"/>
              <a:gd name="connsiteY3" fmla="*/ 1655834 h 4978323"/>
              <a:gd name="connsiteX4" fmla="*/ 3229491 w 5276023"/>
              <a:gd name="connsiteY4" fmla="*/ 639713 h 4978323"/>
              <a:gd name="connsiteX5" fmla="*/ 4980553 w 5276023"/>
              <a:gd name="connsiteY5" fmla="*/ 0 h 4978323"/>
              <a:gd name="connsiteX6" fmla="*/ 4924941 w 5276023"/>
              <a:gd name="connsiteY6" fmla="*/ 4637137 h 4978323"/>
              <a:gd name="connsiteX7" fmla="*/ 383054 w 5276023"/>
              <a:gd name="connsiteY7" fmla="*/ 4533900 h 4978323"/>
              <a:gd name="connsiteX0" fmla="*/ 727469 w 4945278"/>
              <a:gd name="connsiteY0" fmla="*/ 4695825 h 5037936"/>
              <a:gd name="connsiteX1" fmla="*/ 59607 w 4945278"/>
              <a:gd name="connsiteY1" fmla="*/ 3770384 h 5037936"/>
              <a:gd name="connsiteX2" fmla="*/ 726356 w 4945278"/>
              <a:gd name="connsiteY2" fmla="*/ 2608334 h 5037936"/>
              <a:gd name="connsiteX3" fmla="*/ 1526455 w 4945278"/>
              <a:gd name="connsiteY3" fmla="*/ 1655834 h 5037936"/>
              <a:gd name="connsiteX4" fmla="*/ 2945256 w 4945278"/>
              <a:gd name="connsiteY4" fmla="*/ 639713 h 5037936"/>
              <a:gd name="connsiteX5" fmla="*/ 4696318 w 4945278"/>
              <a:gd name="connsiteY5" fmla="*/ 0 h 5037936"/>
              <a:gd name="connsiteX6" fmla="*/ 4640706 w 4945278"/>
              <a:gd name="connsiteY6" fmla="*/ 4637137 h 5037936"/>
              <a:gd name="connsiteX7" fmla="*/ 727469 w 4945278"/>
              <a:gd name="connsiteY7" fmla="*/ 4695825 h 5037936"/>
              <a:gd name="connsiteX0" fmla="*/ 932051 w 5149860"/>
              <a:gd name="connsiteY0" fmla="*/ 4695825 h 5013746"/>
              <a:gd name="connsiteX1" fmla="*/ 35589 w 5149860"/>
              <a:gd name="connsiteY1" fmla="*/ 4322834 h 5013746"/>
              <a:gd name="connsiteX2" fmla="*/ 930938 w 5149860"/>
              <a:gd name="connsiteY2" fmla="*/ 2608334 h 5013746"/>
              <a:gd name="connsiteX3" fmla="*/ 1731037 w 5149860"/>
              <a:gd name="connsiteY3" fmla="*/ 1655834 h 5013746"/>
              <a:gd name="connsiteX4" fmla="*/ 3149838 w 5149860"/>
              <a:gd name="connsiteY4" fmla="*/ 639713 h 5013746"/>
              <a:gd name="connsiteX5" fmla="*/ 4900900 w 5149860"/>
              <a:gd name="connsiteY5" fmla="*/ 0 h 5013746"/>
              <a:gd name="connsiteX6" fmla="*/ 4845288 w 5149860"/>
              <a:gd name="connsiteY6" fmla="*/ 4637137 h 5013746"/>
              <a:gd name="connsiteX7" fmla="*/ 932051 w 5149860"/>
              <a:gd name="connsiteY7" fmla="*/ 4695825 h 5013746"/>
              <a:gd name="connsiteX0" fmla="*/ 932051 w 5149860"/>
              <a:gd name="connsiteY0" fmla="*/ 4695825 h 5013746"/>
              <a:gd name="connsiteX1" fmla="*/ 35589 w 5149860"/>
              <a:gd name="connsiteY1" fmla="*/ 4322834 h 5013746"/>
              <a:gd name="connsiteX2" fmla="*/ 930938 w 5149860"/>
              <a:gd name="connsiteY2" fmla="*/ 2608334 h 5013746"/>
              <a:gd name="connsiteX3" fmla="*/ 1731037 w 5149860"/>
              <a:gd name="connsiteY3" fmla="*/ 1655834 h 5013746"/>
              <a:gd name="connsiteX4" fmla="*/ 3149838 w 5149860"/>
              <a:gd name="connsiteY4" fmla="*/ 639713 h 5013746"/>
              <a:gd name="connsiteX5" fmla="*/ 4900900 w 5149860"/>
              <a:gd name="connsiteY5" fmla="*/ 0 h 5013746"/>
              <a:gd name="connsiteX6" fmla="*/ 4845288 w 5149860"/>
              <a:gd name="connsiteY6" fmla="*/ 4637137 h 5013746"/>
              <a:gd name="connsiteX7" fmla="*/ 932051 w 5149860"/>
              <a:gd name="connsiteY7" fmla="*/ 4695825 h 5013746"/>
              <a:gd name="connsiteX0" fmla="*/ 932051 w 5149860"/>
              <a:gd name="connsiteY0" fmla="*/ 4695825 h 5013746"/>
              <a:gd name="connsiteX1" fmla="*/ 35589 w 5149860"/>
              <a:gd name="connsiteY1" fmla="*/ 4322834 h 5013746"/>
              <a:gd name="connsiteX2" fmla="*/ 930938 w 5149860"/>
              <a:gd name="connsiteY2" fmla="*/ 2608334 h 5013746"/>
              <a:gd name="connsiteX3" fmla="*/ 1731037 w 5149860"/>
              <a:gd name="connsiteY3" fmla="*/ 1655834 h 5013746"/>
              <a:gd name="connsiteX4" fmla="*/ 3149838 w 5149860"/>
              <a:gd name="connsiteY4" fmla="*/ 639713 h 5013746"/>
              <a:gd name="connsiteX5" fmla="*/ 4900900 w 5149860"/>
              <a:gd name="connsiteY5" fmla="*/ 0 h 5013746"/>
              <a:gd name="connsiteX6" fmla="*/ 4845288 w 5149860"/>
              <a:gd name="connsiteY6" fmla="*/ 4637137 h 5013746"/>
              <a:gd name="connsiteX7" fmla="*/ 932051 w 5149860"/>
              <a:gd name="connsiteY7" fmla="*/ 4695825 h 5013746"/>
              <a:gd name="connsiteX0" fmla="*/ 925351 w 5143160"/>
              <a:gd name="connsiteY0" fmla="*/ 4695825 h 5013746"/>
              <a:gd name="connsiteX1" fmla="*/ 28889 w 5143160"/>
              <a:gd name="connsiteY1" fmla="*/ 4322834 h 5013746"/>
              <a:gd name="connsiteX2" fmla="*/ 924238 w 5143160"/>
              <a:gd name="connsiteY2" fmla="*/ 2608334 h 5013746"/>
              <a:gd name="connsiteX3" fmla="*/ 1724337 w 5143160"/>
              <a:gd name="connsiteY3" fmla="*/ 1655834 h 5013746"/>
              <a:gd name="connsiteX4" fmla="*/ 3143138 w 5143160"/>
              <a:gd name="connsiteY4" fmla="*/ 639713 h 5013746"/>
              <a:gd name="connsiteX5" fmla="*/ 4894200 w 5143160"/>
              <a:gd name="connsiteY5" fmla="*/ 0 h 5013746"/>
              <a:gd name="connsiteX6" fmla="*/ 4838588 w 5143160"/>
              <a:gd name="connsiteY6" fmla="*/ 4637137 h 5013746"/>
              <a:gd name="connsiteX7" fmla="*/ 925351 w 5143160"/>
              <a:gd name="connsiteY7" fmla="*/ 4695825 h 5013746"/>
              <a:gd name="connsiteX0" fmla="*/ 1096950 w 5120398"/>
              <a:gd name="connsiteY0" fmla="*/ 4467225 h 4938681"/>
              <a:gd name="connsiteX1" fmla="*/ 19513 w 5120398"/>
              <a:gd name="connsiteY1" fmla="*/ 4322834 h 4938681"/>
              <a:gd name="connsiteX2" fmla="*/ 914862 w 5120398"/>
              <a:gd name="connsiteY2" fmla="*/ 2608334 h 4938681"/>
              <a:gd name="connsiteX3" fmla="*/ 1714961 w 5120398"/>
              <a:gd name="connsiteY3" fmla="*/ 1655834 h 4938681"/>
              <a:gd name="connsiteX4" fmla="*/ 3133762 w 5120398"/>
              <a:gd name="connsiteY4" fmla="*/ 639713 h 4938681"/>
              <a:gd name="connsiteX5" fmla="*/ 4884824 w 5120398"/>
              <a:gd name="connsiteY5" fmla="*/ 0 h 4938681"/>
              <a:gd name="connsiteX6" fmla="*/ 4829212 w 5120398"/>
              <a:gd name="connsiteY6" fmla="*/ 4637137 h 4938681"/>
              <a:gd name="connsiteX7" fmla="*/ 1096950 w 5120398"/>
              <a:gd name="connsiteY7" fmla="*/ 4467225 h 4938681"/>
              <a:gd name="connsiteX0" fmla="*/ 1100826 w 5124274"/>
              <a:gd name="connsiteY0" fmla="*/ 4467225 h 4924886"/>
              <a:gd name="connsiteX1" fmla="*/ 23389 w 5124274"/>
              <a:gd name="connsiteY1" fmla="*/ 4322834 h 4924886"/>
              <a:gd name="connsiteX2" fmla="*/ 918738 w 5124274"/>
              <a:gd name="connsiteY2" fmla="*/ 2608334 h 4924886"/>
              <a:gd name="connsiteX3" fmla="*/ 1718837 w 5124274"/>
              <a:gd name="connsiteY3" fmla="*/ 1655834 h 4924886"/>
              <a:gd name="connsiteX4" fmla="*/ 3137638 w 5124274"/>
              <a:gd name="connsiteY4" fmla="*/ 639713 h 4924886"/>
              <a:gd name="connsiteX5" fmla="*/ 4888700 w 5124274"/>
              <a:gd name="connsiteY5" fmla="*/ 0 h 4924886"/>
              <a:gd name="connsiteX6" fmla="*/ 4833088 w 5124274"/>
              <a:gd name="connsiteY6" fmla="*/ 4637137 h 4924886"/>
              <a:gd name="connsiteX7" fmla="*/ 1100826 w 5124274"/>
              <a:gd name="connsiteY7" fmla="*/ 4467225 h 4924886"/>
              <a:gd name="connsiteX0" fmla="*/ 1102756 w 5126204"/>
              <a:gd name="connsiteY0" fmla="*/ 4467225 h 4929938"/>
              <a:gd name="connsiteX1" fmla="*/ 25319 w 5126204"/>
              <a:gd name="connsiteY1" fmla="*/ 4322834 h 4929938"/>
              <a:gd name="connsiteX2" fmla="*/ 920668 w 5126204"/>
              <a:gd name="connsiteY2" fmla="*/ 2608334 h 4929938"/>
              <a:gd name="connsiteX3" fmla="*/ 1720767 w 5126204"/>
              <a:gd name="connsiteY3" fmla="*/ 1655834 h 4929938"/>
              <a:gd name="connsiteX4" fmla="*/ 3139568 w 5126204"/>
              <a:gd name="connsiteY4" fmla="*/ 639713 h 4929938"/>
              <a:gd name="connsiteX5" fmla="*/ 4890630 w 5126204"/>
              <a:gd name="connsiteY5" fmla="*/ 0 h 4929938"/>
              <a:gd name="connsiteX6" fmla="*/ 4835018 w 5126204"/>
              <a:gd name="connsiteY6" fmla="*/ 4637137 h 4929938"/>
              <a:gd name="connsiteX7" fmla="*/ 1102756 w 5126204"/>
              <a:gd name="connsiteY7" fmla="*/ 4467225 h 4929938"/>
              <a:gd name="connsiteX0" fmla="*/ 1102756 w 5333455"/>
              <a:gd name="connsiteY0" fmla="*/ 4467225 h 4637380"/>
              <a:gd name="connsiteX1" fmla="*/ 25319 w 5333455"/>
              <a:gd name="connsiteY1" fmla="*/ 4322834 h 4637380"/>
              <a:gd name="connsiteX2" fmla="*/ 920668 w 5333455"/>
              <a:gd name="connsiteY2" fmla="*/ 2608334 h 4637380"/>
              <a:gd name="connsiteX3" fmla="*/ 1720767 w 5333455"/>
              <a:gd name="connsiteY3" fmla="*/ 1655834 h 4637380"/>
              <a:gd name="connsiteX4" fmla="*/ 3139568 w 5333455"/>
              <a:gd name="connsiteY4" fmla="*/ 639713 h 4637380"/>
              <a:gd name="connsiteX5" fmla="*/ 4890630 w 5333455"/>
              <a:gd name="connsiteY5" fmla="*/ 0 h 4637380"/>
              <a:gd name="connsiteX6" fmla="*/ 4835018 w 5333455"/>
              <a:gd name="connsiteY6" fmla="*/ 4637137 h 4637380"/>
              <a:gd name="connsiteX7" fmla="*/ 1102756 w 5333455"/>
              <a:gd name="connsiteY7" fmla="*/ 4467225 h 4637380"/>
              <a:gd name="connsiteX0" fmla="*/ 1097117 w 5348768"/>
              <a:gd name="connsiteY0" fmla="*/ 4467225 h 4532611"/>
              <a:gd name="connsiteX1" fmla="*/ 19680 w 5348768"/>
              <a:gd name="connsiteY1" fmla="*/ 4322834 h 4532611"/>
              <a:gd name="connsiteX2" fmla="*/ 915029 w 5348768"/>
              <a:gd name="connsiteY2" fmla="*/ 2608334 h 4532611"/>
              <a:gd name="connsiteX3" fmla="*/ 1715128 w 5348768"/>
              <a:gd name="connsiteY3" fmla="*/ 1655834 h 4532611"/>
              <a:gd name="connsiteX4" fmla="*/ 3133929 w 5348768"/>
              <a:gd name="connsiteY4" fmla="*/ 639713 h 4532611"/>
              <a:gd name="connsiteX5" fmla="*/ 4884991 w 5348768"/>
              <a:gd name="connsiteY5" fmla="*/ 0 h 4532611"/>
              <a:gd name="connsiteX6" fmla="*/ 4857954 w 5348768"/>
              <a:gd name="connsiteY6" fmla="*/ 4532362 h 4532611"/>
              <a:gd name="connsiteX7" fmla="*/ 1097117 w 5348768"/>
              <a:gd name="connsiteY7" fmla="*/ 4467225 h 4532611"/>
              <a:gd name="connsiteX0" fmla="*/ 1097117 w 5355144"/>
              <a:gd name="connsiteY0" fmla="*/ 4565516 h 4630653"/>
              <a:gd name="connsiteX1" fmla="*/ 19680 w 5355144"/>
              <a:gd name="connsiteY1" fmla="*/ 4421125 h 4630653"/>
              <a:gd name="connsiteX2" fmla="*/ 915029 w 5355144"/>
              <a:gd name="connsiteY2" fmla="*/ 2706625 h 4630653"/>
              <a:gd name="connsiteX3" fmla="*/ 1715128 w 5355144"/>
              <a:gd name="connsiteY3" fmla="*/ 1754125 h 4630653"/>
              <a:gd name="connsiteX4" fmla="*/ 3133929 w 5355144"/>
              <a:gd name="connsiteY4" fmla="*/ 738004 h 4630653"/>
              <a:gd name="connsiteX5" fmla="*/ 4884991 w 5355144"/>
              <a:gd name="connsiteY5" fmla="*/ 98291 h 4630653"/>
              <a:gd name="connsiteX6" fmla="*/ 5315578 w 5355144"/>
              <a:gd name="connsiteY6" fmla="*/ 2897127 h 4630653"/>
              <a:gd name="connsiteX7" fmla="*/ 4857954 w 5355144"/>
              <a:gd name="connsiteY7" fmla="*/ 4630653 h 4630653"/>
              <a:gd name="connsiteX8" fmla="*/ 1097117 w 5355144"/>
              <a:gd name="connsiteY8" fmla="*/ 4565516 h 4630653"/>
              <a:gd name="connsiteX0" fmla="*/ 1097117 w 5123363"/>
              <a:gd name="connsiteY0" fmla="*/ 4565516 h 4745138"/>
              <a:gd name="connsiteX1" fmla="*/ 19680 w 5123363"/>
              <a:gd name="connsiteY1" fmla="*/ 4421125 h 4745138"/>
              <a:gd name="connsiteX2" fmla="*/ 915029 w 5123363"/>
              <a:gd name="connsiteY2" fmla="*/ 2706625 h 4745138"/>
              <a:gd name="connsiteX3" fmla="*/ 1715128 w 5123363"/>
              <a:gd name="connsiteY3" fmla="*/ 1754125 h 4745138"/>
              <a:gd name="connsiteX4" fmla="*/ 3133929 w 5123363"/>
              <a:gd name="connsiteY4" fmla="*/ 738004 h 4745138"/>
              <a:gd name="connsiteX5" fmla="*/ 4884991 w 5123363"/>
              <a:gd name="connsiteY5" fmla="*/ 98291 h 4745138"/>
              <a:gd name="connsiteX6" fmla="*/ 4820278 w 5123363"/>
              <a:gd name="connsiteY6" fmla="*/ 2906652 h 4745138"/>
              <a:gd name="connsiteX7" fmla="*/ 4857954 w 5123363"/>
              <a:gd name="connsiteY7" fmla="*/ 4630653 h 4745138"/>
              <a:gd name="connsiteX8" fmla="*/ 1097117 w 5123363"/>
              <a:gd name="connsiteY8" fmla="*/ 4565516 h 4745138"/>
              <a:gd name="connsiteX0" fmla="*/ 1097117 w 5032215"/>
              <a:gd name="connsiteY0" fmla="*/ 4565516 h 4985969"/>
              <a:gd name="connsiteX1" fmla="*/ 19680 w 5032215"/>
              <a:gd name="connsiteY1" fmla="*/ 4421125 h 4985969"/>
              <a:gd name="connsiteX2" fmla="*/ 915029 w 5032215"/>
              <a:gd name="connsiteY2" fmla="*/ 2706625 h 4985969"/>
              <a:gd name="connsiteX3" fmla="*/ 1715128 w 5032215"/>
              <a:gd name="connsiteY3" fmla="*/ 1754125 h 4985969"/>
              <a:gd name="connsiteX4" fmla="*/ 3133929 w 5032215"/>
              <a:gd name="connsiteY4" fmla="*/ 738004 h 4985969"/>
              <a:gd name="connsiteX5" fmla="*/ 4884991 w 5032215"/>
              <a:gd name="connsiteY5" fmla="*/ 98291 h 4985969"/>
              <a:gd name="connsiteX6" fmla="*/ 4820278 w 5032215"/>
              <a:gd name="connsiteY6" fmla="*/ 2906652 h 4985969"/>
              <a:gd name="connsiteX7" fmla="*/ 4857954 w 5032215"/>
              <a:gd name="connsiteY7" fmla="*/ 4630653 h 4985969"/>
              <a:gd name="connsiteX8" fmla="*/ 1097117 w 5032215"/>
              <a:gd name="connsiteY8" fmla="*/ 4565516 h 4985969"/>
              <a:gd name="connsiteX0" fmla="*/ 1097117 w 5055975"/>
              <a:gd name="connsiteY0" fmla="*/ 4474935 h 4895388"/>
              <a:gd name="connsiteX1" fmla="*/ 19680 w 5055975"/>
              <a:gd name="connsiteY1" fmla="*/ 4330544 h 4895388"/>
              <a:gd name="connsiteX2" fmla="*/ 915029 w 5055975"/>
              <a:gd name="connsiteY2" fmla="*/ 2616044 h 4895388"/>
              <a:gd name="connsiteX3" fmla="*/ 1715128 w 5055975"/>
              <a:gd name="connsiteY3" fmla="*/ 1663544 h 4895388"/>
              <a:gd name="connsiteX4" fmla="*/ 3133929 w 5055975"/>
              <a:gd name="connsiteY4" fmla="*/ 647423 h 4895388"/>
              <a:gd name="connsiteX5" fmla="*/ 4884991 w 5055975"/>
              <a:gd name="connsiteY5" fmla="*/ 7710 h 4895388"/>
              <a:gd name="connsiteX6" fmla="*/ 4982204 w 5055975"/>
              <a:gd name="connsiteY6" fmla="*/ 1072996 h 4895388"/>
              <a:gd name="connsiteX7" fmla="*/ 4820278 w 5055975"/>
              <a:gd name="connsiteY7" fmla="*/ 2816071 h 4895388"/>
              <a:gd name="connsiteX8" fmla="*/ 4857954 w 5055975"/>
              <a:gd name="connsiteY8" fmla="*/ 4540072 h 4895388"/>
              <a:gd name="connsiteX9" fmla="*/ 1097117 w 5055975"/>
              <a:gd name="connsiteY9" fmla="*/ 4474935 h 4895388"/>
              <a:gd name="connsiteX0" fmla="*/ 1097117 w 5008908"/>
              <a:gd name="connsiteY0" fmla="*/ 4474935 h 4895388"/>
              <a:gd name="connsiteX1" fmla="*/ 19680 w 5008908"/>
              <a:gd name="connsiteY1" fmla="*/ 4330544 h 4895388"/>
              <a:gd name="connsiteX2" fmla="*/ 915029 w 5008908"/>
              <a:gd name="connsiteY2" fmla="*/ 2616044 h 4895388"/>
              <a:gd name="connsiteX3" fmla="*/ 1715128 w 5008908"/>
              <a:gd name="connsiteY3" fmla="*/ 1663544 h 4895388"/>
              <a:gd name="connsiteX4" fmla="*/ 3133929 w 5008908"/>
              <a:gd name="connsiteY4" fmla="*/ 647423 h 4895388"/>
              <a:gd name="connsiteX5" fmla="*/ 4884991 w 5008908"/>
              <a:gd name="connsiteY5" fmla="*/ 7710 h 4895388"/>
              <a:gd name="connsiteX6" fmla="*/ 4820279 w 5008908"/>
              <a:gd name="connsiteY6" fmla="*/ 1111096 h 4895388"/>
              <a:gd name="connsiteX7" fmla="*/ 4820278 w 5008908"/>
              <a:gd name="connsiteY7" fmla="*/ 2816071 h 4895388"/>
              <a:gd name="connsiteX8" fmla="*/ 4857954 w 5008908"/>
              <a:gd name="connsiteY8" fmla="*/ 4540072 h 4895388"/>
              <a:gd name="connsiteX9" fmla="*/ 1097117 w 5008908"/>
              <a:gd name="connsiteY9" fmla="*/ 4474935 h 4895388"/>
              <a:gd name="connsiteX0" fmla="*/ 1097117 w 4858032"/>
              <a:gd name="connsiteY0" fmla="*/ 4578551 h 4999004"/>
              <a:gd name="connsiteX1" fmla="*/ 19680 w 4858032"/>
              <a:gd name="connsiteY1" fmla="*/ 4434160 h 4999004"/>
              <a:gd name="connsiteX2" fmla="*/ 915029 w 4858032"/>
              <a:gd name="connsiteY2" fmla="*/ 2719660 h 4999004"/>
              <a:gd name="connsiteX3" fmla="*/ 1715128 w 4858032"/>
              <a:gd name="connsiteY3" fmla="*/ 1767160 h 4999004"/>
              <a:gd name="connsiteX4" fmla="*/ 3133929 w 4858032"/>
              <a:gd name="connsiteY4" fmla="*/ 751039 h 4999004"/>
              <a:gd name="connsiteX5" fmla="*/ 4637341 w 4858032"/>
              <a:gd name="connsiteY5" fmla="*/ 6551 h 4999004"/>
              <a:gd name="connsiteX6" fmla="*/ 4820279 w 4858032"/>
              <a:gd name="connsiteY6" fmla="*/ 1214712 h 4999004"/>
              <a:gd name="connsiteX7" fmla="*/ 4820278 w 4858032"/>
              <a:gd name="connsiteY7" fmla="*/ 2919687 h 4999004"/>
              <a:gd name="connsiteX8" fmla="*/ 4857954 w 4858032"/>
              <a:gd name="connsiteY8" fmla="*/ 4643688 h 4999004"/>
              <a:gd name="connsiteX9" fmla="*/ 1097117 w 4858032"/>
              <a:gd name="connsiteY9" fmla="*/ 4578551 h 4999004"/>
              <a:gd name="connsiteX0" fmla="*/ 1097117 w 4944445"/>
              <a:gd name="connsiteY0" fmla="*/ 4437363 h 4857816"/>
              <a:gd name="connsiteX1" fmla="*/ 19680 w 4944445"/>
              <a:gd name="connsiteY1" fmla="*/ 4292972 h 4857816"/>
              <a:gd name="connsiteX2" fmla="*/ 915029 w 4944445"/>
              <a:gd name="connsiteY2" fmla="*/ 2578472 h 4857816"/>
              <a:gd name="connsiteX3" fmla="*/ 1715128 w 4944445"/>
              <a:gd name="connsiteY3" fmla="*/ 1625972 h 4857816"/>
              <a:gd name="connsiteX4" fmla="*/ 3133929 w 4944445"/>
              <a:gd name="connsiteY4" fmla="*/ 609851 h 4857816"/>
              <a:gd name="connsiteX5" fmla="*/ 4799266 w 4944445"/>
              <a:gd name="connsiteY5" fmla="*/ 8238 h 4857816"/>
              <a:gd name="connsiteX6" fmla="*/ 4820279 w 4944445"/>
              <a:gd name="connsiteY6" fmla="*/ 1073524 h 4857816"/>
              <a:gd name="connsiteX7" fmla="*/ 4820278 w 4944445"/>
              <a:gd name="connsiteY7" fmla="*/ 2778499 h 4857816"/>
              <a:gd name="connsiteX8" fmla="*/ 4857954 w 4944445"/>
              <a:gd name="connsiteY8" fmla="*/ 4502500 h 4857816"/>
              <a:gd name="connsiteX9" fmla="*/ 1097117 w 4944445"/>
              <a:gd name="connsiteY9" fmla="*/ 4437363 h 4857816"/>
              <a:gd name="connsiteX0" fmla="*/ 1097117 w 4858032"/>
              <a:gd name="connsiteY0" fmla="*/ 4437363 h 4857816"/>
              <a:gd name="connsiteX1" fmla="*/ 19680 w 4858032"/>
              <a:gd name="connsiteY1" fmla="*/ 4292972 h 4857816"/>
              <a:gd name="connsiteX2" fmla="*/ 915029 w 4858032"/>
              <a:gd name="connsiteY2" fmla="*/ 2578472 h 4857816"/>
              <a:gd name="connsiteX3" fmla="*/ 1715128 w 4858032"/>
              <a:gd name="connsiteY3" fmla="*/ 1625972 h 4857816"/>
              <a:gd name="connsiteX4" fmla="*/ 3133929 w 4858032"/>
              <a:gd name="connsiteY4" fmla="*/ 609851 h 4857816"/>
              <a:gd name="connsiteX5" fmla="*/ 4799266 w 4858032"/>
              <a:gd name="connsiteY5" fmla="*/ 8238 h 4857816"/>
              <a:gd name="connsiteX6" fmla="*/ 4820279 w 4858032"/>
              <a:gd name="connsiteY6" fmla="*/ 1073524 h 4857816"/>
              <a:gd name="connsiteX7" fmla="*/ 4820278 w 4858032"/>
              <a:gd name="connsiteY7" fmla="*/ 2778499 h 4857816"/>
              <a:gd name="connsiteX8" fmla="*/ 4857954 w 4858032"/>
              <a:gd name="connsiteY8" fmla="*/ 4502500 h 4857816"/>
              <a:gd name="connsiteX9" fmla="*/ 1097117 w 4858032"/>
              <a:gd name="connsiteY9" fmla="*/ 4437363 h 4857816"/>
              <a:gd name="connsiteX0" fmla="*/ 1097117 w 4858032"/>
              <a:gd name="connsiteY0" fmla="*/ 4437363 h 4857816"/>
              <a:gd name="connsiteX1" fmla="*/ 19680 w 4858032"/>
              <a:gd name="connsiteY1" fmla="*/ 4292972 h 4857816"/>
              <a:gd name="connsiteX2" fmla="*/ 915029 w 4858032"/>
              <a:gd name="connsiteY2" fmla="*/ 2578472 h 4857816"/>
              <a:gd name="connsiteX3" fmla="*/ 1715128 w 4858032"/>
              <a:gd name="connsiteY3" fmla="*/ 1625972 h 4857816"/>
              <a:gd name="connsiteX4" fmla="*/ 3133929 w 4858032"/>
              <a:gd name="connsiteY4" fmla="*/ 609851 h 4857816"/>
              <a:gd name="connsiteX5" fmla="*/ 4818316 w 4858032"/>
              <a:gd name="connsiteY5" fmla="*/ 8238 h 4857816"/>
              <a:gd name="connsiteX6" fmla="*/ 4820279 w 4858032"/>
              <a:gd name="connsiteY6" fmla="*/ 1073524 h 4857816"/>
              <a:gd name="connsiteX7" fmla="*/ 4820278 w 4858032"/>
              <a:gd name="connsiteY7" fmla="*/ 2778499 h 4857816"/>
              <a:gd name="connsiteX8" fmla="*/ 4857954 w 4858032"/>
              <a:gd name="connsiteY8" fmla="*/ 4502500 h 4857816"/>
              <a:gd name="connsiteX9" fmla="*/ 1097117 w 4858032"/>
              <a:gd name="connsiteY9" fmla="*/ 4437363 h 4857816"/>
              <a:gd name="connsiteX0" fmla="*/ 1097117 w 4858032"/>
              <a:gd name="connsiteY0" fmla="*/ 4437363 h 4857816"/>
              <a:gd name="connsiteX1" fmla="*/ 19680 w 4858032"/>
              <a:gd name="connsiteY1" fmla="*/ 4292972 h 4857816"/>
              <a:gd name="connsiteX2" fmla="*/ 915029 w 4858032"/>
              <a:gd name="connsiteY2" fmla="*/ 2578472 h 4857816"/>
              <a:gd name="connsiteX3" fmla="*/ 1715128 w 4858032"/>
              <a:gd name="connsiteY3" fmla="*/ 1625972 h 4857816"/>
              <a:gd name="connsiteX4" fmla="*/ 3133929 w 4858032"/>
              <a:gd name="connsiteY4" fmla="*/ 609851 h 4857816"/>
              <a:gd name="connsiteX5" fmla="*/ 4818316 w 4858032"/>
              <a:gd name="connsiteY5" fmla="*/ 8238 h 4857816"/>
              <a:gd name="connsiteX6" fmla="*/ 4820279 w 4858032"/>
              <a:gd name="connsiteY6" fmla="*/ 1073524 h 4857816"/>
              <a:gd name="connsiteX7" fmla="*/ 4820278 w 4858032"/>
              <a:gd name="connsiteY7" fmla="*/ 2778499 h 4857816"/>
              <a:gd name="connsiteX8" fmla="*/ 4857954 w 4858032"/>
              <a:gd name="connsiteY8" fmla="*/ 4502500 h 4857816"/>
              <a:gd name="connsiteX9" fmla="*/ 1097117 w 4858032"/>
              <a:gd name="connsiteY9" fmla="*/ 4437363 h 4857816"/>
              <a:gd name="connsiteX0" fmla="*/ 1097117 w 4858032"/>
              <a:gd name="connsiteY0" fmla="*/ 4429125 h 4849578"/>
              <a:gd name="connsiteX1" fmla="*/ 19680 w 4858032"/>
              <a:gd name="connsiteY1" fmla="*/ 4284734 h 4849578"/>
              <a:gd name="connsiteX2" fmla="*/ 915029 w 4858032"/>
              <a:gd name="connsiteY2" fmla="*/ 2570234 h 4849578"/>
              <a:gd name="connsiteX3" fmla="*/ 1715128 w 4858032"/>
              <a:gd name="connsiteY3" fmla="*/ 1617734 h 4849578"/>
              <a:gd name="connsiteX4" fmla="*/ 3133929 w 4858032"/>
              <a:gd name="connsiteY4" fmla="*/ 601613 h 4849578"/>
              <a:gd name="connsiteX5" fmla="*/ 4818316 w 4858032"/>
              <a:gd name="connsiteY5" fmla="*/ 0 h 4849578"/>
              <a:gd name="connsiteX6" fmla="*/ 4820279 w 4858032"/>
              <a:gd name="connsiteY6" fmla="*/ 1065286 h 4849578"/>
              <a:gd name="connsiteX7" fmla="*/ 4820278 w 4858032"/>
              <a:gd name="connsiteY7" fmla="*/ 2770261 h 4849578"/>
              <a:gd name="connsiteX8" fmla="*/ 4857954 w 4858032"/>
              <a:gd name="connsiteY8" fmla="*/ 4494262 h 4849578"/>
              <a:gd name="connsiteX9" fmla="*/ 1097117 w 4858032"/>
              <a:gd name="connsiteY9" fmla="*/ 4429125 h 4849578"/>
              <a:gd name="connsiteX0" fmla="*/ 1097117 w 4858032"/>
              <a:gd name="connsiteY0" fmla="*/ 4429125 h 4849578"/>
              <a:gd name="connsiteX1" fmla="*/ 19680 w 4858032"/>
              <a:gd name="connsiteY1" fmla="*/ 4284734 h 4849578"/>
              <a:gd name="connsiteX2" fmla="*/ 915029 w 4858032"/>
              <a:gd name="connsiteY2" fmla="*/ 2570234 h 4849578"/>
              <a:gd name="connsiteX3" fmla="*/ 1715128 w 4858032"/>
              <a:gd name="connsiteY3" fmla="*/ 1617734 h 4849578"/>
              <a:gd name="connsiteX4" fmla="*/ 3133929 w 4858032"/>
              <a:gd name="connsiteY4" fmla="*/ 601613 h 4849578"/>
              <a:gd name="connsiteX5" fmla="*/ 4818316 w 4858032"/>
              <a:gd name="connsiteY5" fmla="*/ 0 h 4849578"/>
              <a:gd name="connsiteX6" fmla="*/ 4820279 w 4858032"/>
              <a:gd name="connsiteY6" fmla="*/ 1065286 h 4849578"/>
              <a:gd name="connsiteX7" fmla="*/ 4820278 w 4858032"/>
              <a:gd name="connsiteY7" fmla="*/ 2770261 h 4849578"/>
              <a:gd name="connsiteX8" fmla="*/ 4857954 w 4858032"/>
              <a:gd name="connsiteY8" fmla="*/ 4494262 h 4849578"/>
              <a:gd name="connsiteX9" fmla="*/ 1097117 w 4858032"/>
              <a:gd name="connsiteY9" fmla="*/ 4429125 h 4849578"/>
              <a:gd name="connsiteX0" fmla="*/ 1097117 w 4858032"/>
              <a:gd name="connsiteY0" fmla="*/ 4429125 h 4849578"/>
              <a:gd name="connsiteX1" fmla="*/ 19680 w 4858032"/>
              <a:gd name="connsiteY1" fmla="*/ 4284734 h 4849578"/>
              <a:gd name="connsiteX2" fmla="*/ 734054 w 4858032"/>
              <a:gd name="connsiteY2" fmla="*/ 2551184 h 4849578"/>
              <a:gd name="connsiteX3" fmla="*/ 1715128 w 4858032"/>
              <a:gd name="connsiteY3" fmla="*/ 1617734 h 4849578"/>
              <a:gd name="connsiteX4" fmla="*/ 3133929 w 4858032"/>
              <a:gd name="connsiteY4" fmla="*/ 601613 h 4849578"/>
              <a:gd name="connsiteX5" fmla="*/ 4818316 w 4858032"/>
              <a:gd name="connsiteY5" fmla="*/ 0 h 4849578"/>
              <a:gd name="connsiteX6" fmla="*/ 4820279 w 4858032"/>
              <a:gd name="connsiteY6" fmla="*/ 1065286 h 4849578"/>
              <a:gd name="connsiteX7" fmla="*/ 4820278 w 4858032"/>
              <a:gd name="connsiteY7" fmla="*/ 2770261 h 4849578"/>
              <a:gd name="connsiteX8" fmla="*/ 4857954 w 4858032"/>
              <a:gd name="connsiteY8" fmla="*/ 4494262 h 4849578"/>
              <a:gd name="connsiteX9" fmla="*/ 1097117 w 4858032"/>
              <a:gd name="connsiteY9" fmla="*/ 4429125 h 4849578"/>
              <a:gd name="connsiteX0" fmla="*/ 1097117 w 4858032"/>
              <a:gd name="connsiteY0" fmla="*/ 4429125 h 4849578"/>
              <a:gd name="connsiteX1" fmla="*/ 19680 w 4858032"/>
              <a:gd name="connsiteY1" fmla="*/ 4284734 h 4849578"/>
              <a:gd name="connsiteX2" fmla="*/ 876929 w 4858032"/>
              <a:gd name="connsiteY2" fmla="*/ 2598809 h 4849578"/>
              <a:gd name="connsiteX3" fmla="*/ 1715128 w 4858032"/>
              <a:gd name="connsiteY3" fmla="*/ 1617734 h 4849578"/>
              <a:gd name="connsiteX4" fmla="*/ 3133929 w 4858032"/>
              <a:gd name="connsiteY4" fmla="*/ 601613 h 4849578"/>
              <a:gd name="connsiteX5" fmla="*/ 4818316 w 4858032"/>
              <a:gd name="connsiteY5" fmla="*/ 0 h 4849578"/>
              <a:gd name="connsiteX6" fmla="*/ 4820279 w 4858032"/>
              <a:gd name="connsiteY6" fmla="*/ 1065286 h 4849578"/>
              <a:gd name="connsiteX7" fmla="*/ 4820278 w 4858032"/>
              <a:gd name="connsiteY7" fmla="*/ 2770261 h 4849578"/>
              <a:gd name="connsiteX8" fmla="*/ 4857954 w 4858032"/>
              <a:gd name="connsiteY8" fmla="*/ 4494262 h 4849578"/>
              <a:gd name="connsiteX9" fmla="*/ 1097117 w 4858032"/>
              <a:gd name="connsiteY9" fmla="*/ 4429125 h 4849578"/>
              <a:gd name="connsiteX0" fmla="*/ 1097117 w 4857954"/>
              <a:gd name="connsiteY0" fmla="*/ 4429125 h 4494262"/>
              <a:gd name="connsiteX1" fmla="*/ 19680 w 4857954"/>
              <a:gd name="connsiteY1" fmla="*/ 4284734 h 4494262"/>
              <a:gd name="connsiteX2" fmla="*/ 876929 w 4857954"/>
              <a:gd name="connsiteY2" fmla="*/ 2598809 h 4494262"/>
              <a:gd name="connsiteX3" fmla="*/ 1715128 w 4857954"/>
              <a:gd name="connsiteY3" fmla="*/ 1617734 h 4494262"/>
              <a:gd name="connsiteX4" fmla="*/ 3133929 w 4857954"/>
              <a:gd name="connsiteY4" fmla="*/ 601613 h 4494262"/>
              <a:gd name="connsiteX5" fmla="*/ 4818316 w 4857954"/>
              <a:gd name="connsiteY5" fmla="*/ 0 h 4494262"/>
              <a:gd name="connsiteX6" fmla="*/ 4820279 w 4857954"/>
              <a:gd name="connsiteY6" fmla="*/ 1065286 h 4494262"/>
              <a:gd name="connsiteX7" fmla="*/ 4820278 w 4857954"/>
              <a:gd name="connsiteY7" fmla="*/ 2770261 h 4494262"/>
              <a:gd name="connsiteX8" fmla="*/ 4857954 w 4857954"/>
              <a:gd name="connsiteY8" fmla="*/ 4494262 h 4494262"/>
              <a:gd name="connsiteX9" fmla="*/ 1097117 w 4857954"/>
              <a:gd name="connsiteY9" fmla="*/ 4429125 h 4494262"/>
              <a:gd name="connsiteX0" fmla="*/ 1077438 w 4838275"/>
              <a:gd name="connsiteY0" fmla="*/ 4429125 h 4494262"/>
              <a:gd name="connsiteX1" fmla="*/ 1 w 4838275"/>
              <a:gd name="connsiteY1" fmla="*/ 4284734 h 4494262"/>
              <a:gd name="connsiteX2" fmla="*/ 857250 w 4838275"/>
              <a:gd name="connsiteY2" fmla="*/ 2598809 h 4494262"/>
              <a:gd name="connsiteX3" fmla="*/ 1695449 w 4838275"/>
              <a:gd name="connsiteY3" fmla="*/ 1617734 h 4494262"/>
              <a:gd name="connsiteX4" fmla="*/ 3114250 w 4838275"/>
              <a:gd name="connsiteY4" fmla="*/ 601613 h 4494262"/>
              <a:gd name="connsiteX5" fmla="*/ 4798637 w 4838275"/>
              <a:gd name="connsiteY5" fmla="*/ 0 h 4494262"/>
              <a:gd name="connsiteX6" fmla="*/ 4800600 w 4838275"/>
              <a:gd name="connsiteY6" fmla="*/ 1065286 h 4494262"/>
              <a:gd name="connsiteX7" fmla="*/ 4800599 w 4838275"/>
              <a:gd name="connsiteY7" fmla="*/ 2770261 h 4494262"/>
              <a:gd name="connsiteX8" fmla="*/ 4838275 w 4838275"/>
              <a:gd name="connsiteY8" fmla="*/ 4494262 h 4494262"/>
              <a:gd name="connsiteX9" fmla="*/ 1077438 w 4838275"/>
              <a:gd name="connsiteY9" fmla="*/ 4429125 h 4494262"/>
              <a:gd name="connsiteX0" fmla="*/ 1115537 w 4876374"/>
              <a:gd name="connsiteY0" fmla="*/ 4429125 h 4494262"/>
              <a:gd name="connsiteX1" fmla="*/ 0 w 4876374"/>
              <a:gd name="connsiteY1" fmla="*/ 4427609 h 4494262"/>
              <a:gd name="connsiteX2" fmla="*/ 895349 w 4876374"/>
              <a:gd name="connsiteY2" fmla="*/ 2598809 h 4494262"/>
              <a:gd name="connsiteX3" fmla="*/ 1733548 w 4876374"/>
              <a:gd name="connsiteY3" fmla="*/ 1617734 h 4494262"/>
              <a:gd name="connsiteX4" fmla="*/ 3152349 w 4876374"/>
              <a:gd name="connsiteY4" fmla="*/ 601613 h 4494262"/>
              <a:gd name="connsiteX5" fmla="*/ 4836736 w 4876374"/>
              <a:gd name="connsiteY5" fmla="*/ 0 h 4494262"/>
              <a:gd name="connsiteX6" fmla="*/ 4838699 w 4876374"/>
              <a:gd name="connsiteY6" fmla="*/ 1065286 h 4494262"/>
              <a:gd name="connsiteX7" fmla="*/ 4838698 w 4876374"/>
              <a:gd name="connsiteY7" fmla="*/ 2770261 h 4494262"/>
              <a:gd name="connsiteX8" fmla="*/ 4876374 w 4876374"/>
              <a:gd name="connsiteY8" fmla="*/ 4494262 h 4494262"/>
              <a:gd name="connsiteX9" fmla="*/ 1115537 w 4876374"/>
              <a:gd name="connsiteY9" fmla="*/ 4429125 h 4494262"/>
              <a:gd name="connsiteX0" fmla="*/ 1115537 w 4876374"/>
              <a:gd name="connsiteY0" fmla="*/ 4429125 h 4494262"/>
              <a:gd name="connsiteX1" fmla="*/ 0 w 4876374"/>
              <a:gd name="connsiteY1" fmla="*/ 4427609 h 4494262"/>
              <a:gd name="connsiteX2" fmla="*/ 895349 w 4876374"/>
              <a:gd name="connsiteY2" fmla="*/ 2598809 h 4494262"/>
              <a:gd name="connsiteX3" fmla="*/ 1733548 w 4876374"/>
              <a:gd name="connsiteY3" fmla="*/ 1617734 h 4494262"/>
              <a:gd name="connsiteX4" fmla="*/ 3152349 w 4876374"/>
              <a:gd name="connsiteY4" fmla="*/ 601613 h 4494262"/>
              <a:gd name="connsiteX5" fmla="*/ 4836736 w 4876374"/>
              <a:gd name="connsiteY5" fmla="*/ 0 h 4494262"/>
              <a:gd name="connsiteX6" fmla="*/ 4838699 w 4876374"/>
              <a:gd name="connsiteY6" fmla="*/ 1065286 h 4494262"/>
              <a:gd name="connsiteX7" fmla="*/ 4838698 w 4876374"/>
              <a:gd name="connsiteY7" fmla="*/ 2770261 h 4494262"/>
              <a:gd name="connsiteX8" fmla="*/ 4876374 w 4876374"/>
              <a:gd name="connsiteY8" fmla="*/ 4494262 h 4494262"/>
              <a:gd name="connsiteX9" fmla="*/ 1115537 w 4876374"/>
              <a:gd name="connsiteY9" fmla="*/ 4429125 h 4494262"/>
              <a:gd name="connsiteX0" fmla="*/ 1115537 w 4876374"/>
              <a:gd name="connsiteY0" fmla="*/ 4429125 h 4494262"/>
              <a:gd name="connsiteX1" fmla="*/ 0 w 4876374"/>
              <a:gd name="connsiteY1" fmla="*/ 4427609 h 4494262"/>
              <a:gd name="connsiteX2" fmla="*/ 895349 w 4876374"/>
              <a:gd name="connsiteY2" fmla="*/ 2598809 h 4494262"/>
              <a:gd name="connsiteX3" fmla="*/ 1733548 w 4876374"/>
              <a:gd name="connsiteY3" fmla="*/ 1617734 h 4494262"/>
              <a:gd name="connsiteX4" fmla="*/ 3152349 w 4876374"/>
              <a:gd name="connsiteY4" fmla="*/ 601613 h 4494262"/>
              <a:gd name="connsiteX5" fmla="*/ 4836736 w 4876374"/>
              <a:gd name="connsiteY5" fmla="*/ 0 h 4494262"/>
              <a:gd name="connsiteX6" fmla="*/ 4838699 w 4876374"/>
              <a:gd name="connsiteY6" fmla="*/ 1065286 h 4494262"/>
              <a:gd name="connsiteX7" fmla="*/ 4838698 w 4876374"/>
              <a:gd name="connsiteY7" fmla="*/ 2770261 h 4494262"/>
              <a:gd name="connsiteX8" fmla="*/ 4876374 w 4876374"/>
              <a:gd name="connsiteY8" fmla="*/ 4494262 h 4494262"/>
              <a:gd name="connsiteX9" fmla="*/ 1115537 w 4876374"/>
              <a:gd name="connsiteY9" fmla="*/ 4429125 h 4494262"/>
              <a:gd name="connsiteX0" fmla="*/ 1115537 w 4876374"/>
              <a:gd name="connsiteY0" fmla="*/ 4429125 h 4494262"/>
              <a:gd name="connsiteX1" fmla="*/ 0 w 4876374"/>
              <a:gd name="connsiteY1" fmla="*/ 4427609 h 4494262"/>
              <a:gd name="connsiteX2" fmla="*/ 895349 w 4876374"/>
              <a:gd name="connsiteY2" fmla="*/ 2598809 h 4494262"/>
              <a:gd name="connsiteX3" fmla="*/ 1733548 w 4876374"/>
              <a:gd name="connsiteY3" fmla="*/ 1617734 h 4494262"/>
              <a:gd name="connsiteX4" fmla="*/ 3152349 w 4876374"/>
              <a:gd name="connsiteY4" fmla="*/ 601613 h 4494262"/>
              <a:gd name="connsiteX5" fmla="*/ 4836736 w 4876374"/>
              <a:gd name="connsiteY5" fmla="*/ 0 h 4494262"/>
              <a:gd name="connsiteX6" fmla="*/ 4838699 w 4876374"/>
              <a:gd name="connsiteY6" fmla="*/ 1065286 h 4494262"/>
              <a:gd name="connsiteX7" fmla="*/ 4838698 w 4876374"/>
              <a:gd name="connsiteY7" fmla="*/ 2770261 h 4494262"/>
              <a:gd name="connsiteX8" fmla="*/ 4876374 w 4876374"/>
              <a:gd name="connsiteY8" fmla="*/ 4494262 h 4494262"/>
              <a:gd name="connsiteX9" fmla="*/ 1115537 w 4876374"/>
              <a:gd name="connsiteY9" fmla="*/ 4429125 h 4494262"/>
              <a:gd name="connsiteX0" fmla="*/ 1115537 w 4847799"/>
              <a:gd name="connsiteY0" fmla="*/ 4429125 h 4494262"/>
              <a:gd name="connsiteX1" fmla="*/ 0 w 4847799"/>
              <a:gd name="connsiteY1" fmla="*/ 4427609 h 4494262"/>
              <a:gd name="connsiteX2" fmla="*/ 895349 w 4847799"/>
              <a:gd name="connsiteY2" fmla="*/ 2598809 h 4494262"/>
              <a:gd name="connsiteX3" fmla="*/ 1733548 w 4847799"/>
              <a:gd name="connsiteY3" fmla="*/ 1617734 h 4494262"/>
              <a:gd name="connsiteX4" fmla="*/ 3152349 w 4847799"/>
              <a:gd name="connsiteY4" fmla="*/ 601613 h 4494262"/>
              <a:gd name="connsiteX5" fmla="*/ 4836736 w 4847799"/>
              <a:gd name="connsiteY5" fmla="*/ 0 h 4494262"/>
              <a:gd name="connsiteX6" fmla="*/ 4838699 w 4847799"/>
              <a:gd name="connsiteY6" fmla="*/ 1065286 h 4494262"/>
              <a:gd name="connsiteX7" fmla="*/ 4838698 w 4847799"/>
              <a:gd name="connsiteY7" fmla="*/ 2770261 h 4494262"/>
              <a:gd name="connsiteX8" fmla="*/ 4847799 w 4847799"/>
              <a:gd name="connsiteY8" fmla="*/ 4494262 h 4494262"/>
              <a:gd name="connsiteX9" fmla="*/ 1115537 w 4847799"/>
              <a:gd name="connsiteY9" fmla="*/ 4429125 h 4494262"/>
              <a:gd name="connsiteX0" fmla="*/ 1115537 w 4847799"/>
              <a:gd name="connsiteY0" fmla="*/ 4448175 h 4513312"/>
              <a:gd name="connsiteX1" fmla="*/ 0 w 4847799"/>
              <a:gd name="connsiteY1" fmla="*/ 4446659 h 4513312"/>
              <a:gd name="connsiteX2" fmla="*/ 895349 w 4847799"/>
              <a:gd name="connsiteY2" fmla="*/ 2617859 h 4513312"/>
              <a:gd name="connsiteX3" fmla="*/ 1733548 w 4847799"/>
              <a:gd name="connsiteY3" fmla="*/ 1636784 h 4513312"/>
              <a:gd name="connsiteX4" fmla="*/ 3152349 w 4847799"/>
              <a:gd name="connsiteY4" fmla="*/ 620663 h 4513312"/>
              <a:gd name="connsiteX5" fmla="*/ 4846261 w 4847799"/>
              <a:gd name="connsiteY5" fmla="*/ 0 h 4513312"/>
              <a:gd name="connsiteX6" fmla="*/ 4838699 w 4847799"/>
              <a:gd name="connsiteY6" fmla="*/ 1084336 h 4513312"/>
              <a:gd name="connsiteX7" fmla="*/ 4838698 w 4847799"/>
              <a:gd name="connsiteY7" fmla="*/ 2789311 h 4513312"/>
              <a:gd name="connsiteX8" fmla="*/ 4847799 w 4847799"/>
              <a:gd name="connsiteY8" fmla="*/ 4513312 h 4513312"/>
              <a:gd name="connsiteX9" fmla="*/ 1115537 w 4847799"/>
              <a:gd name="connsiteY9" fmla="*/ 4448175 h 4513312"/>
              <a:gd name="connsiteX0" fmla="*/ 1115537 w 4847799"/>
              <a:gd name="connsiteY0" fmla="*/ 4448175 h 4513312"/>
              <a:gd name="connsiteX1" fmla="*/ 0 w 4847799"/>
              <a:gd name="connsiteY1" fmla="*/ 4446659 h 4513312"/>
              <a:gd name="connsiteX2" fmla="*/ 895349 w 4847799"/>
              <a:gd name="connsiteY2" fmla="*/ 2617859 h 4513312"/>
              <a:gd name="connsiteX3" fmla="*/ 1733548 w 4847799"/>
              <a:gd name="connsiteY3" fmla="*/ 1636784 h 4513312"/>
              <a:gd name="connsiteX4" fmla="*/ 3152349 w 4847799"/>
              <a:gd name="connsiteY4" fmla="*/ 620663 h 4513312"/>
              <a:gd name="connsiteX5" fmla="*/ 4846261 w 4847799"/>
              <a:gd name="connsiteY5" fmla="*/ 0 h 4513312"/>
              <a:gd name="connsiteX6" fmla="*/ 4838699 w 4847799"/>
              <a:gd name="connsiteY6" fmla="*/ 1084336 h 4513312"/>
              <a:gd name="connsiteX7" fmla="*/ 4838698 w 4847799"/>
              <a:gd name="connsiteY7" fmla="*/ 2789311 h 4513312"/>
              <a:gd name="connsiteX8" fmla="*/ 4847799 w 4847799"/>
              <a:gd name="connsiteY8" fmla="*/ 4513312 h 4513312"/>
              <a:gd name="connsiteX9" fmla="*/ 1115537 w 4847799"/>
              <a:gd name="connsiteY9" fmla="*/ 4448175 h 4513312"/>
              <a:gd name="connsiteX0" fmla="*/ 1115537 w 4847799"/>
              <a:gd name="connsiteY0" fmla="*/ 4448175 h 4513312"/>
              <a:gd name="connsiteX1" fmla="*/ 0 w 4847799"/>
              <a:gd name="connsiteY1" fmla="*/ 4446659 h 4513312"/>
              <a:gd name="connsiteX2" fmla="*/ 895349 w 4847799"/>
              <a:gd name="connsiteY2" fmla="*/ 2617859 h 4513312"/>
              <a:gd name="connsiteX3" fmla="*/ 1733548 w 4847799"/>
              <a:gd name="connsiteY3" fmla="*/ 1636784 h 4513312"/>
              <a:gd name="connsiteX4" fmla="*/ 3152349 w 4847799"/>
              <a:gd name="connsiteY4" fmla="*/ 620663 h 4513312"/>
              <a:gd name="connsiteX5" fmla="*/ 4846261 w 4847799"/>
              <a:gd name="connsiteY5" fmla="*/ 0 h 4513312"/>
              <a:gd name="connsiteX6" fmla="*/ 4838699 w 4847799"/>
              <a:gd name="connsiteY6" fmla="*/ 1084336 h 4513312"/>
              <a:gd name="connsiteX7" fmla="*/ 4838698 w 4847799"/>
              <a:gd name="connsiteY7" fmla="*/ 2789311 h 4513312"/>
              <a:gd name="connsiteX8" fmla="*/ 4847799 w 4847799"/>
              <a:gd name="connsiteY8" fmla="*/ 4513312 h 4513312"/>
              <a:gd name="connsiteX9" fmla="*/ 1115537 w 4847799"/>
              <a:gd name="connsiteY9" fmla="*/ 4448175 h 4513312"/>
              <a:gd name="connsiteX0" fmla="*/ 1115537 w 4848780"/>
              <a:gd name="connsiteY0" fmla="*/ 4448175 h 4513312"/>
              <a:gd name="connsiteX1" fmla="*/ 0 w 4848780"/>
              <a:gd name="connsiteY1" fmla="*/ 4446659 h 4513312"/>
              <a:gd name="connsiteX2" fmla="*/ 895349 w 4848780"/>
              <a:gd name="connsiteY2" fmla="*/ 2617859 h 4513312"/>
              <a:gd name="connsiteX3" fmla="*/ 1733548 w 4848780"/>
              <a:gd name="connsiteY3" fmla="*/ 1636784 h 4513312"/>
              <a:gd name="connsiteX4" fmla="*/ 3152349 w 4848780"/>
              <a:gd name="connsiteY4" fmla="*/ 620663 h 4513312"/>
              <a:gd name="connsiteX5" fmla="*/ 4846261 w 4848780"/>
              <a:gd name="connsiteY5" fmla="*/ 0 h 4513312"/>
              <a:gd name="connsiteX6" fmla="*/ 4848224 w 4848780"/>
              <a:gd name="connsiteY6" fmla="*/ 1112911 h 4513312"/>
              <a:gd name="connsiteX7" fmla="*/ 4838698 w 4848780"/>
              <a:gd name="connsiteY7" fmla="*/ 2789311 h 4513312"/>
              <a:gd name="connsiteX8" fmla="*/ 4847799 w 4848780"/>
              <a:gd name="connsiteY8" fmla="*/ 4513312 h 4513312"/>
              <a:gd name="connsiteX9" fmla="*/ 1115537 w 4848780"/>
              <a:gd name="connsiteY9" fmla="*/ 4448175 h 4513312"/>
              <a:gd name="connsiteX0" fmla="*/ 1115537 w 4848224"/>
              <a:gd name="connsiteY0" fmla="*/ 4448175 h 4513312"/>
              <a:gd name="connsiteX1" fmla="*/ 0 w 4848224"/>
              <a:gd name="connsiteY1" fmla="*/ 4446659 h 4513312"/>
              <a:gd name="connsiteX2" fmla="*/ 895349 w 4848224"/>
              <a:gd name="connsiteY2" fmla="*/ 2617859 h 4513312"/>
              <a:gd name="connsiteX3" fmla="*/ 1733548 w 4848224"/>
              <a:gd name="connsiteY3" fmla="*/ 1636784 h 4513312"/>
              <a:gd name="connsiteX4" fmla="*/ 3152349 w 4848224"/>
              <a:gd name="connsiteY4" fmla="*/ 620663 h 4513312"/>
              <a:gd name="connsiteX5" fmla="*/ 4846261 w 4848224"/>
              <a:gd name="connsiteY5" fmla="*/ 0 h 4513312"/>
              <a:gd name="connsiteX6" fmla="*/ 4848224 w 4848224"/>
              <a:gd name="connsiteY6" fmla="*/ 1112911 h 4513312"/>
              <a:gd name="connsiteX7" fmla="*/ 4838698 w 4848224"/>
              <a:gd name="connsiteY7" fmla="*/ 2789311 h 4513312"/>
              <a:gd name="connsiteX8" fmla="*/ 4847799 w 4848224"/>
              <a:gd name="connsiteY8" fmla="*/ 4513312 h 4513312"/>
              <a:gd name="connsiteX9" fmla="*/ 1115537 w 4848224"/>
              <a:gd name="connsiteY9" fmla="*/ 4448175 h 4513312"/>
              <a:gd name="connsiteX0" fmla="*/ 1115537 w 5121914"/>
              <a:gd name="connsiteY0" fmla="*/ 4448175 h 4623861"/>
              <a:gd name="connsiteX1" fmla="*/ 0 w 5121914"/>
              <a:gd name="connsiteY1" fmla="*/ 4446659 h 4623861"/>
              <a:gd name="connsiteX2" fmla="*/ 895349 w 5121914"/>
              <a:gd name="connsiteY2" fmla="*/ 2617859 h 4623861"/>
              <a:gd name="connsiteX3" fmla="*/ 1733548 w 5121914"/>
              <a:gd name="connsiteY3" fmla="*/ 1636784 h 4623861"/>
              <a:gd name="connsiteX4" fmla="*/ 3152349 w 5121914"/>
              <a:gd name="connsiteY4" fmla="*/ 620663 h 4623861"/>
              <a:gd name="connsiteX5" fmla="*/ 4846261 w 5121914"/>
              <a:gd name="connsiteY5" fmla="*/ 0 h 4623861"/>
              <a:gd name="connsiteX6" fmla="*/ 4848224 w 5121914"/>
              <a:gd name="connsiteY6" fmla="*/ 1112911 h 4623861"/>
              <a:gd name="connsiteX7" fmla="*/ 4838698 w 5121914"/>
              <a:gd name="connsiteY7" fmla="*/ 2808539 h 4623861"/>
              <a:gd name="connsiteX8" fmla="*/ 4847799 w 5121914"/>
              <a:gd name="connsiteY8" fmla="*/ 4513312 h 4623861"/>
              <a:gd name="connsiteX9" fmla="*/ 1115537 w 5121914"/>
              <a:gd name="connsiteY9" fmla="*/ 4448175 h 4623861"/>
              <a:gd name="connsiteX0" fmla="*/ 1115537 w 4848407"/>
              <a:gd name="connsiteY0" fmla="*/ 4448175 h 4623861"/>
              <a:gd name="connsiteX1" fmla="*/ 0 w 4848407"/>
              <a:gd name="connsiteY1" fmla="*/ 4446659 h 4623861"/>
              <a:gd name="connsiteX2" fmla="*/ 895349 w 4848407"/>
              <a:gd name="connsiteY2" fmla="*/ 2617859 h 4623861"/>
              <a:gd name="connsiteX3" fmla="*/ 1733548 w 4848407"/>
              <a:gd name="connsiteY3" fmla="*/ 1636784 h 4623861"/>
              <a:gd name="connsiteX4" fmla="*/ 3152349 w 4848407"/>
              <a:gd name="connsiteY4" fmla="*/ 620663 h 4623861"/>
              <a:gd name="connsiteX5" fmla="*/ 4846261 w 4848407"/>
              <a:gd name="connsiteY5" fmla="*/ 0 h 4623861"/>
              <a:gd name="connsiteX6" fmla="*/ 4848224 w 4848407"/>
              <a:gd name="connsiteY6" fmla="*/ 1112911 h 4623861"/>
              <a:gd name="connsiteX7" fmla="*/ 4838698 w 4848407"/>
              <a:gd name="connsiteY7" fmla="*/ 2808539 h 4623861"/>
              <a:gd name="connsiteX8" fmla="*/ 4847799 w 4848407"/>
              <a:gd name="connsiteY8" fmla="*/ 4513312 h 4623861"/>
              <a:gd name="connsiteX9" fmla="*/ 1115537 w 4848407"/>
              <a:gd name="connsiteY9" fmla="*/ 4448175 h 4623861"/>
              <a:gd name="connsiteX0" fmla="*/ 1115537 w 4857324"/>
              <a:gd name="connsiteY0" fmla="*/ 4448175 h 4645873"/>
              <a:gd name="connsiteX1" fmla="*/ 0 w 4857324"/>
              <a:gd name="connsiteY1" fmla="*/ 4446659 h 4645873"/>
              <a:gd name="connsiteX2" fmla="*/ 895349 w 4857324"/>
              <a:gd name="connsiteY2" fmla="*/ 2617859 h 4645873"/>
              <a:gd name="connsiteX3" fmla="*/ 1733548 w 4857324"/>
              <a:gd name="connsiteY3" fmla="*/ 1636784 h 4645873"/>
              <a:gd name="connsiteX4" fmla="*/ 3152349 w 4857324"/>
              <a:gd name="connsiteY4" fmla="*/ 620663 h 4645873"/>
              <a:gd name="connsiteX5" fmla="*/ 4846261 w 4857324"/>
              <a:gd name="connsiteY5" fmla="*/ 0 h 4645873"/>
              <a:gd name="connsiteX6" fmla="*/ 4848224 w 4857324"/>
              <a:gd name="connsiteY6" fmla="*/ 1112911 h 4645873"/>
              <a:gd name="connsiteX7" fmla="*/ 4838698 w 4857324"/>
              <a:gd name="connsiteY7" fmla="*/ 2808539 h 4645873"/>
              <a:gd name="connsiteX8" fmla="*/ 4857324 w 4857324"/>
              <a:gd name="connsiteY8" fmla="*/ 4542155 h 4645873"/>
              <a:gd name="connsiteX9" fmla="*/ 1115537 w 4857324"/>
              <a:gd name="connsiteY9" fmla="*/ 4448175 h 4645873"/>
              <a:gd name="connsiteX0" fmla="*/ 1115537 w 5084385"/>
              <a:gd name="connsiteY0" fmla="*/ 4448175 h 4645873"/>
              <a:gd name="connsiteX1" fmla="*/ 0 w 5084385"/>
              <a:gd name="connsiteY1" fmla="*/ 4446659 h 4645873"/>
              <a:gd name="connsiteX2" fmla="*/ 895349 w 5084385"/>
              <a:gd name="connsiteY2" fmla="*/ 2617859 h 4645873"/>
              <a:gd name="connsiteX3" fmla="*/ 1733548 w 5084385"/>
              <a:gd name="connsiteY3" fmla="*/ 1636784 h 4645873"/>
              <a:gd name="connsiteX4" fmla="*/ 3152349 w 5084385"/>
              <a:gd name="connsiteY4" fmla="*/ 620663 h 4645873"/>
              <a:gd name="connsiteX5" fmla="*/ 4846261 w 5084385"/>
              <a:gd name="connsiteY5" fmla="*/ 0 h 4645873"/>
              <a:gd name="connsiteX6" fmla="*/ 4848224 w 5084385"/>
              <a:gd name="connsiteY6" fmla="*/ 1112911 h 4645873"/>
              <a:gd name="connsiteX7" fmla="*/ 4838698 w 5084385"/>
              <a:gd name="connsiteY7" fmla="*/ 2808539 h 4645873"/>
              <a:gd name="connsiteX8" fmla="*/ 4857324 w 5084385"/>
              <a:gd name="connsiteY8" fmla="*/ 4542155 h 4645873"/>
              <a:gd name="connsiteX9" fmla="*/ 1115537 w 5084385"/>
              <a:gd name="connsiteY9" fmla="*/ 4448175 h 4645873"/>
              <a:gd name="connsiteX0" fmla="*/ 1115537 w 4857324"/>
              <a:gd name="connsiteY0" fmla="*/ 4448175 h 4645873"/>
              <a:gd name="connsiteX1" fmla="*/ 0 w 4857324"/>
              <a:gd name="connsiteY1" fmla="*/ 4446659 h 4645873"/>
              <a:gd name="connsiteX2" fmla="*/ 895349 w 4857324"/>
              <a:gd name="connsiteY2" fmla="*/ 2617859 h 4645873"/>
              <a:gd name="connsiteX3" fmla="*/ 1733548 w 4857324"/>
              <a:gd name="connsiteY3" fmla="*/ 1636784 h 4645873"/>
              <a:gd name="connsiteX4" fmla="*/ 3152349 w 4857324"/>
              <a:gd name="connsiteY4" fmla="*/ 620663 h 4645873"/>
              <a:gd name="connsiteX5" fmla="*/ 4846261 w 4857324"/>
              <a:gd name="connsiteY5" fmla="*/ 0 h 4645873"/>
              <a:gd name="connsiteX6" fmla="*/ 4848224 w 4857324"/>
              <a:gd name="connsiteY6" fmla="*/ 1112911 h 4645873"/>
              <a:gd name="connsiteX7" fmla="*/ 4838698 w 4857324"/>
              <a:gd name="connsiteY7" fmla="*/ 2808539 h 4645873"/>
              <a:gd name="connsiteX8" fmla="*/ 4857324 w 4857324"/>
              <a:gd name="connsiteY8" fmla="*/ 4542155 h 4645873"/>
              <a:gd name="connsiteX9" fmla="*/ 1115537 w 4857324"/>
              <a:gd name="connsiteY9" fmla="*/ 4448175 h 4645873"/>
              <a:gd name="connsiteX0" fmla="*/ 1115537 w 4857324"/>
              <a:gd name="connsiteY0" fmla="*/ 4448175 h 4542155"/>
              <a:gd name="connsiteX1" fmla="*/ 0 w 4857324"/>
              <a:gd name="connsiteY1" fmla="*/ 4446659 h 4542155"/>
              <a:gd name="connsiteX2" fmla="*/ 895349 w 4857324"/>
              <a:gd name="connsiteY2" fmla="*/ 2617859 h 4542155"/>
              <a:gd name="connsiteX3" fmla="*/ 1733548 w 4857324"/>
              <a:gd name="connsiteY3" fmla="*/ 1636784 h 4542155"/>
              <a:gd name="connsiteX4" fmla="*/ 3152349 w 4857324"/>
              <a:gd name="connsiteY4" fmla="*/ 620663 h 4542155"/>
              <a:gd name="connsiteX5" fmla="*/ 4846261 w 4857324"/>
              <a:gd name="connsiteY5" fmla="*/ 0 h 4542155"/>
              <a:gd name="connsiteX6" fmla="*/ 4848224 w 4857324"/>
              <a:gd name="connsiteY6" fmla="*/ 1112911 h 4542155"/>
              <a:gd name="connsiteX7" fmla="*/ 4838698 w 4857324"/>
              <a:gd name="connsiteY7" fmla="*/ 2808539 h 4542155"/>
              <a:gd name="connsiteX8" fmla="*/ 4857324 w 4857324"/>
              <a:gd name="connsiteY8" fmla="*/ 4542155 h 4542155"/>
              <a:gd name="connsiteX9" fmla="*/ 1115537 w 4857324"/>
              <a:gd name="connsiteY9" fmla="*/ 4448175 h 4542155"/>
              <a:gd name="connsiteX0" fmla="*/ 1115537 w 4866849"/>
              <a:gd name="connsiteY0" fmla="*/ 4448175 h 4484469"/>
              <a:gd name="connsiteX1" fmla="*/ 0 w 4866849"/>
              <a:gd name="connsiteY1" fmla="*/ 4446659 h 4484469"/>
              <a:gd name="connsiteX2" fmla="*/ 895349 w 4866849"/>
              <a:gd name="connsiteY2" fmla="*/ 2617859 h 4484469"/>
              <a:gd name="connsiteX3" fmla="*/ 1733548 w 4866849"/>
              <a:gd name="connsiteY3" fmla="*/ 1636784 h 4484469"/>
              <a:gd name="connsiteX4" fmla="*/ 3152349 w 4866849"/>
              <a:gd name="connsiteY4" fmla="*/ 620663 h 4484469"/>
              <a:gd name="connsiteX5" fmla="*/ 4846261 w 4866849"/>
              <a:gd name="connsiteY5" fmla="*/ 0 h 4484469"/>
              <a:gd name="connsiteX6" fmla="*/ 4848224 w 4866849"/>
              <a:gd name="connsiteY6" fmla="*/ 1112911 h 4484469"/>
              <a:gd name="connsiteX7" fmla="*/ 4838698 w 4866849"/>
              <a:gd name="connsiteY7" fmla="*/ 2808539 h 4484469"/>
              <a:gd name="connsiteX8" fmla="*/ 4866849 w 4866849"/>
              <a:gd name="connsiteY8" fmla="*/ 4484469 h 4484469"/>
              <a:gd name="connsiteX9" fmla="*/ 1115537 w 4866849"/>
              <a:gd name="connsiteY9" fmla="*/ 4448175 h 4484469"/>
              <a:gd name="connsiteX0" fmla="*/ 1115537 w 5136185"/>
              <a:gd name="connsiteY0" fmla="*/ 4448175 h 4484469"/>
              <a:gd name="connsiteX1" fmla="*/ 0 w 5136185"/>
              <a:gd name="connsiteY1" fmla="*/ 4446659 h 4484469"/>
              <a:gd name="connsiteX2" fmla="*/ 895349 w 5136185"/>
              <a:gd name="connsiteY2" fmla="*/ 2617859 h 4484469"/>
              <a:gd name="connsiteX3" fmla="*/ 1733548 w 5136185"/>
              <a:gd name="connsiteY3" fmla="*/ 1636784 h 4484469"/>
              <a:gd name="connsiteX4" fmla="*/ 3152349 w 5136185"/>
              <a:gd name="connsiteY4" fmla="*/ 620663 h 4484469"/>
              <a:gd name="connsiteX5" fmla="*/ 4846261 w 5136185"/>
              <a:gd name="connsiteY5" fmla="*/ 0 h 4484469"/>
              <a:gd name="connsiteX6" fmla="*/ 4848224 w 5136185"/>
              <a:gd name="connsiteY6" fmla="*/ 1112911 h 4484469"/>
              <a:gd name="connsiteX7" fmla="*/ 4838698 w 5136185"/>
              <a:gd name="connsiteY7" fmla="*/ 2808539 h 4484469"/>
              <a:gd name="connsiteX8" fmla="*/ 4866849 w 5136185"/>
              <a:gd name="connsiteY8" fmla="*/ 4484469 h 4484469"/>
              <a:gd name="connsiteX9" fmla="*/ 1115537 w 5136185"/>
              <a:gd name="connsiteY9" fmla="*/ 4448175 h 4484469"/>
              <a:gd name="connsiteX0" fmla="*/ 1115537 w 4866849"/>
              <a:gd name="connsiteY0" fmla="*/ 4448175 h 4484469"/>
              <a:gd name="connsiteX1" fmla="*/ 0 w 4866849"/>
              <a:gd name="connsiteY1" fmla="*/ 4446659 h 4484469"/>
              <a:gd name="connsiteX2" fmla="*/ 895349 w 4866849"/>
              <a:gd name="connsiteY2" fmla="*/ 2617859 h 4484469"/>
              <a:gd name="connsiteX3" fmla="*/ 1733548 w 4866849"/>
              <a:gd name="connsiteY3" fmla="*/ 1636784 h 4484469"/>
              <a:gd name="connsiteX4" fmla="*/ 3152349 w 4866849"/>
              <a:gd name="connsiteY4" fmla="*/ 620663 h 4484469"/>
              <a:gd name="connsiteX5" fmla="*/ 4846261 w 4866849"/>
              <a:gd name="connsiteY5" fmla="*/ 0 h 4484469"/>
              <a:gd name="connsiteX6" fmla="*/ 4848224 w 4866849"/>
              <a:gd name="connsiteY6" fmla="*/ 1112911 h 4484469"/>
              <a:gd name="connsiteX7" fmla="*/ 4838698 w 4866849"/>
              <a:gd name="connsiteY7" fmla="*/ 2808539 h 4484469"/>
              <a:gd name="connsiteX8" fmla="*/ 4866849 w 4866849"/>
              <a:gd name="connsiteY8" fmla="*/ 4484469 h 4484469"/>
              <a:gd name="connsiteX9" fmla="*/ 1115537 w 4866849"/>
              <a:gd name="connsiteY9" fmla="*/ 4448175 h 4484469"/>
              <a:gd name="connsiteX0" fmla="*/ 1115537 w 5144833"/>
              <a:gd name="connsiteY0" fmla="*/ 4448175 h 4599579"/>
              <a:gd name="connsiteX1" fmla="*/ 0 w 5144833"/>
              <a:gd name="connsiteY1" fmla="*/ 4446659 h 4599579"/>
              <a:gd name="connsiteX2" fmla="*/ 895349 w 5144833"/>
              <a:gd name="connsiteY2" fmla="*/ 2617859 h 4599579"/>
              <a:gd name="connsiteX3" fmla="*/ 1733548 w 5144833"/>
              <a:gd name="connsiteY3" fmla="*/ 1636784 h 4599579"/>
              <a:gd name="connsiteX4" fmla="*/ 3152349 w 5144833"/>
              <a:gd name="connsiteY4" fmla="*/ 620663 h 4599579"/>
              <a:gd name="connsiteX5" fmla="*/ 4846261 w 5144833"/>
              <a:gd name="connsiteY5" fmla="*/ 0 h 4599579"/>
              <a:gd name="connsiteX6" fmla="*/ 4848224 w 5144833"/>
              <a:gd name="connsiteY6" fmla="*/ 1112911 h 4599579"/>
              <a:gd name="connsiteX7" fmla="*/ 4867273 w 5144833"/>
              <a:gd name="connsiteY7" fmla="*/ 2808539 h 4599579"/>
              <a:gd name="connsiteX8" fmla="*/ 4866849 w 5144833"/>
              <a:gd name="connsiteY8" fmla="*/ 4484469 h 4599579"/>
              <a:gd name="connsiteX9" fmla="*/ 1115537 w 5144833"/>
              <a:gd name="connsiteY9" fmla="*/ 4448175 h 4599579"/>
              <a:gd name="connsiteX0" fmla="*/ 1115537 w 4867273"/>
              <a:gd name="connsiteY0" fmla="*/ 4448175 h 4599579"/>
              <a:gd name="connsiteX1" fmla="*/ 0 w 4867273"/>
              <a:gd name="connsiteY1" fmla="*/ 4446659 h 4599579"/>
              <a:gd name="connsiteX2" fmla="*/ 895349 w 4867273"/>
              <a:gd name="connsiteY2" fmla="*/ 2617859 h 4599579"/>
              <a:gd name="connsiteX3" fmla="*/ 1733548 w 4867273"/>
              <a:gd name="connsiteY3" fmla="*/ 1636784 h 4599579"/>
              <a:gd name="connsiteX4" fmla="*/ 3152349 w 4867273"/>
              <a:gd name="connsiteY4" fmla="*/ 620663 h 4599579"/>
              <a:gd name="connsiteX5" fmla="*/ 4846261 w 4867273"/>
              <a:gd name="connsiteY5" fmla="*/ 0 h 4599579"/>
              <a:gd name="connsiteX6" fmla="*/ 4848224 w 4867273"/>
              <a:gd name="connsiteY6" fmla="*/ 1112911 h 4599579"/>
              <a:gd name="connsiteX7" fmla="*/ 4867273 w 4867273"/>
              <a:gd name="connsiteY7" fmla="*/ 2808539 h 4599579"/>
              <a:gd name="connsiteX8" fmla="*/ 4866849 w 4867273"/>
              <a:gd name="connsiteY8" fmla="*/ 4484469 h 4599579"/>
              <a:gd name="connsiteX9" fmla="*/ 1115537 w 4867273"/>
              <a:gd name="connsiteY9" fmla="*/ 4448175 h 4599579"/>
              <a:gd name="connsiteX0" fmla="*/ 1115537 w 4867273"/>
              <a:gd name="connsiteY0" fmla="*/ 4448175 h 4599579"/>
              <a:gd name="connsiteX1" fmla="*/ 0 w 4867273"/>
              <a:gd name="connsiteY1" fmla="*/ 4446659 h 4599579"/>
              <a:gd name="connsiteX2" fmla="*/ 895349 w 4867273"/>
              <a:gd name="connsiteY2" fmla="*/ 2617859 h 4599579"/>
              <a:gd name="connsiteX3" fmla="*/ 1733548 w 4867273"/>
              <a:gd name="connsiteY3" fmla="*/ 1636784 h 4599579"/>
              <a:gd name="connsiteX4" fmla="*/ 3152349 w 4867273"/>
              <a:gd name="connsiteY4" fmla="*/ 620663 h 4599579"/>
              <a:gd name="connsiteX5" fmla="*/ 4846261 w 4867273"/>
              <a:gd name="connsiteY5" fmla="*/ 0 h 4599579"/>
              <a:gd name="connsiteX6" fmla="*/ 4848224 w 4867273"/>
              <a:gd name="connsiteY6" fmla="*/ 1112911 h 4599579"/>
              <a:gd name="connsiteX7" fmla="*/ 4867273 w 4867273"/>
              <a:gd name="connsiteY7" fmla="*/ 2808539 h 4599579"/>
              <a:gd name="connsiteX8" fmla="*/ 4866849 w 4867273"/>
              <a:gd name="connsiteY8" fmla="*/ 4484469 h 4599579"/>
              <a:gd name="connsiteX9" fmla="*/ 1115537 w 4867273"/>
              <a:gd name="connsiteY9" fmla="*/ 4448175 h 4599579"/>
              <a:gd name="connsiteX0" fmla="*/ 1115537 w 4867274"/>
              <a:gd name="connsiteY0" fmla="*/ 4448175 h 4599579"/>
              <a:gd name="connsiteX1" fmla="*/ 0 w 4867274"/>
              <a:gd name="connsiteY1" fmla="*/ 4446659 h 4599579"/>
              <a:gd name="connsiteX2" fmla="*/ 895349 w 4867274"/>
              <a:gd name="connsiteY2" fmla="*/ 2617859 h 4599579"/>
              <a:gd name="connsiteX3" fmla="*/ 1733548 w 4867274"/>
              <a:gd name="connsiteY3" fmla="*/ 1636784 h 4599579"/>
              <a:gd name="connsiteX4" fmla="*/ 3152349 w 4867274"/>
              <a:gd name="connsiteY4" fmla="*/ 620663 h 4599579"/>
              <a:gd name="connsiteX5" fmla="*/ 4846261 w 4867274"/>
              <a:gd name="connsiteY5" fmla="*/ 0 h 4599579"/>
              <a:gd name="connsiteX6" fmla="*/ 4867274 w 4867274"/>
              <a:gd name="connsiteY6" fmla="*/ 1112911 h 4599579"/>
              <a:gd name="connsiteX7" fmla="*/ 4867273 w 4867274"/>
              <a:gd name="connsiteY7" fmla="*/ 2808539 h 4599579"/>
              <a:gd name="connsiteX8" fmla="*/ 4866849 w 4867274"/>
              <a:gd name="connsiteY8" fmla="*/ 4484469 h 4599579"/>
              <a:gd name="connsiteX9" fmla="*/ 1115537 w 4867274"/>
              <a:gd name="connsiteY9" fmla="*/ 4448175 h 4599579"/>
              <a:gd name="connsiteX0" fmla="*/ 1115537 w 4867274"/>
              <a:gd name="connsiteY0" fmla="*/ 4448175 h 4599579"/>
              <a:gd name="connsiteX1" fmla="*/ 0 w 4867274"/>
              <a:gd name="connsiteY1" fmla="*/ 4446659 h 4599579"/>
              <a:gd name="connsiteX2" fmla="*/ 895349 w 4867274"/>
              <a:gd name="connsiteY2" fmla="*/ 2617859 h 4599579"/>
              <a:gd name="connsiteX3" fmla="*/ 1733548 w 4867274"/>
              <a:gd name="connsiteY3" fmla="*/ 1636784 h 4599579"/>
              <a:gd name="connsiteX4" fmla="*/ 3152349 w 4867274"/>
              <a:gd name="connsiteY4" fmla="*/ 620663 h 4599579"/>
              <a:gd name="connsiteX5" fmla="*/ 4846261 w 4867274"/>
              <a:gd name="connsiteY5" fmla="*/ 0 h 4599579"/>
              <a:gd name="connsiteX6" fmla="*/ 4867274 w 4867274"/>
              <a:gd name="connsiteY6" fmla="*/ 1112911 h 4599579"/>
              <a:gd name="connsiteX7" fmla="*/ 4867273 w 4867274"/>
              <a:gd name="connsiteY7" fmla="*/ 2808539 h 4599579"/>
              <a:gd name="connsiteX8" fmla="*/ 4866849 w 4867274"/>
              <a:gd name="connsiteY8" fmla="*/ 4484469 h 4599579"/>
              <a:gd name="connsiteX9" fmla="*/ 1115537 w 4867274"/>
              <a:gd name="connsiteY9" fmla="*/ 4448175 h 4599579"/>
              <a:gd name="connsiteX0" fmla="*/ 1115537 w 4867274"/>
              <a:gd name="connsiteY0" fmla="*/ 4448175 h 4599579"/>
              <a:gd name="connsiteX1" fmla="*/ 0 w 4867274"/>
              <a:gd name="connsiteY1" fmla="*/ 4446659 h 4599579"/>
              <a:gd name="connsiteX2" fmla="*/ 895349 w 4867274"/>
              <a:gd name="connsiteY2" fmla="*/ 2617859 h 4599579"/>
              <a:gd name="connsiteX3" fmla="*/ 1733548 w 4867274"/>
              <a:gd name="connsiteY3" fmla="*/ 1636784 h 4599579"/>
              <a:gd name="connsiteX4" fmla="*/ 3152349 w 4867274"/>
              <a:gd name="connsiteY4" fmla="*/ 620663 h 4599579"/>
              <a:gd name="connsiteX5" fmla="*/ 4846261 w 4867274"/>
              <a:gd name="connsiteY5" fmla="*/ 0 h 4599579"/>
              <a:gd name="connsiteX6" fmla="*/ 4867274 w 4867274"/>
              <a:gd name="connsiteY6" fmla="*/ 1112911 h 4599579"/>
              <a:gd name="connsiteX7" fmla="*/ 4867273 w 4867274"/>
              <a:gd name="connsiteY7" fmla="*/ 2808539 h 4599579"/>
              <a:gd name="connsiteX8" fmla="*/ 4866849 w 4867274"/>
              <a:gd name="connsiteY8" fmla="*/ 4484469 h 4599579"/>
              <a:gd name="connsiteX9" fmla="*/ 1115537 w 4867274"/>
              <a:gd name="connsiteY9" fmla="*/ 4448175 h 4599579"/>
              <a:gd name="connsiteX0" fmla="*/ 1115537 w 4893886"/>
              <a:gd name="connsiteY0" fmla="*/ 4448175 h 4599579"/>
              <a:gd name="connsiteX1" fmla="*/ 0 w 4893886"/>
              <a:gd name="connsiteY1" fmla="*/ 4446659 h 4599579"/>
              <a:gd name="connsiteX2" fmla="*/ 895349 w 4893886"/>
              <a:gd name="connsiteY2" fmla="*/ 2617859 h 4599579"/>
              <a:gd name="connsiteX3" fmla="*/ 1733548 w 4893886"/>
              <a:gd name="connsiteY3" fmla="*/ 1636784 h 4599579"/>
              <a:gd name="connsiteX4" fmla="*/ 3152349 w 4893886"/>
              <a:gd name="connsiteY4" fmla="*/ 620663 h 4599579"/>
              <a:gd name="connsiteX5" fmla="*/ 4893886 w 4893886"/>
              <a:gd name="connsiteY5" fmla="*/ 0 h 4599579"/>
              <a:gd name="connsiteX6" fmla="*/ 4867274 w 4893886"/>
              <a:gd name="connsiteY6" fmla="*/ 1112911 h 4599579"/>
              <a:gd name="connsiteX7" fmla="*/ 4867273 w 4893886"/>
              <a:gd name="connsiteY7" fmla="*/ 2808539 h 4599579"/>
              <a:gd name="connsiteX8" fmla="*/ 4866849 w 4893886"/>
              <a:gd name="connsiteY8" fmla="*/ 4484469 h 4599579"/>
              <a:gd name="connsiteX9" fmla="*/ 1115537 w 4893886"/>
              <a:gd name="connsiteY9" fmla="*/ 4448175 h 4599579"/>
              <a:gd name="connsiteX0" fmla="*/ 1115537 w 4867274"/>
              <a:gd name="connsiteY0" fmla="*/ 4448175 h 4599579"/>
              <a:gd name="connsiteX1" fmla="*/ 0 w 4867274"/>
              <a:gd name="connsiteY1" fmla="*/ 4446659 h 4599579"/>
              <a:gd name="connsiteX2" fmla="*/ 895349 w 4867274"/>
              <a:gd name="connsiteY2" fmla="*/ 2617859 h 4599579"/>
              <a:gd name="connsiteX3" fmla="*/ 1733548 w 4867274"/>
              <a:gd name="connsiteY3" fmla="*/ 1636784 h 4599579"/>
              <a:gd name="connsiteX4" fmla="*/ 3152349 w 4867274"/>
              <a:gd name="connsiteY4" fmla="*/ 620663 h 4599579"/>
              <a:gd name="connsiteX5" fmla="*/ 4855786 w 4867274"/>
              <a:gd name="connsiteY5" fmla="*/ 0 h 4599579"/>
              <a:gd name="connsiteX6" fmla="*/ 4867274 w 4867274"/>
              <a:gd name="connsiteY6" fmla="*/ 1112911 h 4599579"/>
              <a:gd name="connsiteX7" fmla="*/ 4867273 w 4867274"/>
              <a:gd name="connsiteY7" fmla="*/ 2808539 h 4599579"/>
              <a:gd name="connsiteX8" fmla="*/ 4866849 w 4867274"/>
              <a:gd name="connsiteY8" fmla="*/ 4484469 h 4599579"/>
              <a:gd name="connsiteX9" fmla="*/ 1115537 w 4867274"/>
              <a:gd name="connsiteY9" fmla="*/ 4448175 h 4599579"/>
              <a:gd name="connsiteX0" fmla="*/ 1115537 w 4985424"/>
              <a:gd name="connsiteY0" fmla="*/ 4448175 h 4599579"/>
              <a:gd name="connsiteX1" fmla="*/ 0 w 4985424"/>
              <a:gd name="connsiteY1" fmla="*/ 4446659 h 4599579"/>
              <a:gd name="connsiteX2" fmla="*/ 895349 w 4985424"/>
              <a:gd name="connsiteY2" fmla="*/ 2617859 h 4599579"/>
              <a:gd name="connsiteX3" fmla="*/ 1733548 w 4985424"/>
              <a:gd name="connsiteY3" fmla="*/ 1636784 h 4599579"/>
              <a:gd name="connsiteX4" fmla="*/ 3152349 w 4985424"/>
              <a:gd name="connsiteY4" fmla="*/ 620663 h 4599579"/>
              <a:gd name="connsiteX5" fmla="*/ 4855786 w 4985424"/>
              <a:gd name="connsiteY5" fmla="*/ 0 h 4599579"/>
              <a:gd name="connsiteX6" fmla="*/ 4867274 w 4985424"/>
              <a:gd name="connsiteY6" fmla="*/ 1112911 h 4599579"/>
              <a:gd name="connsiteX7" fmla="*/ 4867273 w 4985424"/>
              <a:gd name="connsiteY7" fmla="*/ 2808539 h 4599579"/>
              <a:gd name="connsiteX8" fmla="*/ 4866849 w 4985424"/>
              <a:gd name="connsiteY8" fmla="*/ 4484469 h 4599579"/>
              <a:gd name="connsiteX9" fmla="*/ 1115537 w 4985424"/>
              <a:gd name="connsiteY9" fmla="*/ 4448175 h 4599579"/>
              <a:gd name="connsiteX0" fmla="*/ 1115537 w 4867274"/>
              <a:gd name="connsiteY0" fmla="*/ 4448175 h 4599579"/>
              <a:gd name="connsiteX1" fmla="*/ 0 w 4867274"/>
              <a:gd name="connsiteY1" fmla="*/ 4446659 h 4599579"/>
              <a:gd name="connsiteX2" fmla="*/ 895349 w 4867274"/>
              <a:gd name="connsiteY2" fmla="*/ 2617859 h 4599579"/>
              <a:gd name="connsiteX3" fmla="*/ 1733548 w 4867274"/>
              <a:gd name="connsiteY3" fmla="*/ 1636784 h 4599579"/>
              <a:gd name="connsiteX4" fmla="*/ 3152349 w 4867274"/>
              <a:gd name="connsiteY4" fmla="*/ 620663 h 4599579"/>
              <a:gd name="connsiteX5" fmla="*/ 4855786 w 4867274"/>
              <a:gd name="connsiteY5" fmla="*/ 0 h 4599579"/>
              <a:gd name="connsiteX6" fmla="*/ 4867274 w 4867274"/>
              <a:gd name="connsiteY6" fmla="*/ 1112911 h 4599579"/>
              <a:gd name="connsiteX7" fmla="*/ 4867273 w 4867274"/>
              <a:gd name="connsiteY7" fmla="*/ 2808539 h 4599579"/>
              <a:gd name="connsiteX8" fmla="*/ 4866849 w 4867274"/>
              <a:gd name="connsiteY8" fmla="*/ 4484469 h 4599579"/>
              <a:gd name="connsiteX9" fmla="*/ 1115537 w 4867274"/>
              <a:gd name="connsiteY9" fmla="*/ 4448175 h 4599579"/>
              <a:gd name="connsiteX0" fmla="*/ 1115537 w 4867274"/>
              <a:gd name="connsiteY0" fmla="*/ 4448175 h 4484469"/>
              <a:gd name="connsiteX1" fmla="*/ 0 w 4867274"/>
              <a:gd name="connsiteY1" fmla="*/ 4446659 h 4484469"/>
              <a:gd name="connsiteX2" fmla="*/ 895349 w 4867274"/>
              <a:gd name="connsiteY2" fmla="*/ 2617859 h 4484469"/>
              <a:gd name="connsiteX3" fmla="*/ 1733548 w 4867274"/>
              <a:gd name="connsiteY3" fmla="*/ 1636784 h 4484469"/>
              <a:gd name="connsiteX4" fmla="*/ 3152349 w 4867274"/>
              <a:gd name="connsiteY4" fmla="*/ 620663 h 4484469"/>
              <a:gd name="connsiteX5" fmla="*/ 4855786 w 4867274"/>
              <a:gd name="connsiteY5" fmla="*/ 0 h 4484469"/>
              <a:gd name="connsiteX6" fmla="*/ 4867274 w 4867274"/>
              <a:gd name="connsiteY6" fmla="*/ 1112911 h 4484469"/>
              <a:gd name="connsiteX7" fmla="*/ 4867273 w 4867274"/>
              <a:gd name="connsiteY7" fmla="*/ 2808539 h 4484469"/>
              <a:gd name="connsiteX8" fmla="*/ 4866849 w 4867274"/>
              <a:gd name="connsiteY8" fmla="*/ 4484469 h 4484469"/>
              <a:gd name="connsiteX9" fmla="*/ 1115537 w 4867274"/>
              <a:gd name="connsiteY9" fmla="*/ 4448175 h 4484469"/>
              <a:gd name="connsiteX0" fmla="*/ 1115537 w 4867274"/>
              <a:gd name="connsiteY0" fmla="*/ 4448175 h 4484469"/>
              <a:gd name="connsiteX1" fmla="*/ 0 w 4867274"/>
              <a:gd name="connsiteY1" fmla="*/ 4446659 h 4484469"/>
              <a:gd name="connsiteX2" fmla="*/ 895349 w 4867274"/>
              <a:gd name="connsiteY2" fmla="*/ 2617859 h 4484469"/>
              <a:gd name="connsiteX3" fmla="*/ 1733548 w 4867274"/>
              <a:gd name="connsiteY3" fmla="*/ 1636784 h 4484469"/>
              <a:gd name="connsiteX4" fmla="*/ 3152349 w 4867274"/>
              <a:gd name="connsiteY4" fmla="*/ 620663 h 4484469"/>
              <a:gd name="connsiteX5" fmla="*/ 4855786 w 4867274"/>
              <a:gd name="connsiteY5" fmla="*/ 0 h 4484469"/>
              <a:gd name="connsiteX6" fmla="*/ 4867274 w 4867274"/>
              <a:gd name="connsiteY6" fmla="*/ 1112911 h 4484469"/>
              <a:gd name="connsiteX7" fmla="*/ 4867273 w 4867274"/>
              <a:gd name="connsiteY7" fmla="*/ 2808539 h 4484469"/>
              <a:gd name="connsiteX8" fmla="*/ 4866849 w 4867274"/>
              <a:gd name="connsiteY8" fmla="*/ 4484469 h 4484469"/>
              <a:gd name="connsiteX9" fmla="*/ 1115537 w 4867274"/>
              <a:gd name="connsiteY9" fmla="*/ 4448175 h 4484469"/>
              <a:gd name="connsiteX0" fmla="*/ 1115537 w 4867274"/>
              <a:gd name="connsiteY0" fmla="*/ 4448175 h 4455626"/>
              <a:gd name="connsiteX1" fmla="*/ 0 w 4867274"/>
              <a:gd name="connsiteY1" fmla="*/ 4446659 h 4455626"/>
              <a:gd name="connsiteX2" fmla="*/ 895349 w 4867274"/>
              <a:gd name="connsiteY2" fmla="*/ 2617859 h 4455626"/>
              <a:gd name="connsiteX3" fmla="*/ 1733548 w 4867274"/>
              <a:gd name="connsiteY3" fmla="*/ 1636784 h 4455626"/>
              <a:gd name="connsiteX4" fmla="*/ 3152349 w 4867274"/>
              <a:gd name="connsiteY4" fmla="*/ 620663 h 4455626"/>
              <a:gd name="connsiteX5" fmla="*/ 4855786 w 4867274"/>
              <a:gd name="connsiteY5" fmla="*/ 0 h 4455626"/>
              <a:gd name="connsiteX6" fmla="*/ 4867274 w 4867274"/>
              <a:gd name="connsiteY6" fmla="*/ 1112911 h 4455626"/>
              <a:gd name="connsiteX7" fmla="*/ 4867273 w 4867274"/>
              <a:gd name="connsiteY7" fmla="*/ 2808539 h 4455626"/>
              <a:gd name="connsiteX8" fmla="*/ 4866849 w 4867274"/>
              <a:gd name="connsiteY8" fmla="*/ 4455626 h 4455626"/>
              <a:gd name="connsiteX9" fmla="*/ 1115537 w 4867274"/>
              <a:gd name="connsiteY9" fmla="*/ 4448175 h 4455626"/>
              <a:gd name="connsiteX0" fmla="*/ 1115537 w 4867274"/>
              <a:gd name="connsiteY0" fmla="*/ 4448175 h 4448175"/>
              <a:gd name="connsiteX1" fmla="*/ 0 w 4867274"/>
              <a:gd name="connsiteY1" fmla="*/ 4446659 h 4448175"/>
              <a:gd name="connsiteX2" fmla="*/ 895349 w 4867274"/>
              <a:gd name="connsiteY2" fmla="*/ 2617859 h 4448175"/>
              <a:gd name="connsiteX3" fmla="*/ 1733548 w 4867274"/>
              <a:gd name="connsiteY3" fmla="*/ 1636784 h 4448175"/>
              <a:gd name="connsiteX4" fmla="*/ 3152349 w 4867274"/>
              <a:gd name="connsiteY4" fmla="*/ 620663 h 4448175"/>
              <a:gd name="connsiteX5" fmla="*/ 4855786 w 4867274"/>
              <a:gd name="connsiteY5" fmla="*/ 0 h 4448175"/>
              <a:gd name="connsiteX6" fmla="*/ 4867274 w 4867274"/>
              <a:gd name="connsiteY6" fmla="*/ 1112911 h 4448175"/>
              <a:gd name="connsiteX7" fmla="*/ 4867273 w 4867274"/>
              <a:gd name="connsiteY7" fmla="*/ 2808539 h 4448175"/>
              <a:gd name="connsiteX8" fmla="*/ 4866849 w 4867274"/>
              <a:gd name="connsiteY8" fmla="*/ 4446012 h 4448175"/>
              <a:gd name="connsiteX9" fmla="*/ 1115537 w 4867274"/>
              <a:gd name="connsiteY9" fmla="*/ 4448175 h 4448175"/>
              <a:gd name="connsiteX0" fmla="*/ 1115537 w 4867274"/>
              <a:gd name="connsiteY0" fmla="*/ 4448175 h 4448175"/>
              <a:gd name="connsiteX1" fmla="*/ 0 w 4867274"/>
              <a:gd name="connsiteY1" fmla="*/ 4446659 h 4448175"/>
              <a:gd name="connsiteX2" fmla="*/ 895349 w 4867274"/>
              <a:gd name="connsiteY2" fmla="*/ 2617859 h 4448175"/>
              <a:gd name="connsiteX3" fmla="*/ 1733548 w 4867274"/>
              <a:gd name="connsiteY3" fmla="*/ 1636784 h 4448175"/>
              <a:gd name="connsiteX4" fmla="*/ 3152349 w 4867274"/>
              <a:gd name="connsiteY4" fmla="*/ 620663 h 4448175"/>
              <a:gd name="connsiteX5" fmla="*/ 4865311 w 4867274"/>
              <a:gd name="connsiteY5" fmla="*/ 0 h 4448175"/>
              <a:gd name="connsiteX6" fmla="*/ 4867274 w 4867274"/>
              <a:gd name="connsiteY6" fmla="*/ 1112911 h 4448175"/>
              <a:gd name="connsiteX7" fmla="*/ 4867273 w 4867274"/>
              <a:gd name="connsiteY7" fmla="*/ 2808539 h 4448175"/>
              <a:gd name="connsiteX8" fmla="*/ 4866849 w 4867274"/>
              <a:gd name="connsiteY8" fmla="*/ 4446012 h 4448175"/>
              <a:gd name="connsiteX9" fmla="*/ 1115537 w 4867274"/>
              <a:gd name="connsiteY9" fmla="*/ 4448175 h 4448175"/>
              <a:gd name="connsiteX0" fmla="*/ 1115537 w 4867274"/>
              <a:gd name="connsiteY0" fmla="*/ 4448175 h 4448175"/>
              <a:gd name="connsiteX1" fmla="*/ 0 w 4867274"/>
              <a:gd name="connsiteY1" fmla="*/ 4446659 h 4448175"/>
              <a:gd name="connsiteX2" fmla="*/ 895349 w 4867274"/>
              <a:gd name="connsiteY2" fmla="*/ 2617859 h 4448175"/>
              <a:gd name="connsiteX3" fmla="*/ 1733548 w 4867274"/>
              <a:gd name="connsiteY3" fmla="*/ 1636784 h 4448175"/>
              <a:gd name="connsiteX4" fmla="*/ 3152349 w 4867274"/>
              <a:gd name="connsiteY4" fmla="*/ 620663 h 4448175"/>
              <a:gd name="connsiteX5" fmla="*/ 4865311 w 4867274"/>
              <a:gd name="connsiteY5" fmla="*/ 0 h 4448175"/>
              <a:gd name="connsiteX6" fmla="*/ 4867274 w 4867274"/>
              <a:gd name="connsiteY6" fmla="*/ 1112911 h 4448175"/>
              <a:gd name="connsiteX7" fmla="*/ 4867273 w 4867274"/>
              <a:gd name="connsiteY7" fmla="*/ 2808539 h 4448175"/>
              <a:gd name="connsiteX8" fmla="*/ 4866849 w 4867274"/>
              <a:gd name="connsiteY8" fmla="*/ 4446012 h 4448175"/>
              <a:gd name="connsiteX9" fmla="*/ 1115537 w 4867274"/>
              <a:gd name="connsiteY9" fmla="*/ 4448175 h 4448175"/>
              <a:gd name="connsiteX0" fmla="*/ 1115537 w 4867274"/>
              <a:gd name="connsiteY0" fmla="*/ 4448175 h 4485182"/>
              <a:gd name="connsiteX1" fmla="*/ 0 w 4867274"/>
              <a:gd name="connsiteY1" fmla="*/ 4485182 h 4485182"/>
              <a:gd name="connsiteX2" fmla="*/ 895349 w 4867274"/>
              <a:gd name="connsiteY2" fmla="*/ 2617859 h 4485182"/>
              <a:gd name="connsiteX3" fmla="*/ 1733548 w 4867274"/>
              <a:gd name="connsiteY3" fmla="*/ 1636784 h 4485182"/>
              <a:gd name="connsiteX4" fmla="*/ 3152349 w 4867274"/>
              <a:gd name="connsiteY4" fmla="*/ 620663 h 4485182"/>
              <a:gd name="connsiteX5" fmla="*/ 4865311 w 4867274"/>
              <a:gd name="connsiteY5" fmla="*/ 0 h 4485182"/>
              <a:gd name="connsiteX6" fmla="*/ 4867274 w 4867274"/>
              <a:gd name="connsiteY6" fmla="*/ 1112911 h 4485182"/>
              <a:gd name="connsiteX7" fmla="*/ 4867273 w 4867274"/>
              <a:gd name="connsiteY7" fmla="*/ 2808539 h 4485182"/>
              <a:gd name="connsiteX8" fmla="*/ 4866849 w 4867274"/>
              <a:gd name="connsiteY8" fmla="*/ 4446012 h 4485182"/>
              <a:gd name="connsiteX9" fmla="*/ 1115537 w 4867274"/>
              <a:gd name="connsiteY9" fmla="*/ 4448175 h 4485182"/>
              <a:gd name="connsiteX0" fmla="*/ 1125062 w 5144128"/>
              <a:gd name="connsiteY0" fmla="*/ 4477067 h 4575663"/>
              <a:gd name="connsiteX1" fmla="*/ 0 w 5144128"/>
              <a:gd name="connsiteY1" fmla="*/ 4485182 h 4575663"/>
              <a:gd name="connsiteX2" fmla="*/ 895349 w 5144128"/>
              <a:gd name="connsiteY2" fmla="*/ 2617859 h 4575663"/>
              <a:gd name="connsiteX3" fmla="*/ 1733548 w 5144128"/>
              <a:gd name="connsiteY3" fmla="*/ 1636784 h 4575663"/>
              <a:gd name="connsiteX4" fmla="*/ 3152349 w 5144128"/>
              <a:gd name="connsiteY4" fmla="*/ 620663 h 4575663"/>
              <a:gd name="connsiteX5" fmla="*/ 4865311 w 5144128"/>
              <a:gd name="connsiteY5" fmla="*/ 0 h 4575663"/>
              <a:gd name="connsiteX6" fmla="*/ 4867274 w 5144128"/>
              <a:gd name="connsiteY6" fmla="*/ 1112911 h 4575663"/>
              <a:gd name="connsiteX7" fmla="*/ 4867273 w 5144128"/>
              <a:gd name="connsiteY7" fmla="*/ 2808539 h 4575663"/>
              <a:gd name="connsiteX8" fmla="*/ 4866849 w 5144128"/>
              <a:gd name="connsiteY8" fmla="*/ 4446012 h 4575663"/>
              <a:gd name="connsiteX9" fmla="*/ 1125062 w 5144128"/>
              <a:gd name="connsiteY9" fmla="*/ 4477067 h 4575663"/>
              <a:gd name="connsiteX0" fmla="*/ 1125062 w 5144128"/>
              <a:gd name="connsiteY0" fmla="*/ 4477067 h 4606198"/>
              <a:gd name="connsiteX1" fmla="*/ 0 w 5144128"/>
              <a:gd name="connsiteY1" fmla="*/ 4485182 h 4606198"/>
              <a:gd name="connsiteX2" fmla="*/ 895349 w 5144128"/>
              <a:gd name="connsiteY2" fmla="*/ 2617859 h 4606198"/>
              <a:gd name="connsiteX3" fmla="*/ 1733548 w 5144128"/>
              <a:gd name="connsiteY3" fmla="*/ 1636784 h 4606198"/>
              <a:gd name="connsiteX4" fmla="*/ 3152349 w 5144128"/>
              <a:gd name="connsiteY4" fmla="*/ 620663 h 4606198"/>
              <a:gd name="connsiteX5" fmla="*/ 4865311 w 5144128"/>
              <a:gd name="connsiteY5" fmla="*/ 0 h 4606198"/>
              <a:gd name="connsiteX6" fmla="*/ 4867274 w 5144128"/>
              <a:gd name="connsiteY6" fmla="*/ 1112911 h 4606198"/>
              <a:gd name="connsiteX7" fmla="*/ 4867273 w 5144128"/>
              <a:gd name="connsiteY7" fmla="*/ 2808539 h 4606198"/>
              <a:gd name="connsiteX8" fmla="*/ 4866849 w 5144128"/>
              <a:gd name="connsiteY8" fmla="*/ 4484534 h 4606198"/>
              <a:gd name="connsiteX9" fmla="*/ 1125062 w 5144128"/>
              <a:gd name="connsiteY9" fmla="*/ 4477067 h 4606198"/>
              <a:gd name="connsiteX0" fmla="*/ 1125062 w 5144128"/>
              <a:gd name="connsiteY0" fmla="*/ 4477067 h 4485182"/>
              <a:gd name="connsiteX1" fmla="*/ 0 w 5144128"/>
              <a:gd name="connsiteY1" fmla="*/ 4485182 h 4485182"/>
              <a:gd name="connsiteX2" fmla="*/ 895349 w 5144128"/>
              <a:gd name="connsiteY2" fmla="*/ 2617859 h 4485182"/>
              <a:gd name="connsiteX3" fmla="*/ 1733548 w 5144128"/>
              <a:gd name="connsiteY3" fmla="*/ 1636784 h 4485182"/>
              <a:gd name="connsiteX4" fmla="*/ 3152349 w 5144128"/>
              <a:gd name="connsiteY4" fmla="*/ 620663 h 4485182"/>
              <a:gd name="connsiteX5" fmla="*/ 4865311 w 5144128"/>
              <a:gd name="connsiteY5" fmla="*/ 0 h 4485182"/>
              <a:gd name="connsiteX6" fmla="*/ 4867274 w 5144128"/>
              <a:gd name="connsiteY6" fmla="*/ 1112911 h 4485182"/>
              <a:gd name="connsiteX7" fmla="*/ 4867273 w 5144128"/>
              <a:gd name="connsiteY7" fmla="*/ 2808539 h 4485182"/>
              <a:gd name="connsiteX8" fmla="*/ 4866849 w 5144128"/>
              <a:gd name="connsiteY8" fmla="*/ 4484534 h 4485182"/>
              <a:gd name="connsiteX9" fmla="*/ 1125062 w 5144128"/>
              <a:gd name="connsiteY9" fmla="*/ 4477067 h 4485182"/>
              <a:gd name="connsiteX0" fmla="*/ 1125062 w 4867274"/>
              <a:gd name="connsiteY0" fmla="*/ 4477067 h 4485182"/>
              <a:gd name="connsiteX1" fmla="*/ 0 w 4867274"/>
              <a:gd name="connsiteY1" fmla="*/ 4485182 h 4485182"/>
              <a:gd name="connsiteX2" fmla="*/ 895349 w 4867274"/>
              <a:gd name="connsiteY2" fmla="*/ 2617859 h 4485182"/>
              <a:gd name="connsiteX3" fmla="*/ 1733548 w 4867274"/>
              <a:gd name="connsiteY3" fmla="*/ 1636784 h 4485182"/>
              <a:gd name="connsiteX4" fmla="*/ 3152349 w 4867274"/>
              <a:gd name="connsiteY4" fmla="*/ 620663 h 4485182"/>
              <a:gd name="connsiteX5" fmla="*/ 4865311 w 4867274"/>
              <a:gd name="connsiteY5" fmla="*/ 0 h 4485182"/>
              <a:gd name="connsiteX6" fmla="*/ 4867274 w 4867274"/>
              <a:gd name="connsiteY6" fmla="*/ 1112911 h 4485182"/>
              <a:gd name="connsiteX7" fmla="*/ 4867273 w 4867274"/>
              <a:gd name="connsiteY7" fmla="*/ 2808539 h 4485182"/>
              <a:gd name="connsiteX8" fmla="*/ 4866849 w 4867274"/>
              <a:gd name="connsiteY8" fmla="*/ 4484534 h 4485182"/>
              <a:gd name="connsiteX9" fmla="*/ 1125062 w 4867274"/>
              <a:gd name="connsiteY9" fmla="*/ 4477067 h 4485182"/>
              <a:gd name="connsiteX0" fmla="*/ 1125062 w 4867274"/>
              <a:gd name="connsiteY0" fmla="*/ 4477067 h 4485182"/>
              <a:gd name="connsiteX1" fmla="*/ 0 w 4867274"/>
              <a:gd name="connsiteY1" fmla="*/ 4485182 h 4485182"/>
              <a:gd name="connsiteX2" fmla="*/ 895349 w 4867274"/>
              <a:gd name="connsiteY2" fmla="*/ 2617859 h 4485182"/>
              <a:gd name="connsiteX3" fmla="*/ 1733548 w 4867274"/>
              <a:gd name="connsiteY3" fmla="*/ 1636784 h 4485182"/>
              <a:gd name="connsiteX4" fmla="*/ 3152349 w 4867274"/>
              <a:gd name="connsiteY4" fmla="*/ 620663 h 4485182"/>
              <a:gd name="connsiteX5" fmla="*/ 4865311 w 4867274"/>
              <a:gd name="connsiteY5" fmla="*/ 0 h 4485182"/>
              <a:gd name="connsiteX6" fmla="*/ 4867274 w 4867274"/>
              <a:gd name="connsiteY6" fmla="*/ 1112911 h 4485182"/>
              <a:gd name="connsiteX7" fmla="*/ 4867273 w 4867274"/>
              <a:gd name="connsiteY7" fmla="*/ 2808539 h 4485182"/>
              <a:gd name="connsiteX8" fmla="*/ 4866849 w 4867274"/>
              <a:gd name="connsiteY8" fmla="*/ 4484534 h 4485182"/>
              <a:gd name="connsiteX9" fmla="*/ 1125062 w 4867274"/>
              <a:gd name="connsiteY9" fmla="*/ 4477067 h 4485182"/>
              <a:gd name="connsiteX0" fmla="*/ 1125062 w 4867274"/>
              <a:gd name="connsiteY0" fmla="*/ 4477067 h 4485182"/>
              <a:gd name="connsiteX1" fmla="*/ 0 w 4867274"/>
              <a:gd name="connsiteY1" fmla="*/ 4485182 h 4485182"/>
              <a:gd name="connsiteX2" fmla="*/ 895349 w 4867274"/>
              <a:gd name="connsiteY2" fmla="*/ 2617859 h 4485182"/>
              <a:gd name="connsiteX3" fmla="*/ 1733548 w 4867274"/>
              <a:gd name="connsiteY3" fmla="*/ 1636784 h 4485182"/>
              <a:gd name="connsiteX4" fmla="*/ 3152349 w 4867274"/>
              <a:gd name="connsiteY4" fmla="*/ 620663 h 4485182"/>
              <a:gd name="connsiteX5" fmla="*/ 4865311 w 4867274"/>
              <a:gd name="connsiteY5" fmla="*/ 0 h 4485182"/>
              <a:gd name="connsiteX6" fmla="*/ 4867274 w 4867274"/>
              <a:gd name="connsiteY6" fmla="*/ 1112911 h 4485182"/>
              <a:gd name="connsiteX7" fmla="*/ 4867273 w 4867274"/>
              <a:gd name="connsiteY7" fmla="*/ 2808539 h 4485182"/>
              <a:gd name="connsiteX8" fmla="*/ 4866849 w 4867274"/>
              <a:gd name="connsiteY8" fmla="*/ 4484534 h 4485182"/>
              <a:gd name="connsiteX9" fmla="*/ 1125062 w 4867274"/>
              <a:gd name="connsiteY9" fmla="*/ 4477067 h 4485182"/>
              <a:gd name="connsiteX0" fmla="*/ 1125062 w 4867274"/>
              <a:gd name="connsiteY0" fmla="*/ 4477067 h 4485182"/>
              <a:gd name="connsiteX1" fmla="*/ 0 w 4867274"/>
              <a:gd name="connsiteY1" fmla="*/ 4485182 h 4485182"/>
              <a:gd name="connsiteX2" fmla="*/ 895349 w 4867274"/>
              <a:gd name="connsiteY2" fmla="*/ 2617859 h 4485182"/>
              <a:gd name="connsiteX3" fmla="*/ 1733548 w 4867274"/>
              <a:gd name="connsiteY3" fmla="*/ 1636784 h 4485182"/>
              <a:gd name="connsiteX4" fmla="*/ 3152349 w 4867274"/>
              <a:gd name="connsiteY4" fmla="*/ 620663 h 4485182"/>
              <a:gd name="connsiteX5" fmla="*/ 4865311 w 4867274"/>
              <a:gd name="connsiteY5" fmla="*/ 0 h 4485182"/>
              <a:gd name="connsiteX6" fmla="*/ 4867274 w 4867274"/>
              <a:gd name="connsiteY6" fmla="*/ 1112911 h 4485182"/>
              <a:gd name="connsiteX7" fmla="*/ 4867273 w 4867274"/>
              <a:gd name="connsiteY7" fmla="*/ 2808539 h 4485182"/>
              <a:gd name="connsiteX8" fmla="*/ 4866849 w 4867274"/>
              <a:gd name="connsiteY8" fmla="*/ 4484534 h 4485182"/>
              <a:gd name="connsiteX9" fmla="*/ 1125062 w 4867274"/>
              <a:gd name="connsiteY9" fmla="*/ 4477067 h 4485182"/>
              <a:gd name="connsiteX0" fmla="*/ 1153637 w 4895849"/>
              <a:gd name="connsiteY0" fmla="*/ 4477067 h 4485182"/>
              <a:gd name="connsiteX1" fmla="*/ 0 w 4895849"/>
              <a:gd name="connsiteY1" fmla="*/ 4485182 h 4485182"/>
              <a:gd name="connsiteX2" fmla="*/ 923924 w 4895849"/>
              <a:gd name="connsiteY2" fmla="*/ 2617859 h 4485182"/>
              <a:gd name="connsiteX3" fmla="*/ 1762123 w 4895849"/>
              <a:gd name="connsiteY3" fmla="*/ 1636784 h 4485182"/>
              <a:gd name="connsiteX4" fmla="*/ 3180924 w 4895849"/>
              <a:gd name="connsiteY4" fmla="*/ 620663 h 4485182"/>
              <a:gd name="connsiteX5" fmla="*/ 4893886 w 4895849"/>
              <a:gd name="connsiteY5" fmla="*/ 0 h 4485182"/>
              <a:gd name="connsiteX6" fmla="*/ 4895849 w 4895849"/>
              <a:gd name="connsiteY6" fmla="*/ 1112911 h 4485182"/>
              <a:gd name="connsiteX7" fmla="*/ 4895848 w 4895849"/>
              <a:gd name="connsiteY7" fmla="*/ 2808539 h 4485182"/>
              <a:gd name="connsiteX8" fmla="*/ 4895424 w 4895849"/>
              <a:gd name="connsiteY8" fmla="*/ 4484534 h 4485182"/>
              <a:gd name="connsiteX9" fmla="*/ 1153637 w 4895849"/>
              <a:gd name="connsiteY9" fmla="*/ 4477067 h 4485182"/>
              <a:gd name="connsiteX0" fmla="*/ 1153637 w 4895849"/>
              <a:gd name="connsiteY0" fmla="*/ 4477067 h 4485182"/>
              <a:gd name="connsiteX1" fmla="*/ 0 w 4895849"/>
              <a:gd name="connsiteY1" fmla="*/ 4485182 h 4485182"/>
              <a:gd name="connsiteX2" fmla="*/ 885824 w 4895849"/>
              <a:gd name="connsiteY2" fmla="*/ 2608229 h 4485182"/>
              <a:gd name="connsiteX3" fmla="*/ 1762123 w 4895849"/>
              <a:gd name="connsiteY3" fmla="*/ 1636784 h 4485182"/>
              <a:gd name="connsiteX4" fmla="*/ 3180924 w 4895849"/>
              <a:gd name="connsiteY4" fmla="*/ 620663 h 4485182"/>
              <a:gd name="connsiteX5" fmla="*/ 4893886 w 4895849"/>
              <a:gd name="connsiteY5" fmla="*/ 0 h 4485182"/>
              <a:gd name="connsiteX6" fmla="*/ 4895849 w 4895849"/>
              <a:gd name="connsiteY6" fmla="*/ 1112911 h 4485182"/>
              <a:gd name="connsiteX7" fmla="*/ 4895848 w 4895849"/>
              <a:gd name="connsiteY7" fmla="*/ 2808539 h 4485182"/>
              <a:gd name="connsiteX8" fmla="*/ 4895424 w 4895849"/>
              <a:gd name="connsiteY8" fmla="*/ 4484534 h 4485182"/>
              <a:gd name="connsiteX9" fmla="*/ 1153637 w 4895849"/>
              <a:gd name="connsiteY9" fmla="*/ 4477067 h 4485182"/>
              <a:gd name="connsiteX0" fmla="*/ 1153637 w 4895849"/>
              <a:gd name="connsiteY0" fmla="*/ 4477067 h 4485182"/>
              <a:gd name="connsiteX1" fmla="*/ 0 w 4895849"/>
              <a:gd name="connsiteY1" fmla="*/ 4485182 h 4485182"/>
              <a:gd name="connsiteX2" fmla="*/ 914399 w 4895849"/>
              <a:gd name="connsiteY2" fmla="*/ 2627491 h 4485182"/>
              <a:gd name="connsiteX3" fmla="*/ 1762123 w 4895849"/>
              <a:gd name="connsiteY3" fmla="*/ 1636784 h 4485182"/>
              <a:gd name="connsiteX4" fmla="*/ 3180924 w 4895849"/>
              <a:gd name="connsiteY4" fmla="*/ 620663 h 4485182"/>
              <a:gd name="connsiteX5" fmla="*/ 4893886 w 4895849"/>
              <a:gd name="connsiteY5" fmla="*/ 0 h 4485182"/>
              <a:gd name="connsiteX6" fmla="*/ 4895849 w 4895849"/>
              <a:gd name="connsiteY6" fmla="*/ 1112911 h 4485182"/>
              <a:gd name="connsiteX7" fmla="*/ 4895848 w 4895849"/>
              <a:gd name="connsiteY7" fmla="*/ 2808539 h 4485182"/>
              <a:gd name="connsiteX8" fmla="*/ 4895424 w 4895849"/>
              <a:gd name="connsiteY8" fmla="*/ 4484534 h 4485182"/>
              <a:gd name="connsiteX9" fmla="*/ 1153637 w 4895849"/>
              <a:gd name="connsiteY9" fmla="*/ 4477067 h 4485182"/>
              <a:gd name="connsiteX0" fmla="*/ 1153637 w 4912953"/>
              <a:gd name="connsiteY0" fmla="*/ 4496328 h 4504443"/>
              <a:gd name="connsiteX1" fmla="*/ 0 w 4912953"/>
              <a:gd name="connsiteY1" fmla="*/ 4504443 h 4504443"/>
              <a:gd name="connsiteX2" fmla="*/ 914399 w 4912953"/>
              <a:gd name="connsiteY2" fmla="*/ 2646752 h 4504443"/>
              <a:gd name="connsiteX3" fmla="*/ 1762123 w 4912953"/>
              <a:gd name="connsiteY3" fmla="*/ 1656045 h 4504443"/>
              <a:gd name="connsiteX4" fmla="*/ 3180924 w 4912953"/>
              <a:gd name="connsiteY4" fmla="*/ 639924 h 4504443"/>
              <a:gd name="connsiteX5" fmla="*/ 4912936 w 4912953"/>
              <a:gd name="connsiteY5" fmla="*/ 0 h 4504443"/>
              <a:gd name="connsiteX6" fmla="*/ 4895849 w 4912953"/>
              <a:gd name="connsiteY6" fmla="*/ 1132172 h 4504443"/>
              <a:gd name="connsiteX7" fmla="*/ 4895848 w 4912953"/>
              <a:gd name="connsiteY7" fmla="*/ 2827800 h 4504443"/>
              <a:gd name="connsiteX8" fmla="*/ 4895424 w 4912953"/>
              <a:gd name="connsiteY8" fmla="*/ 4503795 h 4504443"/>
              <a:gd name="connsiteX9" fmla="*/ 1153637 w 4912953"/>
              <a:gd name="connsiteY9" fmla="*/ 4496328 h 4504443"/>
              <a:gd name="connsiteX0" fmla="*/ 1153637 w 4895849"/>
              <a:gd name="connsiteY0" fmla="*/ 4496328 h 4504443"/>
              <a:gd name="connsiteX1" fmla="*/ 0 w 4895849"/>
              <a:gd name="connsiteY1" fmla="*/ 4504443 h 4504443"/>
              <a:gd name="connsiteX2" fmla="*/ 914399 w 4895849"/>
              <a:gd name="connsiteY2" fmla="*/ 2646752 h 4504443"/>
              <a:gd name="connsiteX3" fmla="*/ 1762123 w 4895849"/>
              <a:gd name="connsiteY3" fmla="*/ 1656045 h 4504443"/>
              <a:gd name="connsiteX4" fmla="*/ 3180924 w 4895849"/>
              <a:gd name="connsiteY4" fmla="*/ 639924 h 4504443"/>
              <a:gd name="connsiteX5" fmla="*/ 4893886 w 4895849"/>
              <a:gd name="connsiteY5" fmla="*/ 0 h 4504443"/>
              <a:gd name="connsiteX6" fmla="*/ 4895849 w 4895849"/>
              <a:gd name="connsiteY6" fmla="*/ 1132172 h 4504443"/>
              <a:gd name="connsiteX7" fmla="*/ 4895848 w 4895849"/>
              <a:gd name="connsiteY7" fmla="*/ 2827800 h 4504443"/>
              <a:gd name="connsiteX8" fmla="*/ 4895424 w 4895849"/>
              <a:gd name="connsiteY8" fmla="*/ 4503795 h 4504443"/>
              <a:gd name="connsiteX9" fmla="*/ 1153637 w 4895849"/>
              <a:gd name="connsiteY9" fmla="*/ 4496328 h 4504443"/>
              <a:gd name="connsiteX0" fmla="*/ 1136480 w 4895849"/>
              <a:gd name="connsiteY0" fmla="*/ 4533568 h 4533719"/>
              <a:gd name="connsiteX1" fmla="*/ 0 w 4895849"/>
              <a:gd name="connsiteY1" fmla="*/ 4504443 h 4533719"/>
              <a:gd name="connsiteX2" fmla="*/ 914399 w 4895849"/>
              <a:gd name="connsiteY2" fmla="*/ 2646752 h 4533719"/>
              <a:gd name="connsiteX3" fmla="*/ 1762123 w 4895849"/>
              <a:gd name="connsiteY3" fmla="*/ 1656045 h 4533719"/>
              <a:gd name="connsiteX4" fmla="*/ 3180924 w 4895849"/>
              <a:gd name="connsiteY4" fmla="*/ 639924 h 4533719"/>
              <a:gd name="connsiteX5" fmla="*/ 4893886 w 4895849"/>
              <a:gd name="connsiteY5" fmla="*/ 0 h 4533719"/>
              <a:gd name="connsiteX6" fmla="*/ 4895849 w 4895849"/>
              <a:gd name="connsiteY6" fmla="*/ 1132172 h 4533719"/>
              <a:gd name="connsiteX7" fmla="*/ 4895848 w 4895849"/>
              <a:gd name="connsiteY7" fmla="*/ 2827800 h 4533719"/>
              <a:gd name="connsiteX8" fmla="*/ 4895424 w 4895849"/>
              <a:gd name="connsiteY8" fmla="*/ 4503795 h 4533719"/>
              <a:gd name="connsiteX9" fmla="*/ 1136480 w 4895849"/>
              <a:gd name="connsiteY9" fmla="*/ 4533568 h 4533719"/>
              <a:gd name="connsiteX0" fmla="*/ 1145058 w 4904427"/>
              <a:gd name="connsiteY0" fmla="*/ 4533568 h 4533568"/>
              <a:gd name="connsiteX1" fmla="*/ 0 w 4904427"/>
              <a:gd name="connsiteY1" fmla="*/ 4532373 h 4533568"/>
              <a:gd name="connsiteX2" fmla="*/ 922977 w 4904427"/>
              <a:gd name="connsiteY2" fmla="*/ 2646752 h 4533568"/>
              <a:gd name="connsiteX3" fmla="*/ 1770701 w 4904427"/>
              <a:gd name="connsiteY3" fmla="*/ 1656045 h 4533568"/>
              <a:gd name="connsiteX4" fmla="*/ 3189502 w 4904427"/>
              <a:gd name="connsiteY4" fmla="*/ 639924 h 4533568"/>
              <a:gd name="connsiteX5" fmla="*/ 4902464 w 4904427"/>
              <a:gd name="connsiteY5" fmla="*/ 0 h 4533568"/>
              <a:gd name="connsiteX6" fmla="*/ 4904427 w 4904427"/>
              <a:gd name="connsiteY6" fmla="*/ 1132172 h 4533568"/>
              <a:gd name="connsiteX7" fmla="*/ 4904426 w 4904427"/>
              <a:gd name="connsiteY7" fmla="*/ 2827800 h 4533568"/>
              <a:gd name="connsiteX8" fmla="*/ 4904002 w 4904427"/>
              <a:gd name="connsiteY8" fmla="*/ 4503795 h 4533568"/>
              <a:gd name="connsiteX9" fmla="*/ 1145058 w 4904427"/>
              <a:gd name="connsiteY9" fmla="*/ 4533568 h 4533568"/>
              <a:gd name="connsiteX0" fmla="*/ 1145058 w 4904427"/>
              <a:gd name="connsiteY0" fmla="*/ 4533568 h 4533568"/>
              <a:gd name="connsiteX1" fmla="*/ 0 w 4904427"/>
              <a:gd name="connsiteY1" fmla="*/ 4532373 h 4533568"/>
              <a:gd name="connsiteX2" fmla="*/ 922977 w 4904427"/>
              <a:gd name="connsiteY2" fmla="*/ 2646752 h 4533568"/>
              <a:gd name="connsiteX3" fmla="*/ 1770701 w 4904427"/>
              <a:gd name="connsiteY3" fmla="*/ 1656045 h 4533568"/>
              <a:gd name="connsiteX4" fmla="*/ 3189502 w 4904427"/>
              <a:gd name="connsiteY4" fmla="*/ 639924 h 4533568"/>
              <a:gd name="connsiteX5" fmla="*/ 4902464 w 4904427"/>
              <a:gd name="connsiteY5" fmla="*/ 0 h 4533568"/>
              <a:gd name="connsiteX6" fmla="*/ 4904427 w 4904427"/>
              <a:gd name="connsiteY6" fmla="*/ 1132172 h 4533568"/>
              <a:gd name="connsiteX7" fmla="*/ 4904426 w 4904427"/>
              <a:gd name="connsiteY7" fmla="*/ 2827800 h 4533568"/>
              <a:gd name="connsiteX8" fmla="*/ 4904002 w 4904427"/>
              <a:gd name="connsiteY8" fmla="*/ 4531726 h 4533568"/>
              <a:gd name="connsiteX9" fmla="*/ 1145058 w 4904427"/>
              <a:gd name="connsiteY9" fmla="*/ 4533568 h 4533568"/>
              <a:gd name="connsiteX0" fmla="*/ 1145058 w 4904427"/>
              <a:gd name="connsiteY0" fmla="*/ 4533568 h 4658534"/>
              <a:gd name="connsiteX1" fmla="*/ 0 w 4904427"/>
              <a:gd name="connsiteY1" fmla="*/ 4532373 h 4658534"/>
              <a:gd name="connsiteX2" fmla="*/ 922977 w 4904427"/>
              <a:gd name="connsiteY2" fmla="*/ 2646752 h 4658534"/>
              <a:gd name="connsiteX3" fmla="*/ 1770701 w 4904427"/>
              <a:gd name="connsiteY3" fmla="*/ 1656045 h 4658534"/>
              <a:gd name="connsiteX4" fmla="*/ 3189502 w 4904427"/>
              <a:gd name="connsiteY4" fmla="*/ 639924 h 4658534"/>
              <a:gd name="connsiteX5" fmla="*/ 4902464 w 4904427"/>
              <a:gd name="connsiteY5" fmla="*/ 0 h 4658534"/>
              <a:gd name="connsiteX6" fmla="*/ 4904427 w 4904427"/>
              <a:gd name="connsiteY6" fmla="*/ 1132172 h 4658534"/>
              <a:gd name="connsiteX7" fmla="*/ 4904426 w 4904427"/>
              <a:gd name="connsiteY7" fmla="*/ 2827800 h 4658534"/>
              <a:gd name="connsiteX8" fmla="*/ 4904002 w 4904427"/>
              <a:gd name="connsiteY8" fmla="*/ 4531726 h 4658534"/>
              <a:gd name="connsiteX9" fmla="*/ 1145058 w 4904427"/>
              <a:gd name="connsiteY9" fmla="*/ 4533568 h 4658534"/>
              <a:gd name="connsiteX0" fmla="*/ 1145058 w 4904427"/>
              <a:gd name="connsiteY0" fmla="*/ 4533568 h 4533568"/>
              <a:gd name="connsiteX1" fmla="*/ 0 w 4904427"/>
              <a:gd name="connsiteY1" fmla="*/ 4532373 h 4533568"/>
              <a:gd name="connsiteX2" fmla="*/ 922977 w 4904427"/>
              <a:gd name="connsiteY2" fmla="*/ 2646752 h 4533568"/>
              <a:gd name="connsiteX3" fmla="*/ 1770701 w 4904427"/>
              <a:gd name="connsiteY3" fmla="*/ 1656045 h 4533568"/>
              <a:gd name="connsiteX4" fmla="*/ 3189502 w 4904427"/>
              <a:gd name="connsiteY4" fmla="*/ 639924 h 4533568"/>
              <a:gd name="connsiteX5" fmla="*/ 4902464 w 4904427"/>
              <a:gd name="connsiteY5" fmla="*/ 0 h 4533568"/>
              <a:gd name="connsiteX6" fmla="*/ 4904427 w 4904427"/>
              <a:gd name="connsiteY6" fmla="*/ 1132172 h 4533568"/>
              <a:gd name="connsiteX7" fmla="*/ 4904426 w 4904427"/>
              <a:gd name="connsiteY7" fmla="*/ 2827800 h 4533568"/>
              <a:gd name="connsiteX8" fmla="*/ 4904002 w 4904427"/>
              <a:gd name="connsiteY8" fmla="*/ 4531726 h 4533568"/>
              <a:gd name="connsiteX9" fmla="*/ 1145058 w 4904427"/>
              <a:gd name="connsiteY9" fmla="*/ 4533568 h 4533568"/>
              <a:gd name="connsiteX0" fmla="*/ 1145058 w 4904427"/>
              <a:gd name="connsiteY0" fmla="*/ 4533568 h 4672471"/>
              <a:gd name="connsiteX1" fmla="*/ 0 w 4904427"/>
              <a:gd name="connsiteY1" fmla="*/ 4532373 h 4672471"/>
              <a:gd name="connsiteX2" fmla="*/ 922977 w 4904427"/>
              <a:gd name="connsiteY2" fmla="*/ 2646752 h 4672471"/>
              <a:gd name="connsiteX3" fmla="*/ 1770701 w 4904427"/>
              <a:gd name="connsiteY3" fmla="*/ 1656045 h 4672471"/>
              <a:gd name="connsiteX4" fmla="*/ 3189502 w 4904427"/>
              <a:gd name="connsiteY4" fmla="*/ 639924 h 4672471"/>
              <a:gd name="connsiteX5" fmla="*/ 4902464 w 4904427"/>
              <a:gd name="connsiteY5" fmla="*/ 0 h 4672471"/>
              <a:gd name="connsiteX6" fmla="*/ 4904427 w 4904427"/>
              <a:gd name="connsiteY6" fmla="*/ 1132172 h 4672471"/>
              <a:gd name="connsiteX7" fmla="*/ 4904426 w 4904427"/>
              <a:gd name="connsiteY7" fmla="*/ 2827800 h 4672471"/>
              <a:gd name="connsiteX8" fmla="*/ 4904002 w 4904427"/>
              <a:gd name="connsiteY8" fmla="*/ 4531726 h 4672471"/>
              <a:gd name="connsiteX9" fmla="*/ 1145058 w 4904427"/>
              <a:gd name="connsiteY9" fmla="*/ 4533568 h 4672471"/>
              <a:gd name="connsiteX0" fmla="*/ 1145058 w 4904427"/>
              <a:gd name="connsiteY0" fmla="*/ 4533568 h 4533568"/>
              <a:gd name="connsiteX1" fmla="*/ 0 w 4904427"/>
              <a:gd name="connsiteY1" fmla="*/ 4532373 h 4533568"/>
              <a:gd name="connsiteX2" fmla="*/ 922977 w 4904427"/>
              <a:gd name="connsiteY2" fmla="*/ 2646752 h 4533568"/>
              <a:gd name="connsiteX3" fmla="*/ 1770701 w 4904427"/>
              <a:gd name="connsiteY3" fmla="*/ 1656045 h 4533568"/>
              <a:gd name="connsiteX4" fmla="*/ 3189502 w 4904427"/>
              <a:gd name="connsiteY4" fmla="*/ 639924 h 4533568"/>
              <a:gd name="connsiteX5" fmla="*/ 4902464 w 4904427"/>
              <a:gd name="connsiteY5" fmla="*/ 0 h 4533568"/>
              <a:gd name="connsiteX6" fmla="*/ 4904427 w 4904427"/>
              <a:gd name="connsiteY6" fmla="*/ 1132172 h 4533568"/>
              <a:gd name="connsiteX7" fmla="*/ 4904426 w 4904427"/>
              <a:gd name="connsiteY7" fmla="*/ 2827800 h 4533568"/>
              <a:gd name="connsiteX8" fmla="*/ 4904002 w 4904427"/>
              <a:gd name="connsiteY8" fmla="*/ 4531726 h 4533568"/>
              <a:gd name="connsiteX9" fmla="*/ 1145058 w 4904427"/>
              <a:gd name="connsiteY9" fmla="*/ 4533568 h 4533568"/>
              <a:gd name="connsiteX0" fmla="*/ 1145058 w 4936786"/>
              <a:gd name="connsiteY0" fmla="*/ 4561498 h 4561498"/>
              <a:gd name="connsiteX1" fmla="*/ 0 w 4936786"/>
              <a:gd name="connsiteY1" fmla="*/ 4560303 h 4561498"/>
              <a:gd name="connsiteX2" fmla="*/ 922977 w 4936786"/>
              <a:gd name="connsiteY2" fmla="*/ 2674682 h 4561498"/>
              <a:gd name="connsiteX3" fmla="*/ 1770701 w 4936786"/>
              <a:gd name="connsiteY3" fmla="*/ 1683975 h 4561498"/>
              <a:gd name="connsiteX4" fmla="*/ 3189502 w 4936786"/>
              <a:gd name="connsiteY4" fmla="*/ 667854 h 4561498"/>
              <a:gd name="connsiteX5" fmla="*/ 4936777 w 4936786"/>
              <a:gd name="connsiteY5" fmla="*/ 0 h 4561498"/>
              <a:gd name="connsiteX6" fmla="*/ 4904427 w 4936786"/>
              <a:gd name="connsiteY6" fmla="*/ 1160102 h 4561498"/>
              <a:gd name="connsiteX7" fmla="*/ 4904426 w 4936786"/>
              <a:gd name="connsiteY7" fmla="*/ 2855730 h 4561498"/>
              <a:gd name="connsiteX8" fmla="*/ 4904002 w 4936786"/>
              <a:gd name="connsiteY8" fmla="*/ 4559656 h 4561498"/>
              <a:gd name="connsiteX9" fmla="*/ 1145058 w 4936786"/>
              <a:gd name="connsiteY9" fmla="*/ 4561498 h 4561498"/>
              <a:gd name="connsiteX0" fmla="*/ 1145058 w 4904427"/>
              <a:gd name="connsiteY0" fmla="*/ 4561498 h 4561498"/>
              <a:gd name="connsiteX1" fmla="*/ 0 w 4904427"/>
              <a:gd name="connsiteY1" fmla="*/ 4560303 h 4561498"/>
              <a:gd name="connsiteX2" fmla="*/ 922977 w 4904427"/>
              <a:gd name="connsiteY2" fmla="*/ 2674682 h 4561498"/>
              <a:gd name="connsiteX3" fmla="*/ 1770701 w 4904427"/>
              <a:gd name="connsiteY3" fmla="*/ 1683975 h 4561498"/>
              <a:gd name="connsiteX4" fmla="*/ 3189502 w 4904427"/>
              <a:gd name="connsiteY4" fmla="*/ 667854 h 4561498"/>
              <a:gd name="connsiteX5" fmla="*/ 4885307 w 4904427"/>
              <a:gd name="connsiteY5" fmla="*/ 0 h 4561498"/>
              <a:gd name="connsiteX6" fmla="*/ 4904427 w 4904427"/>
              <a:gd name="connsiteY6" fmla="*/ 1160102 h 4561498"/>
              <a:gd name="connsiteX7" fmla="*/ 4904426 w 4904427"/>
              <a:gd name="connsiteY7" fmla="*/ 2855730 h 4561498"/>
              <a:gd name="connsiteX8" fmla="*/ 4904002 w 4904427"/>
              <a:gd name="connsiteY8" fmla="*/ 4559656 h 4561498"/>
              <a:gd name="connsiteX9" fmla="*/ 1145058 w 4904427"/>
              <a:gd name="connsiteY9" fmla="*/ 4561498 h 4561498"/>
              <a:gd name="connsiteX0" fmla="*/ 1145058 w 4904427"/>
              <a:gd name="connsiteY0" fmla="*/ 4561498 h 4561498"/>
              <a:gd name="connsiteX1" fmla="*/ 0 w 4904427"/>
              <a:gd name="connsiteY1" fmla="*/ 4560303 h 4561498"/>
              <a:gd name="connsiteX2" fmla="*/ 922977 w 4904427"/>
              <a:gd name="connsiteY2" fmla="*/ 2674682 h 4561498"/>
              <a:gd name="connsiteX3" fmla="*/ 1770701 w 4904427"/>
              <a:gd name="connsiteY3" fmla="*/ 1683975 h 4561498"/>
              <a:gd name="connsiteX4" fmla="*/ 3189502 w 4904427"/>
              <a:gd name="connsiteY4" fmla="*/ 667854 h 4561498"/>
              <a:gd name="connsiteX5" fmla="*/ 4885307 w 4904427"/>
              <a:gd name="connsiteY5" fmla="*/ 0 h 4561498"/>
              <a:gd name="connsiteX6" fmla="*/ 4904427 w 4904427"/>
              <a:gd name="connsiteY6" fmla="*/ 1160102 h 4561498"/>
              <a:gd name="connsiteX7" fmla="*/ 4904426 w 4904427"/>
              <a:gd name="connsiteY7" fmla="*/ 2855730 h 4561498"/>
              <a:gd name="connsiteX8" fmla="*/ 4904002 w 4904427"/>
              <a:gd name="connsiteY8" fmla="*/ 4559656 h 4561498"/>
              <a:gd name="connsiteX9" fmla="*/ 1145058 w 4904427"/>
              <a:gd name="connsiteY9" fmla="*/ 4561498 h 4561498"/>
              <a:gd name="connsiteX0" fmla="*/ 1145058 w 4911042"/>
              <a:gd name="connsiteY0" fmla="*/ 4561498 h 4561498"/>
              <a:gd name="connsiteX1" fmla="*/ 0 w 4911042"/>
              <a:gd name="connsiteY1" fmla="*/ 4560303 h 4561498"/>
              <a:gd name="connsiteX2" fmla="*/ 922977 w 4911042"/>
              <a:gd name="connsiteY2" fmla="*/ 2674682 h 4561498"/>
              <a:gd name="connsiteX3" fmla="*/ 1770701 w 4911042"/>
              <a:gd name="connsiteY3" fmla="*/ 1683975 h 4561498"/>
              <a:gd name="connsiteX4" fmla="*/ 3189502 w 4911042"/>
              <a:gd name="connsiteY4" fmla="*/ 667854 h 4561498"/>
              <a:gd name="connsiteX5" fmla="*/ 4911042 w 4911042"/>
              <a:gd name="connsiteY5" fmla="*/ 0 h 4561498"/>
              <a:gd name="connsiteX6" fmla="*/ 4904427 w 4911042"/>
              <a:gd name="connsiteY6" fmla="*/ 1160102 h 4561498"/>
              <a:gd name="connsiteX7" fmla="*/ 4904426 w 4911042"/>
              <a:gd name="connsiteY7" fmla="*/ 2855730 h 4561498"/>
              <a:gd name="connsiteX8" fmla="*/ 4904002 w 4911042"/>
              <a:gd name="connsiteY8" fmla="*/ 4559656 h 4561498"/>
              <a:gd name="connsiteX9" fmla="*/ 1145058 w 4911042"/>
              <a:gd name="connsiteY9" fmla="*/ 4561498 h 4561498"/>
              <a:gd name="connsiteX0" fmla="*/ 1145058 w 4904427"/>
              <a:gd name="connsiteY0" fmla="*/ 4552188 h 4552188"/>
              <a:gd name="connsiteX1" fmla="*/ 0 w 4904427"/>
              <a:gd name="connsiteY1" fmla="*/ 4550993 h 4552188"/>
              <a:gd name="connsiteX2" fmla="*/ 922977 w 4904427"/>
              <a:gd name="connsiteY2" fmla="*/ 2665372 h 4552188"/>
              <a:gd name="connsiteX3" fmla="*/ 1770701 w 4904427"/>
              <a:gd name="connsiteY3" fmla="*/ 1674665 h 4552188"/>
              <a:gd name="connsiteX4" fmla="*/ 3189502 w 4904427"/>
              <a:gd name="connsiteY4" fmla="*/ 658544 h 4552188"/>
              <a:gd name="connsiteX5" fmla="*/ 4893885 w 4904427"/>
              <a:gd name="connsiteY5" fmla="*/ 0 h 4552188"/>
              <a:gd name="connsiteX6" fmla="*/ 4904427 w 4904427"/>
              <a:gd name="connsiteY6" fmla="*/ 1150792 h 4552188"/>
              <a:gd name="connsiteX7" fmla="*/ 4904426 w 4904427"/>
              <a:gd name="connsiteY7" fmla="*/ 2846420 h 4552188"/>
              <a:gd name="connsiteX8" fmla="*/ 4904002 w 4904427"/>
              <a:gd name="connsiteY8" fmla="*/ 4550346 h 4552188"/>
              <a:gd name="connsiteX9" fmla="*/ 1145058 w 4904427"/>
              <a:gd name="connsiteY9" fmla="*/ 4552188 h 4552188"/>
              <a:gd name="connsiteX0" fmla="*/ 1145058 w 5023304"/>
              <a:gd name="connsiteY0" fmla="*/ 4552188 h 4552188"/>
              <a:gd name="connsiteX1" fmla="*/ 0 w 5023304"/>
              <a:gd name="connsiteY1" fmla="*/ 4550993 h 4552188"/>
              <a:gd name="connsiteX2" fmla="*/ 922977 w 5023304"/>
              <a:gd name="connsiteY2" fmla="*/ 2665372 h 4552188"/>
              <a:gd name="connsiteX3" fmla="*/ 1770701 w 5023304"/>
              <a:gd name="connsiteY3" fmla="*/ 1674665 h 4552188"/>
              <a:gd name="connsiteX4" fmla="*/ 3189502 w 5023304"/>
              <a:gd name="connsiteY4" fmla="*/ 658544 h 4552188"/>
              <a:gd name="connsiteX5" fmla="*/ 4893885 w 5023304"/>
              <a:gd name="connsiteY5" fmla="*/ 0 h 4552188"/>
              <a:gd name="connsiteX6" fmla="*/ 4904427 w 5023304"/>
              <a:gd name="connsiteY6" fmla="*/ 1150792 h 4552188"/>
              <a:gd name="connsiteX7" fmla="*/ 4904426 w 5023304"/>
              <a:gd name="connsiteY7" fmla="*/ 2846420 h 4552188"/>
              <a:gd name="connsiteX8" fmla="*/ 4904002 w 5023304"/>
              <a:gd name="connsiteY8" fmla="*/ 4550346 h 4552188"/>
              <a:gd name="connsiteX9" fmla="*/ 1145058 w 5023304"/>
              <a:gd name="connsiteY9" fmla="*/ 4552188 h 4552188"/>
              <a:gd name="connsiteX0" fmla="*/ 1145058 w 4904427"/>
              <a:gd name="connsiteY0" fmla="*/ 4552188 h 4552188"/>
              <a:gd name="connsiteX1" fmla="*/ 0 w 4904427"/>
              <a:gd name="connsiteY1" fmla="*/ 4550993 h 4552188"/>
              <a:gd name="connsiteX2" fmla="*/ 922977 w 4904427"/>
              <a:gd name="connsiteY2" fmla="*/ 2665372 h 4552188"/>
              <a:gd name="connsiteX3" fmla="*/ 1770701 w 4904427"/>
              <a:gd name="connsiteY3" fmla="*/ 1674665 h 4552188"/>
              <a:gd name="connsiteX4" fmla="*/ 3189502 w 4904427"/>
              <a:gd name="connsiteY4" fmla="*/ 658544 h 4552188"/>
              <a:gd name="connsiteX5" fmla="*/ 4893885 w 4904427"/>
              <a:gd name="connsiteY5" fmla="*/ 0 h 4552188"/>
              <a:gd name="connsiteX6" fmla="*/ 4904427 w 4904427"/>
              <a:gd name="connsiteY6" fmla="*/ 1150792 h 4552188"/>
              <a:gd name="connsiteX7" fmla="*/ 4904426 w 4904427"/>
              <a:gd name="connsiteY7" fmla="*/ 2846420 h 4552188"/>
              <a:gd name="connsiteX8" fmla="*/ 4904002 w 4904427"/>
              <a:gd name="connsiteY8" fmla="*/ 4550346 h 4552188"/>
              <a:gd name="connsiteX9" fmla="*/ 1145058 w 4904427"/>
              <a:gd name="connsiteY9" fmla="*/ 4552188 h 4552188"/>
              <a:gd name="connsiteX0" fmla="*/ 1145058 w 4904427"/>
              <a:gd name="connsiteY0" fmla="*/ 4552188 h 4552188"/>
              <a:gd name="connsiteX1" fmla="*/ 0 w 4904427"/>
              <a:gd name="connsiteY1" fmla="*/ 4550993 h 4552188"/>
              <a:gd name="connsiteX2" fmla="*/ 922977 w 4904427"/>
              <a:gd name="connsiteY2" fmla="*/ 2665372 h 4552188"/>
              <a:gd name="connsiteX3" fmla="*/ 1770701 w 4904427"/>
              <a:gd name="connsiteY3" fmla="*/ 1674665 h 4552188"/>
              <a:gd name="connsiteX4" fmla="*/ 3155188 w 4904427"/>
              <a:gd name="connsiteY4" fmla="*/ 630615 h 4552188"/>
              <a:gd name="connsiteX5" fmla="*/ 4893885 w 4904427"/>
              <a:gd name="connsiteY5" fmla="*/ 0 h 4552188"/>
              <a:gd name="connsiteX6" fmla="*/ 4904427 w 4904427"/>
              <a:gd name="connsiteY6" fmla="*/ 1150792 h 4552188"/>
              <a:gd name="connsiteX7" fmla="*/ 4904426 w 4904427"/>
              <a:gd name="connsiteY7" fmla="*/ 2846420 h 4552188"/>
              <a:gd name="connsiteX8" fmla="*/ 4904002 w 4904427"/>
              <a:gd name="connsiteY8" fmla="*/ 4550346 h 4552188"/>
              <a:gd name="connsiteX9" fmla="*/ 1145058 w 4904427"/>
              <a:gd name="connsiteY9" fmla="*/ 4552188 h 4552188"/>
              <a:gd name="connsiteX0" fmla="*/ 1145058 w 4904427"/>
              <a:gd name="connsiteY0" fmla="*/ 4552188 h 4552188"/>
              <a:gd name="connsiteX1" fmla="*/ 0 w 4904427"/>
              <a:gd name="connsiteY1" fmla="*/ 4550993 h 4552188"/>
              <a:gd name="connsiteX2" fmla="*/ 922977 w 4904427"/>
              <a:gd name="connsiteY2" fmla="*/ 2665372 h 4552188"/>
              <a:gd name="connsiteX3" fmla="*/ 1770701 w 4904427"/>
              <a:gd name="connsiteY3" fmla="*/ 1674665 h 4552188"/>
              <a:gd name="connsiteX4" fmla="*/ 3163767 w 4904427"/>
              <a:gd name="connsiteY4" fmla="*/ 658545 h 4552188"/>
              <a:gd name="connsiteX5" fmla="*/ 4893885 w 4904427"/>
              <a:gd name="connsiteY5" fmla="*/ 0 h 4552188"/>
              <a:gd name="connsiteX6" fmla="*/ 4904427 w 4904427"/>
              <a:gd name="connsiteY6" fmla="*/ 1150792 h 4552188"/>
              <a:gd name="connsiteX7" fmla="*/ 4904426 w 4904427"/>
              <a:gd name="connsiteY7" fmla="*/ 2846420 h 4552188"/>
              <a:gd name="connsiteX8" fmla="*/ 4904002 w 4904427"/>
              <a:gd name="connsiteY8" fmla="*/ 4550346 h 4552188"/>
              <a:gd name="connsiteX9" fmla="*/ 1145058 w 4904427"/>
              <a:gd name="connsiteY9" fmla="*/ 4552188 h 4552188"/>
              <a:gd name="connsiteX0" fmla="*/ 1145058 w 4904427"/>
              <a:gd name="connsiteY0" fmla="*/ 4533568 h 4533568"/>
              <a:gd name="connsiteX1" fmla="*/ 0 w 4904427"/>
              <a:gd name="connsiteY1" fmla="*/ 4532373 h 4533568"/>
              <a:gd name="connsiteX2" fmla="*/ 922977 w 4904427"/>
              <a:gd name="connsiteY2" fmla="*/ 2646752 h 4533568"/>
              <a:gd name="connsiteX3" fmla="*/ 1770701 w 4904427"/>
              <a:gd name="connsiteY3" fmla="*/ 1656045 h 4533568"/>
              <a:gd name="connsiteX4" fmla="*/ 3163767 w 4904427"/>
              <a:gd name="connsiteY4" fmla="*/ 639925 h 4533568"/>
              <a:gd name="connsiteX5" fmla="*/ 4893886 w 4904427"/>
              <a:gd name="connsiteY5" fmla="*/ 0 h 4533568"/>
              <a:gd name="connsiteX6" fmla="*/ 4904427 w 4904427"/>
              <a:gd name="connsiteY6" fmla="*/ 1132172 h 4533568"/>
              <a:gd name="connsiteX7" fmla="*/ 4904426 w 4904427"/>
              <a:gd name="connsiteY7" fmla="*/ 2827800 h 4533568"/>
              <a:gd name="connsiteX8" fmla="*/ 4904002 w 4904427"/>
              <a:gd name="connsiteY8" fmla="*/ 4531726 h 4533568"/>
              <a:gd name="connsiteX9" fmla="*/ 1145058 w 4904427"/>
              <a:gd name="connsiteY9" fmla="*/ 4533568 h 4533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904427" h="4533568">
                <a:moveTo>
                  <a:pt x="1145058" y="4533568"/>
                </a:moveTo>
                <a:lnTo>
                  <a:pt x="0" y="4532373"/>
                </a:lnTo>
                <a:cubicBezTo>
                  <a:pt x="85540" y="4106313"/>
                  <a:pt x="608652" y="3072202"/>
                  <a:pt x="922977" y="2646752"/>
                </a:cubicBezTo>
                <a:cubicBezTo>
                  <a:pt x="1275216" y="2148024"/>
                  <a:pt x="1427872" y="2021189"/>
                  <a:pt x="1770701" y="1656045"/>
                </a:cubicBezTo>
                <a:cubicBezTo>
                  <a:pt x="2289557" y="1187777"/>
                  <a:pt x="2643236" y="915933"/>
                  <a:pt x="3163767" y="639925"/>
                </a:cubicBezTo>
                <a:cubicBezTo>
                  <a:pt x="3684298" y="363918"/>
                  <a:pt x="4271515" y="110363"/>
                  <a:pt x="4893886" y="0"/>
                </a:cubicBezTo>
                <a:cubicBezTo>
                  <a:pt x="4897400" y="377391"/>
                  <a:pt x="4900913" y="754781"/>
                  <a:pt x="4904427" y="1132172"/>
                </a:cubicBezTo>
                <a:cubicBezTo>
                  <a:pt x="4904427" y="1697381"/>
                  <a:pt x="4904426" y="2262591"/>
                  <a:pt x="4904426" y="2827800"/>
                </a:cubicBezTo>
                <a:cubicBezTo>
                  <a:pt x="4904285" y="3386465"/>
                  <a:pt x="4904143" y="3973061"/>
                  <a:pt x="4904002" y="4531726"/>
                </a:cubicBezTo>
                <a:lnTo>
                  <a:pt x="1145058" y="4533568"/>
                </a:lnTo>
                <a:close/>
              </a:path>
            </a:pathLst>
          </a:cu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19" name="Picture Placeholder 15"/>
          <p:cNvSpPr>
            <a:spLocks noGrp="1"/>
          </p:cNvSpPr>
          <p:nvPr>
            <p:ph type="pic" sz="quarter" idx="17" hasCustomPrompt="1"/>
          </p:nvPr>
        </p:nvSpPr>
        <p:spPr>
          <a:xfrm>
            <a:off x="534248" y="6345368"/>
            <a:ext cx="1080000" cy="396000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</a:lstStyle>
          <a:p>
            <a:r>
              <a:rPr lang="en-GB" dirty="0" smtClean="0"/>
              <a:t>Partner logo 1</a:t>
            </a:r>
            <a:endParaRPr lang="en-GB" dirty="0"/>
          </a:p>
        </p:txBody>
      </p:sp>
      <p:sp>
        <p:nvSpPr>
          <p:cNvPr id="21" name="Picture Placeholder 15"/>
          <p:cNvSpPr>
            <a:spLocks noGrp="1"/>
          </p:cNvSpPr>
          <p:nvPr>
            <p:ph type="pic" sz="quarter" idx="18" hasCustomPrompt="1"/>
          </p:nvPr>
        </p:nvSpPr>
        <p:spPr>
          <a:xfrm>
            <a:off x="1835696" y="6345368"/>
            <a:ext cx="1080000" cy="396000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</a:lstStyle>
          <a:p>
            <a:r>
              <a:rPr lang="en-GB" dirty="0" smtClean="0"/>
              <a:t>Partner logo 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439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(Gry Bckgrn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" y="381"/>
            <a:ext cx="9142983" cy="685723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58"/>
          <a:stretch/>
        </p:blipFill>
        <p:spPr>
          <a:xfrm>
            <a:off x="0" y="6353092"/>
            <a:ext cx="9144000" cy="504908"/>
          </a:xfrm>
          <a:prstGeom prst="rect">
            <a:avLst/>
          </a:prstGeom>
        </p:spPr>
      </p:pic>
      <p:sp>
        <p:nvSpPr>
          <p:cNvPr id="16" name="Slide Number Placeholder 13"/>
          <p:cNvSpPr>
            <a:spLocks noGrp="1"/>
          </p:cNvSpPr>
          <p:nvPr>
            <p:ph type="sldNum" sz="quarter" idx="16"/>
          </p:nvPr>
        </p:nvSpPr>
        <p:spPr>
          <a:xfrm>
            <a:off x="3954742" y="6309368"/>
            <a:ext cx="1233500" cy="365125"/>
          </a:xfrm>
        </p:spPr>
        <p:txBody>
          <a:bodyPr lIns="0" tIns="0" rIns="0" bIns="0" anchor="t" anchorCtr="0"/>
          <a:lstStyle>
            <a:lvl1pPr algn="ctr">
              <a:defRPr/>
            </a:lvl1pPr>
          </a:lstStyle>
          <a:p>
            <a:fld id="{702C51A5-30FB-4CEB-9C7C-A7D3DCD76AF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5590964" cy="404768"/>
          </a:xfrm>
        </p:spPr>
        <p:txBody>
          <a:bodyPr/>
          <a:lstStyle>
            <a:lvl1pPr>
              <a:defRPr>
                <a:solidFill>
                  <a:srgbClr val="1D5C5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360000" y="828000"/>
            <a:ext cx="5616575" cy="395288"/>
          </a:xfrm>
        </p:spPr>
        <p:txBody>
          <a:bodyPr/>
          <a:lstStyle>
            <a:lvl1pPr marL="0" indent="0">
              <a:buNone/>
              <a:defRPr>
                <a:solidFill>
                  <a:srgbClr val="92CB9C"/>
                </a:solidFill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dirty="0" smtClean="0"/>
              <a:t>Click to edit sub title</a:t>
            </a:r>
          </a:p>
        </p:txBody>
      </p:sp>
      <p:sp>
        <p:nvSpPr>
          <p:cNvPr id="14" name="Picture Placeholder 8"/>
          <p:cNvSpPr>
            <a:spLocks noGrp="1"/>
          </p:cNvSpPr>
          <p:nvPr>
            <p:ph type="pic" sz="quarter" idx="20"/>
          </p:nvPr>
        </p:nvSpPr>
        <p:spPr>
          <a:xfrm>
            <a:off x="3734890" y="1628800"/>
            <a:ext cx="5408095" cy="4638310"/>
          </a:xfrm>
          <a:custGeom>
            <a:avLst/>
            <a:gdLst>
              <a:gd name="connsiteX0" fmla="*/ 0 w 2016224"/>
              <a:gd name="connsiteY0" fmla="*/ 1008112 h 2016224"/>
              <a:gd name="connsiteX1" fmla="*/ 1008112 w 2016224"/>
              <a:gd name="connsiteY1" fmla="*/ 0 h 2016224"/>
              <a:gd name="connsiteX2" fmla="*/ 2016224 w 2016224"/>
              <a:gd name="connsiteY2" fmla="*/ 1008112 h 2016224"/>
              <a:gd name="connsiteX3" fmla="*/ 1008112 w 2016224"/>
              <a:gd name="connsiteY3" fmla="*/ 2016224 h 2016224"/>
              <a:gd name="connsiteX4" fmla="*/ 0 w 2016224"/>
              <a:gd name="connsiteY4" fmla="*/ 1008112 h 2016224"/>
              <a:gd name="connsiteX0" fmla="*/ 4399 w 2020623"/>
              <a:gd name="connsiteY0" fmla="*/ 1541512 h 2549624"/>
              <a:gd name="connsiteX1" fmla="*/ 1355411 w 2020623"/>
              <a:gd name="connsiteY1" fmla="*/ 0 h 2549624"/>
              <a:gd name="connsiteX2" fmla="*/ 2020623 w 2020623"/>
              <a:gd name="connsiteY2" fmla="*/ 1541512 h 2549624"/>
              <a:gd name="connsiteX3" fmla="*/ 1012511 w 2020623"/>
              <a:gd name="connsiteY3" fmla="*/ 2549624 h 2549624"/>
              <a:gd name="connsiteX4" fmla="*/ 4399 w 2020623"/>
              <a:gd name="connsiteY4" fmla="*/ 1541512 h 2549624"/>
              <a:gd name="connsiteX0" fmla="*/ 932 w 4246488"/>
              <a:gd name="connsiteY0" fmla="*/ 3257702 h 3378198"/>
              <a:gd name="connsiteX1" fmla="*/ 3580794 w 4246488"/>
              <a:gd name="connsiteY1" fmla="*/ 39790 h 3378198"/>
              <a:gd name="connsiteX2" fmla="*/ 4246006 w 4246488"/>
              <a:gd name="connsiteY2" fmla="*/ 1581302 h 3378198"/>
              <a:gd name="connsiteX3" fmla="*/ 3237894 w 4246488"/>
              <a:gd name="connsiteY3" fmla="*/ 2589414 h 3378198"/>
              <a:gd name="connsiteX4" fmla="*/ 932 w 4246488"/>
              <a:gd name="connsiteY4" fmla="*/ 3257702 h 3378198"/>
              <a:gd name="connsiteX0" fmla="*/ 14661 w 4921720"/>
              <a:gd name="connsiteY0" fmla="*/ 4411721 h 4609806"/>
              <a:gd name="connsiteX1" fmla="*/ 4689898 w 4921720"/>
              <a:gd name="connsiteY1" fmla="*/ 22234 h 4609806"/>
              <a:gd name="connsiteX2" fmla="*/ 4259735 w 4921720"/>
              <a:gd name="connsiteY2" fmla="*/ 2735321 h 4609806"/>
              <a:gd name="connsiteX3" fmla="*/ 3251623 w 4921720"/>
              <a:gd name="connsiteY3" fmla="*/ 3743433 h 4609806"/>
              <a:gd name="connsiteX4" fmla="*/ 14661 w 4921720"/>
              <a:gd name="connsiteY4" fmla="*/ 4411721 h 4609806"/>
              <a:gd name="connsiteX0" fmla="*/ 14661 w 4957429"/>
              <a:gd name="connsiteY0" fmla="*/ 4404495 h 4602580"/>
              <a:gd name="connsiteX1" fmla="*/ 4689898 w 4957429"/>
              <a:gd name="connsiteY1" fmla="*/ 15008 h 4602580"/>
              <a:gd name="connsiteX2" fmla="*/ 4259735 w 4957429"/>
              <a:gd name="connsiteY2" fmla="*/ 2728095 h 4602580"/>
              <a:gd name="connsiteX3" fmla="*/ 3251623 w 4957429"/>
              <a:gd name="connsiteY3" fmla="*/ 3736207 h 4602580"/>
              <a:gd name="connsiteX4" fmla="*/ 14661 w 4957429"/>
              <a:gd name="connsiteY4" fmla="*/ 4404495 h 4602580"/>
              <a:gd name="connsiteX0" fmla="*/ 64533 w 5007301"/>
              <a:gd name="connsiteY0" fmla="*/ 4404627 h 4618299"/>
              <a:gd name="connsiteX1" fmla="*/ 4739770 w 5007301"/>
              <a:gd name="connsiteY1" fmla="*/ 15140 h 4618299"/>
              <a:gd name="connsiteX2" fmla="*/ 4309607 w 5007301"/>
              <a:gd name="connsiteY2" fmla="*/ 2728227 h 4618299"/>
              <a:gd name="connsiteX3" fmla="*/ 3301495 w 5007301"/>
              <a:gd name="connsiteY3" fmla="*/ 3736339 h 4618299"/>
              <a:gd name="connsiteX4" fmla="*/ 64533 w 5007301"/>
              <a:gd name="connsiteY4" fmla="*/ 4404627 h 4618299"/>
              <a:gd name="connsiteX0" fmla="*/ 64380 w 4879805"/>
              <a:gd name="connsiteY0" fmla="*/ 4558150 h 4756446"/>
              <a:gd name="connsiteX1" fmla="*/ 4653892 w 4879805"/>
              <a:gd name="connsiteY1" fmla="*/ 25788 h 4756446"/>
              <a:gd name="connsiteX2" fmla="*/ 4223729 w 4879805"/>
              <a:gd name="connsiteY2" fmla="*/ 2738875 h 4756446"/>
              <a:gd name="connsiteX3" fmla="*/ 3215617 w 4879805"/>
              <a:gd name="connsiteY3" fmla="*/ 3746987 h 4756446"/>
              <a:gd name="connsiteX4" fmla="*/ 64380 w 4879805"/>
              <a:gd name="connsiteY4" fmla="*/ 4558150 h 4756446"/>
              <a:gd name="connsiteX0" fmla="*/ 65737 w 5073909"/>
              <a:gd name="connsiteY0" fmla="*/ 4536594 h 4718337"/>
              <a:gd name="connsiteX1" fmla="*/ 4655249 w 5073909"/>
              <a:gd name="connsiteY1" fmla="*/ 4232 h 4718337"/>
              <a:gd name="connsiteX2" fmla="*/ 4863261 w 5073909"/>
              <a:gd name="connsiteY2" fmla="*/ 3707919 h 4718337"/>
              <a:gd name="connsiteX3" fmla="*/ 3216974 w 5073909"/>
              <a:gd name="connsiteY3" fmla="*/ 3725431 h 4718337"/>
              <a:gd name="connsiteX4" fmla="*/ 65737 w 5073909"/>
              <a:gd name="connsiteY4" fmla="*/ 4536594 h 4718337"/>
              <a:gd name="connsiteX0" fmla="*/ 11587 w 5019759"/>
              <a:gd name="connsiteY0" fmla="*/ 4536594 h 4877233"/>
              <a:gd name="connsiteX1" fmla="*/ 4601099 w 5019759"/>
              <a:gd name="connsiteY1" fmla="*/ 4232 h 4877233"/>
              <a:gd name="connsiteX2" fmla="*/ 4809111 w 5019759"/>
              <a:gd name="connsiteY2" fmla="*/ 3707919 h 4877233"/>
              <a:gd name="connsiteX3" fmla="*/ 3334274 w 5019759"/>
              <a:gd name="connsiteY3" fmla="*/ 4458856 h 4877233"/>
              <a:gd name="connsiteX4" fmla="*/ 11587 w 5019759"/>
              <a:gd name="connsiteY4" fmla="*/ 4536594 h 4877233"/>
              <a:gd name="connsiteX0" fmla="*/ 11276 w 5121542"/>
              <a:gd name="connsiteY0" fmla="*/ 4334814 h 4728779"/>
              <a:gd name="connsiteX1" fmla="*/ 4696038 w 5121542"/>
              <a:gd name="connsiteY1" fmla="*/ 2477 h 4728779"/>
              <a:gd name="connsiteX2" fmla="*/ 4904050 w 5121542"/>
              <a:gd name="connsiteY2" fmla="*/ 3706164 h 4728779"/>
              <a:gd name="connsiteX3" fmla="*/ 3429213 w 5121542"/>
              <a:gd name="connsiteY3" fmla="*/ 4457101 h 4728779"/>
              <a:gd name="connsiteX4" fmla="*/ 11276 w 5121542"/>
              <a:gd name="connsiteY4" fmla="*/ 4334814 h 4728779"/>
              <a:gd name="connsiteX0" fmla="*/ 2988 w 4895762"/>
              <a:gd name="connsiteY0" fmla="*/ 3497447 h 3831681"/>
              <a:gd name="connsiteX1" fmla="*/ 2858950 w 4895762"/>
              <a:gd name="connsiteY1" fmla="*/ 3310 h 3831681"/>
              <a:gd name="connsiteX2" fmla="*/ 4895762 w 4895762"/>
              <a:gd name="connsiteY2" fmla="*/ 2868797 h 3831681"/>
              <a:gd name="connsiteX3" fmla="*/ 3420925 w 4895762"/>
              <a:gd name="connsiteY3" fmla="*/ 3619734 h 3831681"/>
              <a:gd name="connsiteX4" fmla="*/ 2988 w 4895762"/>
              <a:gd name="connsiteY4" fmla="*/ 3497447 h 3831681"/>
              <a:gd name="connsiteX0" fmla="*/ 3031 w 4857705"/>
              <a:gd name="connsiteY0" fmla="*/ 3632277 h 3927290"/>
              <a:gd name="connsiteX1" fmla="*/ 2820893 w 4857705"/>
              <a:gd name="connsiteY1" fmla="*/ 4790 h 3927290"/>
              <a:gd name="connsiteX2" fmla="*/ 4857705 w 4857705"/>
              <a:gd name="connsiteY2" fmla="*/ 2870277 h 3927290"/>
              <a:gd name="connsiteX3" fmla="*/ 3382868 w 4857705"/>
              <a:gd name="connsiteY3" fmla="*/ 3621214 h 3927290"/>
              <a:gd name="connsiteX4" fmla="*/ 3031 w 4857705"/>
              <a:gd name="connsiteY4" fmla="*/ 3632277 h 3927290"/>
              <a:gd name="connsiteX0" fmla="*/ 16422 w 4871096"/>
              <a:gd name="connsiteY0" fmla="*/ 3166635 h 3427343"/>
              <a:gd name="connsiteX1" fmla="*/ 2224684 w 4871096"/>
              <a:gd name="connsiteY1" fmla="*/ 5873 h 3427343"/>
              <a:gd name="connsiteX2" fmla="*/ 4871096 w 4871096"/>
              <a:gd name="connsiteY2" fmla="*/ 2404635 h 3427343"/>
              <a:gd name="connsiteX3" fmla="*/ 3396259 w 4871096"/>
              <a:gd name="connsiteY3" fmla="*/ 3155572 h 3427343"/>
              <a:gd name="connsiteX4" fmla="*/ 16422 w 4871096"/>
              <a:gd name="connsiteY4" fmla="*/ 3166635 h 3427343"/>
              <a:gd name="connsiteX0" fmla="*/ 16779 w 4871453"/>
              <a:gd name="connsiteY0" fmla="*/ 3177428 h 3438136"/>
              <a:gd name="connsiteX1" fmla="*/ 2225041 w 4871453"/>
              <a:gd name="connsiteY1" fmla="*/ 16666 h 3438136"/>
              <a:gd name="connsiteX2" fmla="*/ 4871453 w 4871453"/>
              <a:gd name="connsiteY2" fmla="*/ 2415428 h 3438136"/>
              <a:gd name="connsiteX3" fmla="*/ 3396616 w 4871453"/>
              <a:gd name="connsiteY3" fmla="*/ 3166365 h 3438136"/>
              <a:gd name="connsiteX4" fmla="*/ 16779 w 4871453"/>
              <a:gd name="connsiteY4" fmla="*/ 3177428 h 3438136"/>
              <a:gd name="connsiteX0" fmla="*/ 2574 w 4857248"/>
              <a:gd name="connsiteY0" fmla="*/ 3177428 h 3471741"/>
              <a:gd name="connsiteX1" fmla="*/ 2210836 w 4857248"/>
              <a:gd name="connsiteY1" fmla="*/ 16666 h 3471741"/>
              <a:gd name="connsiteX2" fmla="*/ 4857248 w 4857248"/>
              <a:gd name="connsiteY2" fmla="*/ 2415428 h 3471741"/>
              <a:gd name="connsiteX3" fmla="*/ 3382411 w 4857248"/>
              <a:gd name="connsiteY3" fmla="*/ 3166365 h 3471741"/>
              <a:gd name="connsiteX4" fmla="*/ 2574 w 4857248"/>
              <a:gd name="connsiteY4" fmla="*/ 3177428 h 3471741"/>
              <a:gd name="connsiteX0" fmla="*/ 2498 w 4809547"/>
              <a:gd name="connsiteY0" fmla="*/ 4340500 h 4820910"/>
              <a:gd name="connsiteX1" fmla="*/ 2210760 w 4809547"/>
              <a:gd name="connsiteY1" fmla="*/ 1179738 h 4820910"/>
              <a:gd name="connsiteX2" fmla="*/ 4809547 w 4809547"/>
              <a:gd name="connsiteY2" fmla="*/ 178075 h 4820910"/>
              <a:gd name="connsiteX3" fmla="*/ 3382335 w 4809547"/>
              <a:gd name="connsiteY3" fmla="*/ 4329437 h 4820910"/>
              <a:gd name="connsiteX4" fmla="*/ 2498 w 4809547"/>
              <a:gd name="connsiteY4" fmla="*/ 4340500 h 4820910"/>
              <a:gd name="connsiteX0" fmla="*/ 2498 w 4809547"/>
              <a:gd name="connsiteY0" fmla="*/ 4340500 h 4820910"/>
              <a:gd name="connsiteX1" fmla="*/ 2210760 w 4809547"/>
              <a:gd name="connsiteY1" fmla="*/ 1179738 h 4820910"/>
              <a:gd name="connsiteX2" fmla="*/ 4809547 w 4809547"/>
              <a:gd name="connsiteY2" fmla="*/ 178075 h 4820910"/>
              <a:gd name="connsiteX3" fmla="*/ 3382335 w 4809547"/>
              <a:gd name="connsiteY3" fmla="*/ 4329437 h 4820910"/>
              <a:gd name="connsiteX4" fmla="*/ 2498 w 4809547"/>
              <a:gd name="connsiteY4" fmla="*/ 4340500 h 4820910"/>
              <a:gd name="connsiteX0" fmla="*/ 2692 w 5486016"/>
              <a:gd name="connsiteY0" fmla="*/ 4538484 h 5033030"/>
              <a:gd name="connsiteX1" fmla="*/ 2210954 w 5486016"/>
              <a:gd name="connsiteY1" fmla="*/ 1377722 h 5033030"/>
              <a:gd name="connsiteX2" fmla="*/ 5486016 w 5486016"/>
              <a:gd name="connsiteY2" fmla="*/ 156984 h 5033030"/>
              <a:gd name="connsiteX3" fmla="*/ 3382529 w 5486016"/>
              <a:gd name="connsiteY3" fmla="*/ 4527421 h 5033030"/>
              <a:gd name="connsiteX4" fmla="*/ 2692 w 5486016"/>
              <a:gd name="connsiteY4" fmla="*/ 4538484 h 5033030"/>
              <a:gd name="connsiteX0" fmla="*/ 22074 w 5505398"/>
              <a:gd name="connsiteY0" fmla="*/ 4540428 h 5009174"/>
              <a:gd name="connsiteX1" fmla="*/ 2116036 w 5505398"/>
              <a:gd name="connsiteY1" fmla="*/ 1360616 h 5009174"/>
              <a:gd name="connsiteX2" fmla="*/ 5505398 w 5505398"/>
              <a:gd name="connsiteY2" fmla="*/ 158928 h 5009174"/>
              <a:gd name="connsiteX3" fmla="*/ 3401911 w 5505398"/>
              <a:gd name="connsiteY3" fmla="*/ 4529365 h 5009174"/>
              <a:gd name="connsiteX4" fmla="*/ 22074 w 5505398"/>
              <a:gd name="connsiteY4" fmla="*/ 4540428 h 5009174"/>
              <a:gd name="connsiteX0" fmla="*/ 23803 w 5507127"/>
              <a:gd name="connsiteY0" fmla="*/ 4542418 h 5012267"/>
              <a:gd name="connsiteX1" fmla="*/ 2079665 w 5507127"/>
              <a:gd name="connsiteY1" fmla="*/ 1343556 h 5012267"/>
              <a:gd name="connsiteX2" fmla="*/ 5507127 w 5507127"/>
              <a:gd name="connsiteY2" fmla="*/ 160918 h 5012267"/>
              <a:gd name="connsiteX3" fmla="*/ 3403640 w 5507127"/>
              <a:gd name="connsiteY3" fmla="*/ 4531355 h 5012267"/>
              <a:gd name="connsiteX4" fmla="*/ 23803 w 5507127"/>
              <a:gd name="connsiteY4" fmla="*/ 4542418 h 5012267"/>
              <a:gd name="connsiteX0" fmla="*/ 904 w 5484228"/>
              <a:gd name="connsiteY0" fmla="*/ 4542418 h 5128960"/>
              <a:gd name="connsiteX1" fmla="*/ 2056766 w 5484228"/>
              <a:gd name="connsiteY1" fmla="*/ 1343556 h 5128960"/>
              <a:gd name="connsiteX2" fmla="*/ 5484228 w 5484228"/>
              <a:gd name="connsiteY2" fmla="*/ 160918 h 5128960"/>
              <a:gd name="connsiteX3" fmla="*/ 3380741 w 5484228"/>
              <a:gd name="connsiteY3" fmla="*/ 4531355 h 5128960"/>
              <a:gd name="connsiteX4" fmla="*/ 904 w 5484228"/>
              <a:gd name="connsiteY4" fmla="*/ 4542418 h 5128960"/>
              <a:gd name="connsiteX0" fmla="*/ 24704 w 5508028"/>
              <a:gd name="connsiteY0" fmla="*/ 4539451 h 5007647"/>
              <a:gd name="connsiteX1" fmla="*/ 2061516 w 5508028"/>
              <a:gd name="connsiteY1" fmla="*/ 1369164 h 5007647"/>
              <a:gd name="connsiteX2" fmla="*/ 5508028 w 5508028"/>
              <a:gd name="connsiteY2" fmla="*/ 157951 h 5007647"/>
              <a:gd name="connsiteX3" fmla="*/ 3404541 w 5508028"/>
              <a:gd name="connsiteY3" fmla="*/ 4528388 h 5007647"/>
              <a:gd name="connsiteX4" fmla="*/ 24704 w 5508028"/>
              <a:gd name="connsiteY4" fmla="*/ 4539451 h 5007647"/>
              <a:gd name="connsiteX0" fmla="*/ 107368 w 5876219"/>
              <a:gd name="connsiteY0" fmla="*/ 4539451 h 4699434"/>
              <a:gd name="connsiteX1" fmla="*/ 2144180 w 5876219"/>
              <a:gd name="connsiteY1" fmla="*/ 1369164 h 4699434"/>
              <a:gd name="connsiteX2" fmla="*/ 5590692 w 5876219"/>
              <a:gd name="connsiteY2" fmla="*/ 157951 h 4699434"/>
              <a:gd name="connsiteX3" fmla="*/ 5420780 w 5876219"/>
              <a:gd name="connsiteY3" fmla="*/ 3804488 h 4699434"/>
              <a:gd name="connsiteX4" fmla="*/ 107368 w 5876219"/>
              <a:gd name="connsiteY4" fmla="*/ 4539451 h 4699434"/>
              <a:gd name="connsiteX0" fmla="*/ 30083 w 5513407"/>
              <a:gd name="connsiteY0" fmla="*/ 4539451 h 5132005"/>
              <a:gd name="connsiteX1" fmla="*/ 2066895 w 5513407"/>
              <a:gd name="connsiteY1" fmla="*/ 1369164 h 5132005"/>
              <a:gd name="connsiteX2" fmla="*/ 5513407 w 5513407"/>
              <a:gd name="connsiteY2" fmla="*/ 157951 h 5132005"/>
              <a:gd name="connsiteX3" fmla="*/ 3571845 w 5513407"/>
              <a:gd name="connsiteY3" fmla="*/ 4718888 h 5132005"/>
              <a:gd name="connsiteX4" fmla="*/ 30083 w 5513407"/>
              <a:gd name="connsiteY4" fmla="*/ 4539451 h 5132005"/>
              <a:gd name="connsiteX0" fmla="*/ 30083 w 5513407"/>
              <a:gd name="connsiteY0" fmla="*/ 4539451 h 4858664"/>
              <a:gd name="connsiteX1" fmla="*/ 2066895 w 5513407"/>
              <a:gd name="connsiteY1" fmla="*/ 1369164 h 4858664"/>
              <a:gd name="connsiteX2" fmla="*/ 5513407 w 5513407"/>
              <a:gd name="connsiteY2" fmla="*/ 157951 h 4858664"/>
              <a:gd name="connsiteX3" fmla="*/ 3571845 w 5513407"/>
              <a:gd name="connsiteY3" fmla="*/ 4718888 h 4858664"/>
              <a:gd name="connsiteX4" fmla="*/ 30083 w 5513407"/>
              <a:gd name="connsiteY4" fmla="*/ 4539451 h 4858664"/>
              <a:gd name="connsiteX0" fmla="*/ 38283 w 5521607"/>
              <a:gd name="connsiteY0" fmla="*/ 4539451 h 4843046"/>
              <a:gd name="connsiteX1" fmla="*/ 2075095 w 5521607"/>
              <a:gd name="connsiteY1" fmla="*/ 1369164 h 4843046"/>
              <a:gd name="connsiteX2" fmla="*/ 5521607 w 5521607"/>
              <a:gd name="connsiteY2" fmla="*/ 157951 h 4843046"/>
              <a:gd name="connsiteX3" fmla="*/ 3580045 w 5521607"/>
              <a:gd name="connsiteY3" fmla="*/ 4718888 h 4843046"/>
              <a:gd name="connsiteX4" fmla="*/ 38283 w 5521607"/>
              <a:gd name="connsiteY4" fmla="*/ 4539451 h 4843046"/>
              <a:gd name="connsiteX0" fmla="*/ 38842 w 5493591"/>
              <a:gd name="connsiteY0" fmla="*/ 4655564 h 5173456"/>
              <a:gd name="connsiteX1" fmla="*/ 2047079 w 5493591"/>
              <a:gd name="connsiteY1" fmla="*/ 1370977 h 5173456"/>
              <a:gd name="connsiteX2" fmla="*/ 5493591 w 5493591"/>
              <a:gd name="connsiteY2" fmla="*/ 159764 h 5173456"/>
              <a:gd name="connsiteX3" fmla="*/ 3552029 w 5493591"/>
              <a:gd name="connsiteY3" fmla="*/ 4720701 h 5173456"/>
              <a:gd name="connsiteX4" fmla="*/ 38842 w 5493591"/>
              <a:gd name="connsiteY4" fmla="*/ 4655564 h 5173456"/>
              <a:gd name="connsiteX0" fmla="*/ 279290 w 5734039"/>
              <a:gd name="connsiteY0" fmla="*/ 4655564 h 5038830"/>
              <a:gd name="connsiteX1" fmla="*/ 2287527 w 5734039"/>
              <a:gd name="connsiteY1" fmla="*/ 1370977 h 5038830"/>
              <a:gd name="connsiteX2" fmla="*/ 5734039 w 5734039"/>
              <a:gd name="connsiteY2" fmla="*/ 159764 h 5038830"/>
              <a:gd name="connsiteX3" fmla="*/ 3792477 w 5734039"/>
              <a:gd name="connsiteY3" fmla="*/ 4720701 h 5038830"/>
              <a:gd name="connsiteX4" fmla="*/ 279290 w 5734039"/>
              <a:gd name="connsiteY4" fmla="*/ 4655564 h 5038830"/>
              <a:gd name="connsiteX0" fmla="*/ 289954 w 5744703"/>
              <a:gd name="connsiteY0" fmla="*/ 4655564 h 5038830"/>
              <a:gd name="connsiteX1" fmla="*/ 2298191 w 5744703"/>
              <a:gd name="connsiteY1" fmla="*/ 1370977 h 5038830"/>
              <a:gd name="connsiteX2" fmla="*/ 5744703 w 5744703"/>
              <a:gd name="connsiteY2" fmla="*/ 159764 h 5038830"/>
              <a:gd name="connsiteX3" fmla="*/ 3803141 w 5744703"/>
              <a:gd name="connsiteY3" fmla="*/ 4720701 h 5038830"/>
              <a:gd name="connsiteX4" fmla="*/ 289954 w 5744703"/>
              <a:gd name="connsiteY4" fmla="*/ 4655564 h 5038830"/>
              <a:gd name="connsiteX0" fmla="*/ 313014 w 5501063"/>
              <a:gd name="connsiteY0" fmla="*/ 4839483 h 5104397"/>
              <a:gd name="connsiteX1" fmla="*/ 2054551 w 5501063"/>
              <a:gd name="connsiteY1" fmla="*/ 1373921 h 5104397"/>
              <a:gd name="connsiteX2" fmla="*/ 5501063 w 5501063"/>
              <a:gd name="connsiteY2" fmla="*/ 162708 h 5104397"/>
              <a:gd name="connsiteX3" fmla="*/ 3559501 w 5501063"/>
              <a:gd name="connsiteY3" fmla="*/ 4723645 h 5104397"/>
              <a:gd name="connsiteX4" fmla="*/ 313014 w 5501063"/>
              <a:gd name="connsiteY4" fmla="*/ 4839483 h 5104397"/>
              <a:gd name="connsiteX0" fmla="*/ 320895 w 5508944"/>
              <a:gd name="connsiteY0" fmla="*/ 4833981 h 5098895"/>
              <a:gd name="connsiteX1" fmla="*/ 2062432 w 5508944"/>
              <a:gd name="connsiteY1" fmla="*/ 1368419 h 5098895"/>
              <a:gd name="connsiteX2" fmla="*/ 5508944 w 5508944"/>
              <a:gd name="connsiteY2" fmla="*/ 157206 h 5098895"/>
              <a:gd name="connsiteX3" fmla="*/ 3567382 w 5508944"/>
              <a:gd name="connsiteY3" fmla="*/ 4718143 h 5098895"/>
              <a:gd name="connsiteX4" fmla="*/ 320895 w 5508944"/>
              <a:gd name="connsiteY4" fmla="*/ 4833981 h 5098895"/>
              <a:gd name="connsiteX0" fmla="*/ 320895 w 5508944"/>
              <a:gd name="connsiteY0" fmla="*/ 4833981 h 4834341"/>
              <a:gd name="connsiteX1" fmla="*/ 2062432 w 5508944"/>
              <a:gd name="connsiteY1" fmla="*/ 1368419 h 4834341"/>
              <a:gd name="connsiteX2" fmla="*/ 5508944 w 5508944"/>
              <a:gd name="connsiteY2" fmla="*/ 157206 h 4834341"/>
              <a:gd name="connsiteX3" fmla="*/ 3567382 w 5508944"/>
              <a:gd name="connsiteY3" fmla="*/ 4718143 h 4834341"/>
              <a:gd name="connsiteX4" fmla="*/ 320895 w 5508944"/>
              <a:gd name="connsiteY4" fmla="*/ 4833981 h 4834341"/>
              <a:gd name="connsiteX0" fmla="*/ 320895 w 5508944"/>
              <a:gd name="connsiteY0" fmla="*/ 4833981 h 4834468"/>
              <a:gd name="connsiteX1" fmla="*/ 2062432 w 5508944"/>
              <a:gd name="connsiteY1" fmla="*/ 1368419 h 4834468"/>
              <a:gd name="connsiteX2" fmla="*/ 5508944 w 5508944"/>
              <a:gd name="connsiteY2" fmla="*/ 157206 h 4834468"/>
              <a:gd name="connsiteX3" fmla="*/ 3567382 w 5508944"/>
              <a:gd name="connsiteY3" fmla="*/ 4718143 h 4834468"/>
              <a:gd name="connsiteX4" fmla="*/ 320895 w 5508944"/>
              <a:gd name="connsiteY4" fmla="*/ 4833981 h 4834468"/>
              <a:gd name="connsiteX0" fmla="*/ 99446 w 5613863"/>
              <a:gd name="connsiteY0" fmla="*/ 4833981 h 5052824"/>
              <a:gd name="connsiteX1" fmla="*/ 1840983 w 5613863"/>
              <a:gd name="connsiteY1" fmla="*/ 1368419 h 5052824"/>
              <a:gd name="connsiteX2" fmla="*/ 5287495 w 5613863"/>
              <a:gd name="connsiteY2" fmla="*/ 157206 h 5052824"/>
              <a:gd name="connsiteX3" fmla="*/ 4631808 w 5613863"/>
              <a:gd name="connsiteY3" fmla="*/ 4660993 h 5052824"/>
              <a:gd name="connsiteX4" fmla="*/ 99446 w 5613863"/>
              <a:gd name="connsiteY4" fmla="*/ 4833981 h 5052824"/>
              <a:gd name="connsiteX0" fmla="*/ 86655 w 5514408"/>
              <a:gd name="connsiteY0" fmla="*/ 4791075 h 5223556"/>
              <a:gd name="connsiteX1" fmla="*/ 2037742 w 5514408"/>
              <a:gd name="connsiteY1" fmla="*/ 1373138 h 5223556"/>
              <a:gd name="connsiteX2" fmla="*/ 5484254 w 5514408"/>
              <a:gd name="connsiteY2" fmla="*/ 161925 h 5223556"/>
              <a:gd name="connsiteX3" fmla="*/ 4828567 w 5514408"/>
              <a:gd name="connsiteY3" fmla="*/ 4665712 h 5223556"/>
              <a:gd name="connsiteX4" fmla="*/ 86655 w 5514408"/>
              <a:gd name="connsiteY4" fmla="*/ 4791075 h 5223556"/>
              <a:gd name="connsiteX0" fmla="*/ 271378 w 5699131"/>
              <a:gd name="connsiteY0" fmla="*/ 4791075 h 5038524"/>
              <a:gd name="connsiteX1" fmla="*/ 2222465 w 5699131"/>
              <a:gd name="connsiteY1" fmla="*/ 1373138 h 5038524"/>
              <a:gd name="connsiteX2" fmla="*/ 5668977 w 5699131"/>
              <a:gd name="connsiteY2" fmla="*/ 161925 h 5038524"/>
              <a:gd name="connsiteX3" fmla="*/ 5013290 w 5699131"/>
              <a:gd name="connsiteY3" fmla="*/ 4665712 h 5038524"/>
              <a:gd name="connsiteX4" fmla="*/ 271378 w 5699131"/>
              <a:gd name="connsiteY4" fmla="*/ 4791075 h 5038524"/>
              <a:gd name="connsiteX0" fmla="*/ 285636 w 5535357"/>
              <a:gd name="connsiteY0" fmla="*/ 4791075 h 5038524"/>
              <a:gd name="connsiteX1" fmla="*/ 2065273 w 5535357"/>
              <a:gd name="connsiteY1" fmla="*/ 1373138 h 5038524"/>
              <a:gd name="connsiteX2" fmla="*/ 5511785 w 5535357"/>
              <a:gd name="connsiteY2" fmla="*/ 161925 h 5038524"/>
              <a:gd name="connsiteX3" fmla="*/ 4856098 w 5535357"/>
              <a:gd name="connsiteY3" fmla="*/ 4665712 h 5038524"/>
              <a:gd name="connsiteX4" fmla="*/ 285636 w 5535357"/>
              <a:gd name="connsiteY4" fmla="*/ 4791075 h 5038524"/>
              <a:gd name="connsiteX0" fmla="*/ 285636 w 5771195"/>
              <a:gd name="connsiteY0" fmla="*/ 4791075 h 4791219"/>
              <a:gd name="connsiteX1" fmla="*/ 2065273 w 5771195"/>
              <a:gd name="connsiteY1" fmla="*/ 1373138 h 4791219"/>
              <a:gd name="connsiteX2" fmla="*/ 5511785 w 5771195"/>
              <a:gd name="connsiteY2" fmla="*/ 161925 h 4791219"/>
              <a:gd name="connsiteX3" fmla="*/ 4856098 w 5771195"/>
              <a:gd name="connsiteY3" fmla="*/ 4665712 h 4791219"/>
              <a:gd name="connsiteX4" fmla="*/ 285636 w 5771195"/>
              <a:gd name="connsiteY4" fmla="*/ 4791075 h 4791219"/>
              <a:gd name="connsiteX0" fmla="*/ 295940 w 5781499"/>
              <a:gd name="connsiteY0" fmla="*/ 4788307 h 4788449"/>
              <a:gd name="connsiteX1" fmla="*/ 2075577 w 5781499"/>
              <a:gd name="connsiteY1" fmla="*/ 1370370 h 4788449"/>
              <a:gd name="connsiteX2" fmla="*/ 5522089 w 5781499"/>
              <a:gd name="connsiteY2" fmla="*/ 159157 h 4788449"/>
              <a:gd name="connsiteX3" fmla="*/ 4866402 w 5781499"/>
              <a:gd name="connsiteY3" fmla="*/ 4662944 h 4788449"/>
              <a:gd name="connsiteX4" fmla="*/ 295940 w 5781499"/>
              <a:gd name="connsiteY4" fmla="*/ 4788307 h 4788449"/>
              <a:gd name="connsiteX0" fmla="*/ 288525 w 5774084"/>
              <a:gd name="connsiteY0" fmla="*/ 4788307 h 4790427"/>
              <a:gd name="connsiteX1" fmla="*/ 2068162 w 5774084"/>
              <a:gd name="connsiteY1" fmla="*/ 1370370 h 4790427"/>
              <a:gd name="connsiteX2" fmla="*/ 5514674 w 5774084"/>
              <a:gd name="connsiteY2" fmla="*/ 159157 h 4790427"/>
              <a:gd name="connsiteX3" fmla="*/ 4858987 w 5774084"/>
              <a:gd name="connsiteY3" fmla="*/ 4662944 h 4790427"/>
              <a:gd name="connsiteX4" fmla="*/ 288525 w 5774084"/>
              <a:gd name="connsiteY4" fmla="*/ 4788307 h 4790427"/>
              <a:gd name="connsiteX0" fmla="*/ 266432 w 5751991"/>
              <a:gd name="connsiteY0" fmla="*/ 4788307 h 4790427"/>
              <a:gd name="connsiteX1" fmla="*/ 2046069 w 5751991"/>
              <a:gd name="connsiteY1" fmla="*/ 1370370 h 4790427"/>
              <a:gd name="connsiteX2" fmla="*/ 5492581 w 5751991"/>
              <a:gd name="connsiteY2" fmla="*/ 159157 h 4790427"/>
              <a:gd name="connsiteX3" fmla="*/ 4836894 w 5751991"/>
              <a:gd name="connsiteY3" fmla="*/ 4662944 h 4790427"/>
              <a:gd name="connsiteX4" fmla="*/ 266432 w 5751991"/>
              <a:gd name="connsiteY4" fmla="*/ 4788307 h 4790427"/>
              <a:gd name="connsiteX0" fmla="*/ 100218 w 5585777"/>
              <a:gd name="connsiteY0" fmla="*/ 4784455 h 5009244"/>
              <a:gd name="connsiteX1" fmla="*/ 1870330 w 5585777"/>
              <a:gd name="connsiteY1" fmla="*/ 1404618 h 5009244"/>
              <a:gd name="connsiteX2" fmla="*/ 5326367 w 5585777"/>
              <a:gd name="connsiteY2" fmla="*/ 155305 h 5009244"/>
              <a:gd name="connsiteX3" fmla="*/ 4670680 w 5585777"/>
              <a:gd name="connsiteY3" fmla="*/ 4659092 h 5009244"/>
              <a:gd name="connsiteX4" fmla="*/ 100218 w 5585777"/>
              <a:gd name="connsiteY4" fmla="*/ 4784455 h 5009244"/>
              <a:gd name="connsiteX0" fmla="*/ 100218 w 5585777"/>
              <a:gd name="connsiteY0" fmla="*/ 4752549 h 4977338"/>
              <a:gd name="connsiteX1" fmla="*/ 1870330 w 5585777"/>
              <a:gd name="connsiteY1" fmla="*/ 1372712 h 4977338"/>
              <a:gd name="connsiteX2" fmla="*/ 5326367 w 5585777"/>
              <a:gd name="connsiteY2" fmla="*/ 123399 h 4977338"/>
              <a:gd name="connsiteX3" fmla="*/ 4670680 w 5585777"/>
              <a:gd name="connsiteY3" fmla="*/ 4627186 h 4977338"/>
              <a:gd name="connsiteX4" fmla="*/ 100218 w 5585777"/>
              <a:gd name="connsiteY4" fmla="*/ 4752549 h 4977338"/>
              <a:gd name="connsiteX0" fmla="*/ 88662 w 5486702"/>
              <a:gd name="connsiteY0" fmla="*/ 4754905 h 5184983"/>
              <a:gd name="connsiteX1" fmla="*/ 2001649 w 5486702"/>
              <a:gd name="connsiteY1" fmla="*/ 1375068 h 5184983"/>
              <a:gd name="connsiteX2" fmla="*/ 5457686 w 5486702"/>
              <a:gd name="connsiteY2" fmla="*/ 125755 h 5184983"/>
              <a:gd name="connsiteX3" fmla="*/ 4801999 w 5486702"/>
              <a:gd name="connsiteY3" fmla="*/ 4629542 h 5184983"/>
              <a:gd name="connsiteX4" fmla="*/ 88662 w 5486702"/>
              <a:gd name="connsiteY4" fmla="*/ 4754905 h 5184983"/>
              <a:gd name="connsiteX0" fmla="*/ 94353 w 5492393"/>
              <a:gd name="connsiteY0" fmla="*/ 4754905 h 5240269"/>
              <a:gd name="connsiteX1" fmla="*/ 2007340 w 5492393"/>
              <a:gd name="connsiteY1" fmla="*/ 1375068 h 5240269"/>
              <a:gd name="connsiteX2" fmla="*/ 5463377 w 5492393"/>
              <a:gd name="connsiteY2" fmla="*/ 125755 h 5240269"/>
              <a:gd name="connsiteX3" fmla="*/ 4807690 w 5492393"/>
              <a:gd name="connsiteY3" fmla="*/ 4629542 h 5240269"/>
              <a:gd name="connsiteX4" fmla="*/ 94353 w 5492393"/>
              <a:gd name="connsiteY4" fmla="*/ 4754905 h 5240269"/>
              <a:gd name="connsiteX0" fmla="*/ 260919 w 5658959"/>
              <a:gd name="connsiteY0" fmla="*/ 4754905 h 5013168"/>
              <a:gd name="connsiteX1" fmla="*/ 2173906 w 5658959"/>
              <a:gd name="connsiteY1" fmla="*/ 1375068 h 5013168"/>
              <a:gd name="connsiteX2" fmla="*/ 5629943 w 5658959"/>
              <a:gd name="connsiteY2" fmla="*/ 125755 h 5013168"/>
              <a:gd name="connsiteX3" fmla="*/ 4974256 w 5658959"/>
              <a:gd name="connsiteY3" fmla="*/ 4629542 h 5013168"/>
              <a:gd name="connsiteX4" fmla="*/ 260919 w 5658959"/>
              <a:gd name="connsiteY4" fmla="*/ 4754905 h 5013168"/>
              <a:gd name="connsiteX0" fmla="*/ 273470 w 5513318"/>
              <a:gd name="connsiteY0" fmla="*/ 4745248 h 5009301"/>
              <a:gd name="connsiteX1" fmla="*/ 2034057 w 5513318"/>
              <a:gd name="connsiteY1" fmla="*/ 1374936 h 5009301"/>
              <a:gd name="connsiteX2" fmla="*/ 5490094 w 5513318"/>
              <a:gd name="connsiteY2" fmla="*/ 125623 h 5009301"/>
              <a:gd name="connsiteX3" fmla="*/ 4834407 w 5513318"/>
              <a:gd name="connsiteY3" fmla="*/ 4629410 h 5009301"/>
              <a:gd name="connsiteX4" fmla="*/ 273470 w 5513318"/>
              <a:gd name="connsiteY4" fmla="*/ 4745248 h 5009301"/>
              <a:gd name="connsiteX0" fmla="*/ 279874 w 5519722"/>
              <a:gd name="connsiteY0" fmla="*/ 4736982 h 5001035"/>
              <a:gd name="connsiteX1" fmla="*/ 2040461 w 5519722"/>
              <a:gd name="connsiteY1" fmla="*/ 1366670 h 5001035"/>
              <a:gd name="connsiteX2" fmla="*/ 5496498 w 5519722"/>
              <a:gd name="connsiteY2" fmla="*/ 117357 h 5001035"/>
              <a:gd name="connsiteX3" fmla="*/ 4840811 w 5519722"/>
              <a:gd name="connsiteY3" fmla="*/ 4621144 h 5001035"/>
              <a:gd name="connsiteX4" fmla="*/ 279874 w 5519722"/>
              <a:gd name="connsiteY4" fmla="*/ 4736982 h 5001035"/>
              <a:gd name="connsiteX0" fmla="*/ 263762 w 5168443"/>
              <a:gd name="connsiteY0" fmla="*/ 4815898 h 5085532"/>
              <a:gd name="connsiteX1" fmla="*/ 2024349 w 5168443"/>
              <a:gd name="connsiteY1" fmla="*/ 1445586 h 5085532"/>
              <a:gd name="connsiteX2" fmla="*/ 4842211 w 5168443"/>
              <a:gd name="connsiteY2" fmla="*/ 120073 h 5085532"/>
              <a:gd name="connsiteX3" fmla="*/ 4824699 w 5168443"/>
              <a:gd name="connsiteY3" fmla="*/ 4700060 h 5085532"/>
              <a:gd name="connsiteX4" fmla="*/ 263762 w 5168443"/>
              <a:gd name="connsiteY4" fmla="*/ 4815898 h 5085532"/>
              <a:gd name="connsiteX0" fmla="*/ 263762 w 5168443"/>
              <a:gd name="connsiteY0" fmla="*/ 4695825 h 4965459"/>
              <a:gd name="connsiteX1" fmla="*/ 2024349 w 5168443"/>
              <a:gd name="connsiteY1" fmla="*/ 1325513 h 4965459"/>
              <a:gd name="connsiteX2" fmla="*/ 4842211 w 5168443"/>
              <a:gd name="connsiteY2" fmla="*/ 0 h 4965459"/>
              <a:gd name="connsiteX3" fmla="*/ 4824699 w 5168443"/>
              <a:gd name="connsiteY3" fmla="*/ 4579987 h 4965459"/>
              <a:gd name="connsiteX4" fmla="*/ 263762 w 5168443"/>
              <a:gd name="connsiteY4" fmla="*/ 4695825 h 4965459"/>
              <a:gd name="connsiteX0" fmla="*/ 263762 w 5164152"/>
              <a:gd name="connsiteY0" fmla="*/ 4695825 h 4965459"/>
              <a:gd name="connsiteX1" fmla="*/ 2024349 w 5164152"/>
              <a:gd name="connsiteY1" fmla="*/ 1325513 h 4965459"/>
              <a:gd name="connsiteX2" fmla="*/ 4842211 w 5164152"/>
              <a:gd name="connsiteY2" fmla="*/ 0 h 4965459"/>
              <a:gd name="connsiteX3" fmla="*/ 4824699 w 5164152"/>
              <a:gd name="connsiteY3" fmla="*/ 4579987 h 4965459"/>
              <a:gd name="connsiteX4" fmla="*/ 263762 w 5164152"/>
              <a:gd name="connsiteY4" fmla="*/ 4695825 h 4965459"/>
              <a:gd name="connsiteX0" fmla="*/ 264324 w 5177753"/>
              <a:gd name="connsiteY0" fmla="*/ 4752975 h 5026797"/>
              <a:gd name="connsiteX1" fmla="*/ 2024911 w 5177753"/>
              <a:gd name="connsiteY1" fmla="*/ 1382663 h 5026797"/>
              <a:gd name="connsiteX2" fmla="*/ 4880873 w 5177753"/>
              <a:gd name="connsiteY2" fmla="*/ 0 h 5026797"/>
              <a:gd name="connsiteX3" fmla="*/ 4825261 w 5177753"/>
              <a:gd name="connsiteY3" fmla="*/ 4637137 h 5026797"/>
              <a:gd name="connsiteX4" fmla="*/ 264324 w 5177753"/>
              <a:gd name="connsiteY4" fmla="*/ 4752975 h 5026797"/>
              <a:gd name="connsiteX0" fmla="*/ 280342 w 5193771"/>
              <a:gd name="connsiteY0" fmla="*/ 4752975 h 5026797"/>
              <a:gd name="connsiteX1" fmla="*/ 2040929 w 5193771"/>
              <a:gd name="connsiteY1" fmla="*/ 1382663 h 5026797"/>
              <a:gd name="connsiteX2" fmla="*/ 4896891 w 5193771"/>
              <a:gd name="connsiteY2" fmla="*/ 0 h 5026797"/>
              <a:gd name="connsiteX3" fmla="*/ 4841279 w 5193771"/>
              <a:gd name="connsiteY3" fmla="*/ 4637137 h 5026797"/>
              <a:gd name="connsiteX4" fmla="*/ 280342 w 5193771"/>
              <a:gd name="connsiteY4" fmla="*/ 4752975 h 5026797"/>
              <a:gd name="connsiteX0" fmla="*/ 370353 w 5283782"/>
              <a:gd name="connsiteY0" fmla="*/ 4752975 h 5012184"/>
              <a:gd name="connsiteX1" fmla="*/ 2130940 w 5283782"/>
              <a:gd name="connsiteY1" fmla="*/ 1382663 h 5012184"/>
              <a:gd name="connsiteX2" fmla="*/ 4986902 w 5283782"/>
              <a:gd name="connsiteY2" fmla="*/ 0 h 5012184"/>
              <a:gd name="connsiteX3" fmla="*/ 4931290 w 5283782"/>
              <a:gd name="connsiteY3" fmla="*/ 4637137 h 5012184"/>
              <a:gd name="connsiteX4" fmla="*/ 370353 w 5283782"/>
              <a:gd name="connsiteY4" fmla="*/ 4752975 h 5012184"/>
              <a:gd name="connsiteX0" fmla="*/ 359353 w 5190943"/>
              <a:gd name="connsiteY0" fmla="*/ 4762500 h 5015722"/>
              <a:gd name="connsiteX1" fmla="*/ 2043740 w 5190943"/>
              <a:gd name="connsiteY1" fmla="*/ 1382663 h 5015722"/>
              <a:gd name="connsiteX2" fmla="*/ 4899702 w 5190943"/>
              <a:gd name="connsiteY2" fmla="*/ 0 h 5015722"/>
              <a:gd name="connsiteX3" fmla="*/ 4844090 w 5190943"/>
              <a:gd name="connsiteY3" fmla="*/ 4637137 h 5015722"/>
              <a:gd name="connsiteX4" fmla="*/ 359353 w 5190943"/>
              <a:gd name="connsiteY4" fmla="*/ 4762500 h 5015722"/>
              <a:gd name="connsiteX0" fmla="*/ 353829 w 5246798"/>
              <a:gd name="connsiteY0" fmla="*/ 4533900 h 4940790"/>
              <a:gd name="connsiteX1" fmla="*/ 2095366 w 5246798"/>
              <a:gd name="connsiteY1" fmla="*/ 1382663 h 4940790"/>
              <a:gd name="connsiteX2" fmla="*/ 4951328 w 5246798"/>
              <a:gd name="connsiteY2" fmla="*/ 0 h 4940790"/>
              <a:gd name="connsiteX3" fmla="*/ 4895716 w 5246798"/>
              <a:gd name="connsiteY3" fmla="*/ 4637137 h 4940790"/>
              <a:gd name="connsiteX4" fmla="*/ 353829 w 5246798"/>
              <a:gd name="connsiteY4" fmla="*/ 4533900 h 4940790"/>
              <a:gd name="connsiteX0" fmla="*/ 318913 w 5211882"/>
              <a:gd name="connsiteY0" fmla="*/ 4533900 h 4940790"/>
              <a:gd name="connsiteX1" fmla="*/ 565449 w 5211882"/>
              <a:gd name="connsiteY1" fmla="*/ 3056009 h 4940790"/>
              <a:gd name="connsiteX2" fmla="*/ 2060450 w 5211882"/>
              <a:gd name="connsiteY2" fmla="*/ 1382663 h 4940790"/>
              <a:gd name="connsiteX3" fmla="*/ 4916412 w 5211882"/>
              <a:gd name="connsiteY3" fmla="*/ 0 h 4940790"/>
              <a:gd name="connsiteX4" fmla="*/ 4860800 w 5211882"/>
              <a:gd name="connsiteY4" fmla="*/ 4637137 h 4940790"/>
              <a:gd name="connsiteX5" fmla="*/ 318913 w 5211882"/>
              <a:gd name="connsiteY5" fmla="*/ 4533900 h 4940790"/>
              <a:gd name="connsiteX0" fmla="*/ 318913 w 5211882"/>
              <a:gd name="connsiteY0" fmla="*/ 4533900 h 4940790"/>
              <a:gd name="connsiteX1" fmla="*/ 565449 w 5211882"/>
              <a:gd name="connsiteY1" fmla="*/ 3056009 h 4940790"/>
              <a:gd name="connsiteX2" fmla="*/ 3336800 w 5211882"/>
              <a:gd name="connsiteY2" fmla="*/ 706388 h 4940790"/>
              <a:gd name="connsiteX3" fmla="*/ 4916412 w 5211882"/>
              <a:gd name="connsiteY3" fmla="*/ 0 h 4940790"/>
              <a:gd name="connsiteX4" fmla="*/ 4860800 w 5211882"/>
              <a:gd name="connsiteY4" fmla="*/ 4637137 h 4940790"/>
              <a:gd name="connsiteX5" fmla="*/ 318913 w 5211882"/>
              <a:gd name="connsiteY5" fmla="*/ 4533900 h 4940790"/>
              <a:gd name="connsiteX0" fmla="*/ 318913 w 5211882"/>
              <a:gd name="connsiteY0" fmla="*/ 4533900 h 4940790"/>
              <a:gd name="connsiteX1" fmla="*/ 565449 w 5211882"/>
              <a:gd name="connsiteY1" fmla="*/ 3056009 h 4940790"/>
              <a:gd name="connsiteX2" fmla="*/ 3165350 w 5211882"/>
              <a:gd name="connsiteY2" fmla="*/ 639713 h 4940790"/>
              <a:gd name="connsiteX3" fmla="*/ 4916412 w 5211882"/>
              <a:gd name="connsiteY3" fmla="*/ 0 h 4940790"/>
              <a:gd name="connsiteX4" fmla="*/ 4860800 w 5211882"/>
              <a:gd name="connsiteY4" fmla="*/ 4637137 h 4940790"/>
              <a:gd name="connsiteX5" fmla="*/ 318913 w 5211882"/>
              <a:gd name="connsiteY5" fmla="*/ 4533900 h 4940790"/>
              <a:gd name="connsiteX0" fmla="*/ 318913 w 5211882"/>
              <a:gd name="connsiteY0" fmla="*/ 4533900 h 4940790"/>
              <a:gd name="connsiteX1" fmla="*/ 565449 w 5211882"/>
              <a:gd name="connsiteY1" fmla="*/ 3056009 h 4940790"/>
              <a:gd name="connsiteX2" fmla="*/ 3165350 w 5211882"/>
              <a:gd name="connsiteY2" fmla="*/ 639713 h 4940790"/>
              <a:gd name="connsiteX3" fmla="*/ 4916412 w 5211882"/>
              <a:gd name="connsiteY3" fmla="*/ 0 h 4940790"/>
              <a:gd name="connsiteX4" fmla="*/ 4860800 w 5211882"/>
              <a:gd name="connsiteY4" fmla="*/ 4637137 h 4940790"/>
              <a:gd name="connsiteX5" fmla="*/ 318913 w 5211882"/>
              <a:gd name="connsiteY5" fmla="*/ 4533900 h 4940790"/>
              <a:gd name="connsiteX0" fmla="*/ 91805 w 4984774"/>
              <a:gd name="connsiteY0" fmla="*/ 4533900 h 5070231"/>
              <a:gd name="connsiteX1" fmla="*/ 1605166 w 4984774"/>
              <a:gd name="connsiteY1" fmla="*/ 1665359 h 5070231"/>
              <a:gd name="connsiteX2" fmla="*/ 2938242 w 4984774"/>
              <a:gd name="connsiteY2" fmla="*/ 639713 h 5070231"/>
              <a:gd name="connsiteX3" fmla="*/ 4689304 w 4984774"/>
              <a:gd name="connsiteY3" fmla="*/ 0 h 5070231"/>
              <a:gd name="connsiteX4" fmla="*/ 4633692 w 4984774"/>
              <a:gd name="connsiteY4" fmla="*/ 4637137 h 5070231"/>
              <a:gd name="connsiteX5" fmla="*/ 91805 w 4984774"/>
              <a:gd name="connsiteY5" fmla="*/ 4533900 h 5070231"/>
              <a:gd name="connsiteX0" fmla="*/ 91805 w 4984774"/>
              <a:gd name="connsiteY0" fmla="*/ 4533900 h 5070231"/>
              <a:gd name="connsiteX1" fmla="*/ 1605166 w 4984774"/>
              <a:gd name="connsiteY1" fmla="*/ 1665359 h 5070231"/>
              <a:gd name="connsiteX2" fmla="*/ 2938242 w 4984774"/>
              <a:gd name="connsiteY2" fmla="*/ 639713 h 5070231"/>
              <a:gd name="connsiteX3" fmla="*/ 4689304 w 4984774"/>
              <a:gd name="connsiteY3" fmla="*/ 0 h 5070231"/>
              <a:gd name="connsiteX4" fmla="*/ 4633692 w 4984774"/>
              <a:gd name="connsiteY4" fmla="*/ 4637137 h 5070231"/>
              <a:gd name="connsiteX5" fmla="*/ 91805 w 4984774"/>
              <a:gd name="connsiteY5" fmla="*/ 4533900 h 5070231"/>
              <a:gd name="connsiteX0" fmla="*/ 99988 w 4992957"/>
              <a:gd name="connsiteY0" fmla="*/ 4533900 h 5070707"/>
              <a:gd name="connsiteX1" fmla="*/ 1527624 w 4992957"/>
              <a:gd name="connsiteY1" fmla="*/ 1655834 h 5070707"/>
              <a:gd name="connsiteX2" fmla="*/ 2946425 w 4992957"/>
              <a:gd name="connsiteY2" fmla="*/ 639713 h 5070707"/>
              <a:gd name="connsiteX3" fmla="*/ 4697487 w 4992957"/>
              <a:gd name="connsiteY3" fmla="*/ 0 h 5070707"/>
              <a:gd name="connsiteX4" fmla="*/ 4641875 w 4992957"/>
              <a:gd name="connsiteY4" fmla="*/ 4637137 h 5070707"/>
              <a:gd name="connsiteX5" fmla="*/ 99988 w 4992957"/>
              <a:gd name="connsiteY5" fmla="*/ 4533900 h 5070707"/>
              <a:gd name="connsiteX0" fmla="*/ 99988 w 4992957"/>
              <a:gd name="connsiteY0" fmla="*/ 4533900 h 5070707"/>
              <a:gd name="connsiteX1" fmla="*/ 1527624 w 4992957"/>
              <a:gd name="connsiteY1" fmla="*/ 1655834 h 5070707"/>
              <a:gd name="connsiteX2" fmla="*/ 2946425 w 4992957"/>
              <a:gd name="connsiteY2" fmla="*/ 639713 h 5070707"/>
              <a:gd name="connsiteX3" fmla="*/ 4697487 w 4992957"/>
              <a:gd name="connsiteY3" fmla="*/ 0 h 5070707"/>
              <a:gd name="connsiteX4" fmla="*/ 4641875 w 4992957"/>
              <a:gd name="connsiteY4" fmla="*/ 4637137 h 5070707"/>
              <a:gd name="connsiteX5" fmla="*/ 99988 w 4992957"/>
              <a:gd name="connsiteY5" fmla="*/ 4533900 h 5070707"/>
              <a:gd name="connsiteX0" fmla="*/ 181013 w 5073982"/>
              <a:gd name="connsiteY0" fmla="*/ 4533900 h 5070707"/>
              <a:gd name="connsiteX1" fmla="*/ 970475 w 5073982"/>
              <a:gd name="connsiteY1" fmla="*/ 2541659 h 5070707"/>
              <a:gd name="connsiteX2" fmla="*/ 1608649 w 5073982"/>
              <a:gd name="connsiteY2" fmla="*/ 1655834 h 5070707"/>
              <a:gd name="connsiteX3" fmla="*/ 3027450 w 5073982"/>
              <a:gd name="connsiteY3" fmla="*/ 639713 h 5070707"/>
              <a:gd name="connsiteX4" fmla="*/ 4778512 w 5073982"/>
              <a:gd name="connsiteY4" fmla="*/ 0 h 5070707"/>
              <a:gd name="connsiteX5" fmla="*/ 4722900 w 5073982"/>
              <a:gd name="connsiteY5" fmla="*/ 4637137 h 5070707"/>
              <a:gd name="connsiteX6" fmla="*/ 181013 w 5073982"/>
              <a:gd name="connsiteY6" fmla="*/ 4533900 h 5070707"/>
              <a:gd name="connsiteX0" fmla="*/ 203997 w 5096966"/>
              <a:gd name="connsiteY0" fmla="*/ 4533900 h 5026559"/>
              <a:gd name="connsiteX1" fmla="*/ 869634 w 5096966"/>
              <a:gd name="connsiteY1" fmla="*/ 2589284 h 5026559"/>
              <a:gd name="connsiteX2" fmla="*/ 1631633 w 5096966"/>
              <a:gd name="connsiteY2" fmla="*/ 1655834 h 5026559"/>
              <a:gd name="connsiteX3" fmla="*/ 3050434 w 5096966"/>
              <a:gd name="connsiteY3" fmla="*/ 639713 h 5026559"/>
              <a:gd name="connsiteX4" fmla="*/ 4801496 w 5096966"/>
              <a:gd name="connsiteY4" fmla="*/ 0 h 5026559"/>
              <a:gd name="connsiteX5" fmla="*/ 4745884 w 5096966"/>
              <a:gd name="connsiteY5" fmla="*/ 4637137 h 5026559"/>
              <a:gd name="connsiteX6" fmla="*/ 203997 w 5096966"/>
              <a:gd name="connsiteY6" fmla="*/ 4533900 h 5026559"/>
              <a:gd name="connsiteX0" fmla="*/ 203997 w 5096966"/>
              <a:gd name="connsiteY0" fmla="*/ 4533900 h 5026559"/>
              <a:gd name="connsiteX1" fmla="*/ 869634 w 5096966"/>
              <a:gd name="connsiteY1" fmla="*/ 2589284 h 5026559"/>
              <a:gd name="connsiteX2" fmla="*/ 1631633 w 5096966"/>
              <a:gd name="connsiteY2" fmla="*/ 1655834 h 5026559"/>
              <a:gd name="connsiteX3" fmla="*/ 3050434 w 5096966"/>
              <a:gd name="connsiteY3" fmla="*/ 639713 h 5026559"/>
              <a:gd name="connsiteX4" fmla="*/ 4801496 w 5096966"/>
              <a:gd name="connsiteY4" fmla="*/ 0 h 5026559"/>
              <a:gd name="connsiteX5" fmla="*/ 4745884 w 5096966"/>
              <a:gd name="connsiteY5" fmla="*/ 4637137 h 5026559"/>
              <a:gd name="connsiteX6" fmla="*/ 203997 w 5096966"/>
              <a:gd name="connsiteY6" fmla="*/ 4533900 h 5026559"/>
              <a:gd name="connsiteX0" fmla="*/ 210953 w 5103922"/>
              <a:gd name="connsiteY0" fmla="*/ 4533900 h 5026559"/>
              <a:gd name="connsiteX1" fmla="*/ 876590 w 5103922"/>
              <a:gd name="connsiteY1" fmla="*/ 2589284 h 5026559"/>
              <a:gd name="connsiteX2" fmla="*/ 1638589 w 5103922"/>
              <a:gd name="connsiteY2" fmla="*/ 1655834 h 5026559"/>
              <a:gd name="connsiteX3" fmla="*/ 3057390 w 5103922"/>
              <a:gd name="connsiteY3" fmla="*/ 639713 h 5026559"/>
              <a:gd name="connsiteX4" fmla="*/ 4808452 w 5103922"/>
              <a:gd name="connsiteY4" fmla="*/ 0 h 5026559"/>
              <a:gd name="connsiteX5" fmla="*/ 4752840 w 5103922"/>
              <a:gd name="connsiteY5" fmla="*/ 4637137 h 5026559"/>
              <a:gd name="connsiteX6" fmla="*/ 210953 w 5103922"/>
              <a:gd name="connsiteY6" fmla="*/ 4533900 h 5026559"/>
              <a:gd name="connsiteX0" fmla="*/ 218976 w 5111945"/>
              <a:gd name="connsiteY0" fmla="*/ 4533900 h 5025714"/>
              <a:gd name="connsiteX1" fmla="*/ 846513 w 5111945"/>
              <a:gd name="connsiteY1" fmla="*/ 2608334 h 5025714"/>
              <a:gd name="connsiteX2" fmla="*/ 1646612 w 5111945"/>
              <a:gd name="connsiteY2" fmla="*/ 1655834 h 5025714"/>
              <a:gd name="connsiteX3" fmla="*/ 3065413 w 5111945"/>
              <a:gd name="connsiteY3" fmla="*/ 639713 h 5025714"/>
              <a:gd name="connsiteX4" fmla="*/ 4816475 w 5111945"/>
              <a:gd name="connsiteY4" fmla="*/ 0 h 5025714"/>
              <a:gd name="connsiteX5" fmla="*/ 4760863 w 5111945"/>
              <a:gd name="connsiteY5" fmla="*/ 4637137 h 5025714"/>
              <a:gd name="connsiteX6" fmla="*/ 218976 w 5111945"/>
              <a:gd name="connsiteY6" fmla="*/ 4533900 h 5025714"/>
              <a:gd name="connsiteX0" fmla="*/ 218976 w 5111945"/>
              <a:gd name="connsiteY0" fmla="*/ 4533900 h 5025714"/>
              <a:gd name="connsiteX1" fmla="*/ 846513 w 5111945"/>
              <a:gd name="connsiteY1" fmla="*/ 2608334 h 5025714"/>
              <a:gd name="connsiteX2" fmla="*/ 1646612 w 5111945"/>
              <a:gd name="connsiteY2" fmla="*/ 1655834 h 5025714"/>
              <a:gd name="connsiteX3" fmla="*/ 3065413 w 5111945"/>
              <a:gd name="connsiteY3" fmla="*/ 639713 h 5025714"/>
              <a:gd name="connsiteX4" fmla="*/ 4816475 w 5111945"/>
              <a:gd name="connsiteY4" fmla="*/ 0 h 5025714"/>
              <a:gd name="connsiteX5" fmla="*/ 4760863 w 5111945"/>
              <a:gd name="connsiteY5" fmla="*/ 4637137 h 5025714"/>
              <a:gd name="connsiteX6" fmla="*/ 218976 w 5111945"/>
              <a:gd name="connsiteY6" fmla="*/ 4533900 h 5025714"/>
              <a:gd name="connsiteX0" fmla="*/ 218976 w 5111945"/>
              <a:gd name="connsiteY0" fmla="*/ 4533900 h 5025714"/>
              <a:gd name="connsiteX1" fmla="*/ 846513 w 5111945"/>
              <a:gd name="connsiteY1" fmla="*/ 2608334 h 5025714"/>
              <a:gd name="connsiteX2" fmla="*/ 1646612 w 5111945"/>
              <a:gd name="connsiteY2" fmla="*/ 1655834 h 5025714"/>
              <a:gd name="connsiteX3" fmla="*/ 3065413 w 5111945"/>
              <a:gd name="connsiteY3" fmla="*/ 639713 h 5025714"/>
              <a:gd name="connsiteX4" fmla="*/ 4816475 w 5111945"/>
              <a:gd name="connsiteY4" fmla="*/ 0 h 5025714"/>
              <a:gd name="connsiteX5" fmla="*/ 4760863 w 5111945"/>
              <a:gd name="connsiteY5" fmla="*/ 4637137 h 5025714"/>
              <a:gd name="connsiteX6" fmla="*/ 218976 w 5111945"/>
              <a:gd name="connsiteY6" fmla="*/ 4533900 h 5025714"/>
              <a:gd name="connsiteX0" fmla="*/ 254356 w 5147325"/>
              <a:gd name="connsiteY0" fmla="*/ 4533900 h 5025714"/>
              <a:gd name="connsiteX1" fmla="*/ 881893 w 5147325"/>
              <a:gd name="connsiteY1" fmla="*/ 2608334 h 5025714"/>
              <a:gd name="connsiteX2" fmla="*/ 1681992 w 5147325"/>
              <a:gd name="connsiteY2" fmla="*/ 1655834 h 5025714"/>
              <a:gd name="connsiteX3" fmla="*/ 3100793 w 5147325"/>
              <a:gd name="connsiteY3" fmla="*/ 639713 h 5025714"/>
              <a:gd name="connsiteX4" fmla="*/ 4851855 w 5147325"/>
              <a:gd name="connsiteY4" fmla="*/ 0 h 5025714"/>
              <a:gd name="connsiteX5" fmla="*/ 4796243 w 5147325"/>
              <a:gd name="connsiteY5" fmla="*/ 4637137 h 5025714"/>
              <a:gd name="connsiteX6" fmla="*/ 254356 w 5147325"/>
              <a:gd name="connsiteY6" fmla="*/ 4533900 h 5025714"/>
              <a:gd name="connsiteX0" fmla="*/ 406094 w 5299063"/>
              <a:gd name="connsiteY0" fmla="*/ 4533900 h 5025714"/>
              <a:gd name="connsiteX1" fmla="*/ 290682 w 5299063"/>
              <a:gd name="connsiteY1" fmla="*/ 3694184 h 5025714"/>
              <a:gd name="connsiteX2" fmla="*/ 1033631 w 5299063"/>
              <a:gd name="connsiteY2" fmla="*/ 2608334 h 5025714"/>
              <a:gd name="connsiteX3" fmla="*/ 1833730 w 5299063"/>
              <a:gd name="connsiteY3" fmla="*/ 1655834 h 5025714"/>
              <a:gd name="connsiteX4" fmla="*/ 3252531 w 5299063"/>
              <a:gd name="connsiteY4" fmla="*/ 639713 h 5025714"/>
              <a:gd name="connsiteX5" fmla="*/ 5003593 w 5299063"/>
              <a:gd name="connsiteY5" fmla="*/ 0 h 5025714"/>
              <a:gd name="connsiteX6" fmla="*/ 4947981 w 5299063"/>
              <a:gd name="connsiteY6" fmla="*/ 4637137 h 5025714"/>
              <a:gd name="connsiteX7" fmla="*/ 406094 w 5299063"/>
              <a:gd name="connsiteY7" fmla="*/ 4533900 h 5025714"/>
              <a:gd name="connsiteX0" fmla="*/ 375568 w 5268537"/>
              <a:gd name="connsiteY0" fmla="*/ 4533900 h 4978323"/>
              <a:gd name="connsiteX1" fmla="*/ 336356 w 5268537"/>
              <a:gd name="connsiteY1" fmla="*/ 3770384 h 4978323"/>
              <a:gd name="connsiteX2" fmla="*/ 1003105 w 5268537"/>
              <a:gd name="connsiteY2" fmla="*/ 2608334 h 4978323"/>
              <a:gd name="connsiteX3" fmla="*/ 1803204 w 5268537"/>
              <a:gd name="connsiteY3" fmla="*/ 1655834 h 4978323"/>
              <a:gd name="connsiteX4" fmla="*/ 3222005 w 5268537"/>
              <a:gd name="connsiteY4" fmla="*/ 639713 h 4978323"/>
              <a:gd name="connsiteX5" fmla="*/ 4973067 w 5268537"/>
              <a:gd name="connsiteY5" fmla="*/ 0 h 4978323"/>
              <a:gd name="connsiteX6" fmla="*/ 4917455 w 5268537"/>
              <a:gd name="connsiteY6" fmla="*/ 4637137 h 4978323"/>
              <a:gd name="connsiteX7" fmla="*/ 375568 w 5268537"/>
              <a:gd name="connsiteY7" fmla="*/ 4533900 h 4978323"/>
              <a:gd name="connsiteX0" fmla="*/ 383054 w 5276023"/>
              <a:gd name="connsiteY0" fmla="*/ 4533900 h 4978323"/>
              <a:gd name="connsiteX1" fmla="*/ 343842 w 5276023"/>
              <a:gd name="connsiteY1" fmla="*/ 3770384 h 4978323"/>
              <a:gd name="connsiteX2" fmla="*/ 1010591 w 5276023"/>
              <a:gd name="connsiteY2" fmla="*/ 2608334 h 4978323"/>
              <a:gd name="connsiteX3" fmla="*/ 1810690 w 5276023"/>
              <a:gd name="connsiteY3" fmla="*/ 1655834 h 4978323"/>
              <a:gd name="connsiteX4" fmla="*/ 3229491 w 5276023"/>
              <a:gd name="connsiteY4" fmla="*/ 639713 h 4978323"/>
              <a:gd name="connsiteX5" fmla="*/ 4980553 w 5276023"/>
              <a:gd name="connsiteY5" fmla="*/ 0 h 4978323"/>
              <a:gd name="connsiteX6" fmla="*/ 4924941 w 5276023"/>
              <a:gd name="connsiteY6" fmla="*/ 4637137 h 4978323"/>
              <a:gd name="connsiteX7" fmla="*/ 383054 w 5276023"/>
              <a:gd name="connsiteY7" fmla="*/ 4533900 h 4978323"/>
              <a:gd name="connsiteX0" fmla="*/ 727469 w 4945278"/>
              <a:gd name="connsiteY0" fmla="*/ 4695825 h 5037936"/>
              <a:gd name="connsiteX1" fmla="*/ 59607 w 4945278"/>
              <a:gd name="connsiteY1" fmla="*/ 3770384 h 5037936"/>
              <a:gd name="connsiteX2" fmla="*/ 726356 w 4945278"/>
              <a:gd name="connsiteY2" fmla="*/ 2608334 h 5037936"/>
              <a:gd name="connsiteX3" fmla="*/ 1526455 w 4945278"/>
              <a:gd name="connsiteY3" fmla="*/ 1655834 h 5037936"/>
              <a:gd name="connsiteX4" fmla="*/ 2945256 w 4945278"/>
              <a:gd name="connsiteY4" fmla="*/ 639713 h 5037936"/>
              <a:gd name="connsiteX5" fmla="*/ 4696318 w 4945278"/>
              <a:gd name="connsiteY5" fmla="*/ 0 h 5037936"/>
              <a:gd name="connsiteX6" fmla="*/ 4640706 w 4945278"/>
              <a:gd name="connsiteY6" fmla="*/ 4637137 h 5037936"/>
              <a:gd name="connsiteX7" fmla="*/ 727469 w 4945278"/>
              <a:gd name="connsiteY7" fmla="*/ 4695825 h 5037936"/>
              <a:gd name="connsiteX0" fmla="*/ 932051 w 5149860"/>
              <a:gd name="connsiteY0" fmla="*/ 4695825 h 5013746"/>
              <a:gd name="connsiteX1" fmla="*/ 35589 w 5149860"/>
              <a:gd name="connsiteY1" fmla="*/ 4322834 h 5013746"/>
              <a:gd name="connsiteX2" fmla="*/ 930938 w 5149860"/>
              <a:gd name="connsiteY2" fmla="*/ 2608334 h 5013746"/>
              <a:gd name="connsiteX3" fmla="*/ 1731037 w 5149860"/>
              <a:gd name="connsiteY3" fmla="*/ 1655834 h 5013746"/>
              <a:gd name="connsiteX4" fmla="*/ 3149838 w 5149860"/>
              <a:gd name="connsiteY4" fmla="*/ 639713 h 5013746"/>
              <a:gd name="connsiteX5" fmla="*/ 4900900 w 5149860"/>
              <a:gd name="connsiteY5" fmla="*/ 0 h 5013746"/>
              <a:gd name="connsiteX6" fmla="*/ 4845288 w 5149860"/>
              <a:gd name="connsiteY6" fmla="*/ 4637137 h 5013746"/>
              <a:gd name="connsiteX7" fmla="*/ 932051 w 5149860"/>
              <a:gd name="connsiteY7" fmla="*/ 4695825 h 5013746"/>
              <a:gd name="connsiteX0" fmla="*/ 932051 w 5149860"/>
              <a:gd name="connsiteY0" fmla="*/ 4695825 h 5013746"/>
              <a:gd name="connsiteX1" fmla="*/ 35589 w 5149860"/>
              <a:gd name="connsiteY1" fmla="*/ 4322834 h 5013746"/>
              <a:gd name="connsiteX2" fmla="*/ 930938 w 5149860"/>
              <a:gd name="connsiteY2" fmla="*/ 2608334 h 5013746"/>
              <a:gd name="connsiteX3" fmla="*/ 1731037 w 5149860"/>
              <a:gd name="connsiteY3" fmla="*/ 1655834 h 5013746"/>
              <a:gd name="connsiteX4" fmla="*/ 3149838 w 5149860"/>
              <a:gd name="connsiteY4" fmla="*/ 639713 h 5013746"/>
              <a:gd name="connsiteX5" fmla="*/ 4900900 w 5149860"/>
              <a:gd name="connsiteY5" fmla="*/ 0 h 5013746"/>
              <a:gd name="connsiteX6" fmla="*/ 4845288 w 5149860"/>
              <a:gd name="connsiteY6" fmla="*/ 4637137 h 5013746"/>
              <a:gd name="connsiteX7" fmla="*/ 932051 w 5149860"/>
              <a:gd name="connsiteY7" fmla="*/ 4695825 h 5013746"/>
              <a:gd name="connsiteX0" fmla="*/ 932051 w 5149860"/>
              <a:gd name="connsiteY0" fmla="*/ 4695825 h 5013746"/>
              <a:gd name="connsiteX1" fmla="*/ 35589 w 5149860"/>
              <a:gd name="connsiteY1" fmla="*/ 4322834 h 5013746"/>
              <a:gd name="connsiteX2" fmla="*/ 930938 w 5149860"/>
              <a:gd name="connsiteY2" fmla="*/ 2608334 h 5013746"/>
              <a:gd name="connsiteX3" fmla="*/ 1731037 w 5149860"/>
              <a:gd name="connsiteY3" fmla="*/ 1655834 h 5013746"/>
              <a:gd name="connsiteX4" fmla="*/ 3149838 w 5149860"/>
              <a:gd name="connsiteY4" fmla="*/ 639713 h 5013746"/>
              <a:gd name="connsiteX5" fmla="*/ 4900900 w 5149860"/>
              <a:gd name="connsiteY5" fmla="*/ 0 h 5013746"/>
              <a:gd name="connsiteX6" fmla="*/ 4845288 w 5149860"/>
              <a:gd name="connsiteY6" fmla="*/ 4637137 h 5013746"/>
              <a:gd name="connsiteX7" fmla="*/ 932051 w 5149860"/>
              <a:gd name="connsiteY7" fmla="*/ 4695825 h 5013746"/>
              <a:gd name="connsiteX0" fmla="*/ 925351 w 5143160"/>
              <a:gd name="connsiteY0" fmla="*/ 4695825 h 5013746"/>
              <a:gd name="connsiteX1" fmla="*/ 28889 w 5143160"/>
              <a:gd name="connsiteY1" fmla="*/ 4322834 h 5013746"/>
              <a:gd name="connsiteX2" fmla="*/ 924238 w 5143160"/>
              <a:gd name="connsiteY2" fmla="*/ 2608334 h 5013746"/>
              <a:gd name="connsiteX3" fmla="*/ 1724337 w 5143160"/>
              <a:gd name="connsiteY3" fmla="*/ 1655834 h 5013746"/>
              <a:gd name="connsiteX4" fmla="*/ 3143138 w 5143160"/>
              <a:gd name="connsiteY4" fmla="*/ 639713 h 5013746"/>
              <a:gd name="connsiteX5" fmla="*/ 4894200 w 5143160"/>
              <a:gd name="connsiteY5" fmla="*/ 0 h 5013746"/>
              <a:gd name="connsiteX6" fmla="*/ 4838588 w 5143160"/>
              <a:gd name="connsiteY6" fmla="*/ 4637137 h 5013746"/>
              <a:gd name="connsiteX7" fmla="*/ 925351 w 5143160"/>
              <a:gd name="connsiteY7" fmla="*/ 4695825 h 5013746"/>
              <a:gd name="connsiteX0" fmla="*/ 1096950 w 5120398"/>
              <a:gd name="connsiteY0" fmla="*/ 4467225 h 4938681"/>
              <a:gd name="connsiteX1" fmla="*/ 19513 w 5120398"/>
              <a:gd name="connsiteY1" fmla="*/ 4322834 h 4938681"/>
              <a:gd name="connsiteX2" fmla="*/ 914862 w 5120398"/>
              <a:gd name="connsiteY2" fmla="*/ 2608334 h 4938681"/>
              <a:gd name="connsiteX3" fmla="*/ 1714961 w 5120398"/>
              <a:gd name="connsiteY3" fmla="*/ 1655834 h 4938681"/>
              <a:gd name="connsiteX4" fmla="*/ 3133762 w 5120398"/>
              <a:gd name="connsiteY4" fmla="*/ 639713 h 4938681"/>
              <a:gd name="connsiteX5" fmla="*/ 4884824 w 5120398"/>
              <a:gd name="connsiteY5" fmla="*/ 0 h 4938681"/>
              <a:gd name="connsiteX6" fmla="*/ 4829212 w 5120398"/>
              <a:gd name="connsiteY6" fmla="*/ 4637137 h 4938681"/>
              <a:gd name="connsiteX7" fmla="*/ 1096950 w 5120398"/>
              <a:gd name="connsiteY7" fmla="*/ 4467225 h 4938681"/>
              <a:gd name="connsiteX0" fmla="*/ 1100826 w 5124274"/>
              <a:gd name="connsiteY0" fmla="*/ 4467225 h 4924886"/>
              <a:gd name="connsiteX1" fmla="*/ 23389 w 5124274"/>
              <a:gd name="connsiteY1" fmla="*/ 4322834 h 4924886"/>
              <a:gd name="connsiteX2" fmla="*/ 918738 w 5124274"/>
              <a:gd name="connsiteY2" fmla="*/ 2608334 h 4924886"/>
              <a:gd name="connsiteX3" fmla="*/ 1718837 w 5124274"/>
              <a:gd name="connsiteY3" fmla="*/ 1655834 h 4924886"/>
              <a:gd name="connsiteX4" fmla="*/ 3137638 w 5124274"/>
              <a:gd name="connsiteY4" fmla="*/ 639713 h 4924886"/>
              <a:gd name="connsiteX5" fmla="*/ 4888700 w 5124274"/>
              <a:gd name="connsiteY5" fmla="*/ 0 h 4924886"/>
              <a:gd name="connsiteX6" fmla="*/ 4833088 w 5124274"/>
              <a:gd name="connsiteY6" fmla="*/ 4637137 h 4924886"/>
              <a:gd name="connsiteX7" fmla="*/ 1100826 w 5124274"/>
              <a:gd name="connsiteY7" fmla="*/ 4467225 h 4924886"/>
              <a:gd name="connsiteX0" fmla="*/ 1102756 w 5126204"/>
              <a:gd name="connsiteY0" fmla="*/ 4467225 h 4929938"/>
              <a:gd name="connsiteX1" fmla="*/ 25319 w 5126204"/>
              <a:gd name="connsiteY1" fmla="*/ 4322834 h 4929938"/>
              <a:gd name="connsiteX2" fmla="*/ 920668 w 5126204"/>
              <a:gd name="connsiteY2" fmla="*/ 2608334 h 4929938"/>
              <a:gd name="connsiteX3" fmla="*/ 1720767 w 5126204"/>
              <a:gd name="connsiteY3" fmla="*/ 1655834 h 4929938"/>
              <a:gd name="connsiteX4" fmla="*/ 3139568 w 5126204"/>
              <a:gd name="connsiteY4" fmla="*/ 639713 h 4929938"/>
              <a:gd name="connsiteX5" fmla="*/ 4890630 w 5126204"/>
              <a:gd name="connsiteY5" fmla="*/ 0 h 4929938"/>
              <a:gd name="connsiteX6" fmla="*/ 4835018 w 5126204"/>
              <a:gd name="connsiteY6" fmla="*/ 4637137 h 4929938"/>
              <a:gd name="connsiteX7" fmla="*/ 1102756 w 5126204"/>
              <a:gd name="connsiteY7" fmla="*/ 4467225 h 4929938"/>
              <a:gd name="connsiteX0" fmla="*/ 1102756 w 5333455"/>
              <a:gd name="connsiteY0" fmla="*/ 4467225 h 4637380"/>
              <a:gd name="connsiteX1" fmla="*/ 25319 w 5333455"/>
              <a:gd name="connsiteY1" fmla="*/ 4322834 h 4637380"/>
              <a:gd name="connsiteX2" fmla="*/ 920668 w 5333455"/>
              <a:gd name="connsiteY2" fmla="*/ 2608334 h 4637380"/>
              <a:gd name="connsiteX3" fmla="*/ 1720767 w 5333455"/>
              <a:gd name="connsiteY3" fmla="*/ 1655834 h 4637380"/>
              <a:gd name="connsiteX4" fmla="*/ 3139568 w 5333455"/>
              <a:gd name="connsiteY4" fmla="*/ 639713 h 4637380"/>
              <a:gd name="connsiteX5" fmla="*/ 4890630 w 5333455"/>
              <a:gd name="connsiteY5" fmla="*/ 0 h 4637380"/>
              <a:gd name="connsiteX6" fmla="*/ 4835018 w 5333455"/>
              <a:gd name="connsiteY6" fmla="*/ 4637137 h 4637380"/>
              <a:gd name="connsiteX7" fmla="*/ 1102756 w 5333455"/>
              <a:gd name="connsiteY7" fmla="*/ 4467225 h 4637380"/>
              <a:gd name="connsiteX0" fmla="*/ 1097117 w 5348768"/>
              <a:gd name="connsiteY0" fmla="*/ 4467225 h 4532611"/>
              <a:gd name="connsiteX1" fmla="*/ 19680 w 5348768"/>
              <a:gd name="connsiteY1" fmla="*/ 4322834 h 4532611"/>
              <a:gd name="connsiteX2" fmla="*/ 915029 w 5348768"/>
              <a:gd name="connsiteY2" fmla="*/ 2608334 h 4532611"/>
              <a:gd name="connsiteX3" fmla="*/ 1715128 w 5348768"/>
              <a:gd name="connsiteY3" fmla="*/ 1655834 h 4532611"/>
              <a:gd name="connsiteX4" fmla="*/ 3133929 w 5348768"/>
              <a:gd name="connsiteY4" fmla="*/ 639713 h 4532611"/>
              <a:gd name="connsiteX5" fmla="*/ 4884991 w 5348768"/>
              <a:gd name="connsiteY5" fmla="*/ 0 h 4532611"/>
              <a:gd name="connsiteX6" fmla="*/ 4857954 w 5348768"/>
              <a:gd name="connsiteY6" fmla="*/ 4532362 h 4532611"/>
              <a:gd name="connsiteX7" fmla="*/ 1097117 w 5348768"/>
              <a:gd name="connsiteY7" fmla="*/ 4467225 h 4532611"/>
              <a:gd name="connsiteX0" fmla="*/ 1097117 w 5355144"/>
              <a:gd name="connsiteY0" fmla="*/ 4565516 h 4630653"/>
              <a:gd name="connsiteX1" fmla="*/ 19680 w 5355144"/>
              <a:gd name="connsiteY1" fmla="*/ 4421125 h 4630653"/>
              <a:gd name="connsiteX2" fmla="*/ 915029 w 5355144"/>
              <a:gd name="connsiteY2" fmla="*/ 2706625 h 4630653"/>
              <a:gd name="connsiteX3" fmla="*/ 1715128 w 5355144"/>
              <a:gd name="connsiteY3" fmla="*/ 1754125 h 4630653"/>
              <a:gd name="connsiteX4" fmla="*/ 3133929 w 5355144"/>
              <a:gd name="connsiteY4" fmla="*/ 738004 h 4630653"/>
              <a:gd name="connsiteX5" fmla="*/ 4884991 w 5355144"/>
              <a:gd name="connsiteY5" fmla="*/ 98291 h 4630653"/>
              <a:gd name="connsiteX6" fmla="*/ 5315578 w 5355144"/>
              <a:gd name="connsiteY6" fmla="*/ 2897127 h 4630653"/>
              <a:gd name="connsiteX7" fmla="*/ 4857954 w 5355144"/>
              <a:gd name="connsiteY7" fmla="*/ 4630653 h 4630653"/>
              <a:gd name="connsiteX8" fmla="*/ 1097117 w 5355144"/>
              <a:gd name="connsiteY8" fmla="*/ 4565516 h 4630653"/>
              <a:gd name="connsiteX0" fmla="*/ 1097117 w 5123363"/>
              <a:gd name="connsiteY0" fmla="*/ 4565516 h 4745138"/>
              <a:gd name="connsiteX1" fmla="*/ 19680 w 5123363"/>
              <a:gd name="connsiteY1" fmla="*/ 4421125 h 4745138"/>
              <a:gd name="connsiteX2" fmla="*/ 915029 w 5123363"/>
              <a:gd name="connsiteY2" fmla="*/ 2706625 h 4745138"/>
              <a:gd name="connsiteX3" fmla="*/ 1715128 w 5123363"/>
              <a:gd name="connsiteY3" fmla="*/ 1754125 h 4745138"/>
              <a:gd name="connsiteX4" fmla="*/ 3133929 w 5123363"/>
              <a:gd name="connsiteY4" fmla="*/ 738004 h 4745138"/>
              <a:gd name="connsiteX5" fmla="*/ 4884991 w 5123363"/>
              <a:gd name="connsiteY5" fmla="*/ 98291 h 4745138"/>
              <a:gd name="connsiteX6" fmla="*/ 4820278 w 5123363"/>
              <a:gd name="connsiteY6" fmla="*/ 2906652 h 4745138"/>
              <a:gd name="connsiteX7" fmla="*/ 4857954 w 5123363"/>
              <a:gd name="connsiteY7" fmla="*/ 4630653 h 4745138"/>
              <a:gd name="connsiteX8" fmla="*/ 1097117 w 5123363"/>
              <a:gd name="connsiteY8" fmla="*/ 4565516 h 4745138"/>
              <a:gd name="connsiteX0" fmla="*/ 1097117 w 5032215"/>
              <a:gd name="connsiteY0" fmla="*/ 4565516 h 4985969"/>
              <a:gd name="connsiteX1" fmla="*/ 19680 w 5032215"/>
              <a:gd name="connsiteY1" fmla="*/ 4421125 h 4985969"/>
              <a:gd name="connsiteX2" fmla="*/ 915029 w 5032215"/>
              <a:gd name="connsiteY2" fmla="*/ 2706625 h 4985969"/>
              <a:gd name="connsiteX3" fmla="*/ 1715128 w 5032215"/>
              <a:gd name="connsiteY3" fmla="*/ 1754125 h 4985969"/>
              <a:gd name="connsiteX4" fmla="*/ 3133929 w 5032215"/>
              <a:gd name="connsiteY4" fmla="*/ 738004 h 4985969"/>
              <a:gd name="connsiteX5" fmla="*/ 4884991 w 5032215"/>
              <a:gd name="connsiteY5" fmla="*/ 98291 h 4985969"/>
              <a:gd name="connsiteX6" fmla="*/ 4820278 w 5032215"/>
              <a:gd name="connsiteY6" fmla="*/ 2906652 h 4985969"/>
              <a:gd name="connsiteX7" fmla="*/ 4857954 w 5032215"/>
              <a:gd name="connsiteY7" fmla="*/ 4630653 h 4985969"/>
              <a:gd name="connsiteX8" fmla="*/ 1097117 w 5032215"/>
              <a:gd name="connsiteY8" fmla="*/ 4565516 h 4985969"/>
              <a:gd name="connsiteX0" fmla="*/ 1097117 w 5055975"/>
              <a:gd name="connsiteY0" fmla="*/ 4474935 h 4895388"/>
              <a:gd name="connsiteX1" fmla="*/ 19680 w 5055975"/>
              <a:gd name="connsiteY1" fmla="*/ 4330544 h 4895388"/>
              <a:gd name="connsiteX2" fmla="*/ 915029 w 5055975"/>
              <a:gd name="connsiteY2" fmla="*/ 2616044 h 4895388"/>
              <a:gd name="connsiteX3" fmla="*/ 1715128 w 5055975"/>
              <a:gd name="connsiteY3" fmla="*/ 1663544 h 4895388"/>
              <a:gd name="connsiteX4" fmla="*/ 3133929 w 5055975"/>
              <a:gd name="connsiteY4" fmla="*/ 647423 h 4895388"/>
              <a:gd name="connsiteX5" fmla="*/ 4884991 w 5055975"/>
              <a:gd name="connsiteY5" fmla="*/ 7710 h 4895388"/>
              <a:gd name="connsiteX6" fmla="*/ 4982204 w 5055975"/>
              <a:gd name="connsiteY6" fmla="*/ 1072996 h 4895388"/>
              <a:gd name="connsiteX7" fmla="*/ 4820278 w 5055975"/>
              <a:gd name="connsiteY7" fmla="*/ 2816071 h 4895388"/>
              <a:gd name="connsiteX8" fmla="*/ 4857954 w 5055975"/>
              <a:gd name="connsiteY8" fmla="*/ 4540072 h 4895388"/>
              <a:gd name="connsiteX9" fmla="*/ 1097117 w 5055975"/>
              <a:gd name="connsiteY9" fmla="*/ 4474935 h 4895388"/>
              <a:gd name="connsiteX0" fmla="*/ 1097117 w 5008908"/>
              <a:gd name="connsiteY0" fmla="*/ 4474935 h 4895388"/>
              <a:gd name="connsiteX1" fmla="*/ 19680 w 5008908"/>
              <a:gd name="connsiteY1" fmla="*/ 4330544 h 4895388"/>
              <a:gd name="connsiteX2" fmla="*/ 915029 w 5008908"/>
              <a:gd name="connsiteY2" fmla="*/ 2616044 h 4895388"/>
              <a:gd name="connsiteX3" fmla="*/ 1715128 w 5008908"/>
              <a:gd name="connsiteY3" fmla="*/ 1663544 h 4895388"/>
              <a:gd name="connsiteX4" fmla="*/ 3133929 w 5008908"/>
              <a:gd name="connsiteY4" fmla="*/ 647423 h 4895388"/>
              <a:gd name="connsiteX5" fmla="*/ 4884991 w 5008908"/>
              <a:gd name="connsiteY5" fmla="*/ 7710 h 4895388"/>
              <a:gd name="connsiteX6" fmla="*/ 4820279 w 5008908"/>
              <a:gd name="connsiteY6" fmla="*/ 1111096 h 4895388"/>
              <a:gd name="connsiteX7" fmla="*/ 4820278 w 5008908"/>
              <a:gd name="connsiteY7" fmla="*/ 2816071 h 4895388"/>
              <a:gd name="connsiteX8" fmla="*/ 4857954 w 5008908"/>
              <a:gd name="connsiteY8" fmla="*/ 4540072 h 4895388"/>
              <a:gd name="connsiteX9" fmla="*/ 1097117 w 5008908"/>
              <a:gd name="connsiteY9" fmla="*/ 4474935 h 4895388"/>
              <a:gd name="connsiteX0" fmla="*/ 1097117 w 4858032"/>
              <a:gd name="connsiteY0" fmla="*/ 4578551 h 4999004"/>
              <a:gd name="connsiteX1" fmla="*/ 19680 w 4858032"/>
              <a:gd name="connsiteY1" fmla="*/ 4434160 h 4999004"/>
              <a:gd name="connsiteX2" fmla="*/ 915029 w 4858032"/>
              <a:gd name="connsiteY2" fmla="*/ 2719660 h 4999004"/>
              <a:gd name="connsiteX3" fmla="*/ 1715128 w 4858032"/>
              <a:gd name="connsiteY3" fmla="*/ 1767160 h 4999004"/>
              <a:gd name="connsiteX4" fmla="*/ 3133929 w 4858032"/>
              <a:gd name="connsiteY4" fmla="*/ 751039 h 4999004"/>
              <a:gd name="connsiteX5" fmla="*/ 4637341 w 4858032"/>
              <a:gd name="connsiteY5" fmla="*/ 6551 h 4999004"/>
              <a:gd name="connsiteX6" fmla="*/ 4820279 w 4858032"/>
              <a:gd name="connsiteY6" fmla="*/ 1214712 h 4999004"/>
              <a:gd name="connsiteX7" fmla="*/ 4820278 w 4858032"/>
              <a:gd name="connsiteY7" fmla="*/ 2919687 h 4999004"/>
              <a:gd name="connsiteX8" fmla="*/ 4857954 w 4858032"/>
              <a:gd name="connsiteY8" fmla="*/ 4643688 h 4999004"/>
              <a:gd name="connsiteX9" fmla="*/ 1097117 w 4858032"/>
              <a:gd name="connsiteY9" fmla="*/ 4578551 h 4999004"/>
              <a:gd name="connsiteX0" fmla="*/ 1097117 w 4944445"/>
              <a:gd name="connsiteY0" fmla="*/ 4437363 h 4857816"/>
              <a:gd name="connsiteX1" fmla="*/ 19680 w 4944445"/>
              <a:gd name="connsiteY1" fmla="*/ 4292972 h 4857816"/>
              <a:gd name="connsiteX2" fmla="*/ 915029 w 4944445"/>
              <a:gd name="connsiteY2" fmla="*/ 2578472 h 4857816"/>
              <a:gd name="connsiteX3" fmla="*/ 1715128 w 4944445"/>
              <a:gd name="connsiteY3" fmla="*/ 1625972 h 4857816"/>
              <a:gd name="connsiteX4" fmla="*/ 3133929 w 4944445"/>
              <a:gd name="connsiteY4" fmla="*/ 609851 h 4857816"/>
              <a:gd name="connsiteX5" fmla="*/ 4799266 w 4944445"/>
              <a:gd name="connsiteY5" fmla="*/ 8238 h 4857816"/>
              <a:gd name="connsiteX6" fmla="*/ 4820279 w 4944445"/>
              <a:gd name="connsiteY6" fmla="*/ 1073524 h 4857816"/>
              <a:gd name="connsiteX7" fmla="*/ 4820278 w 4944445"/>
              <a:gd name="connsiteY7" fmla="*/ 2778499 h 4857816"/>
              <a:gd name="connsiteX8" fmla="*/ 4857954 w 4944445"/>
              <a:gd name="connsiteY8" fmla="*/ 4502500 h 4857816"/>
              <a:gd name="connsiteX9" fmla="*/ 1097117 w 4944445"/>
              <a:gd name="connsiteY9" fmla="*/ 4437363 h 4857816"/>
              <a:gd name="connsiteX0" fmla="*/ 1097117 w 4858032"/>
              <a:gd name="connsiteY0" fmla="*/ 4437363 h 4857816"/>
              <a:gd name="connsiteX1" fmla="*/ 19680 w 4858032"/>
              <a:gd name="connsiteY1" fmla="*/ 4292972 h 4857816"/>
              <a:gd name="connsiteX2" fmla="*/ 915029 w 4858032"/>
              <a:gd name="connsiteY2" fmla="*/ 2578472 h 4857816"/>
              <a:gd name="connsiteX3" fmla="*/ 1715128 w 4858032"/>
              <a:gd name="connsiteY3" fmla="*/ 1625972 h 4857816"/>
              <a:gd name="connsiteX4" fmla="*/ 3133929 w 4858032"/>
              <a:gd name="connsiteY4" fmla="*/ 609851 h 4857816"/>
              <a:gd name="connsiteX5" fmla="*/ 4799266 w 4858032"/>
              <a:gd name="connsiteY5" fmla="*/ 8238 h 4857816"/>
              <a:gd name="connsiteX6" fmla="*/ 4820279 w 4858032"/>
              <a:gd name="connsiteY6" fmla="*/ 1073524 h 4857816"/>
              <a:gd name="connsiteX7" fmla="*/ 4820278 w 4858032"/>
              <a:gd name="connsiteY7" fmla="*/ 2778499 h 4857816"/>
              <a:gd name="connsiteX8" fmla="*/ 4857954 w 4858032"/>
              <a:gd name="connsiteY8" fmla="*/ 4502500 h 4857816"/>
              <a:gd name="connsiteX9" fmla="*/ 1097117 w 4858032"/>
              <a:gd name="connsiteY9" fmla="*/ 4437363 h 4857816"/>
              <a:gd name="connsiteX0" fmla="*/ 1097117 w 4858032"/>
              <a:gd name="connsiteY0" fmla="*/ 4437363 h 4857816"/>
              <a:gd name="connsiteX1" fmla="*/ 19680 w 4858032"/>
              <a:gd name="connsiteY1" fmla="*/ 4292972 h 4857816"/>
              <a:gd name="connsiteX2" fmla="*/ 915029 w 4858032"/>
              <a:gd name="connsiteY2" fmla="*/ 2578472 h 4857816"/>
              <a:gd name="connsiteX3" fmla="*/ 1715128 w 4858032"/>
              <a:gd name="connsiteY3" fmla="*/ 1625972 h 4857816"/>
              <a:gd name="connsiteX4" fmla="*/ 3133929 w 4858032"/>
              <a:gd name="connsiteY4" fmla="*/ 609851 h 4857816"/>
              <a:gd name="connsiteX5" fmla="*/ 4818316 w 4858032"/>
              <a:gd name="connsiteY5" fmla="*/ 8238 h 4857816"/>
              <a:gd name="connsiteX6" fmla="*/ 4820279 w 4858032"/>
              <a:gd name="connsiteY6" fmla="*/ 1073524 h 4857816"/>
              <a:gd name="connsiteX7" fmla="*/ 4820278 w 4858032"/>
              <a:gd name="connsiteY7" fmla="*/ 2778499 h 4857816"/>
              <a:gd name="connsiteX8" fmla="*/ 4857954 w 4858032"/>
              <a:gd name="connsiteY8" fmla="*/ 4502500 h 4857816"/>
              <a:gd name="connsiteX9" fmla="*/ 1097117 w 4858032"/>
              <a:gd name="connsiteY9" fmla="*/ 4437363 h 4857816"/>
              <a:gd name="connsiteX0" fmla="*/ 1097117 w 4858032"/>
              <a:gd name="connsiteY0" fmla="*/ 4437363 h 4857816"/>
              <a:gd name="connsiteX1" fmla="*/ 19680 w 4858032"/>
              <a:gd name="connsiteY1" fmla="*/ 4292972 h 4857816"/>
              <a:gd name="connsiteX2" fmla="*/ 915029 w 4858032"/>
              <a:gd name="connsiteY2" fmla="*/ 2578472 h 4857816"/>
              <a:gd name="connsiteX3" fmla="*/ 1715128 w 4858032"/>
              <a:gd name="connsiteY3" fmla="*/ 1625972 h 4857816"/>
              <a:gd name="connsiteX4" fmla="*/ 3133929 w 4858032"/>
              <a:gd name="connsiteY4" fmla="*/ 609851 h 4857816"/>
              <a:gd name="connsiteX5" fmla="*/ 4818316 w 4858032"/>
              <a:gd name="connsiteY5" fmla="*/ 8238 h 4857816"/>
              <a:gd name="connsiteX6" fmla="*/ 4820279 w 4858032"/>
              <a:gd name="connsiteY6" fmla="*/ 1073524 h 4857816"/>
              <a:gd name="connsiteX7" fmla="*/ 4820278 w 4858032"/>
              <a:gd name="connsiteY7" fmla="*/ 2778499 h 4857816"/>
              <a:gd name="connsiteX8" fmla="*/ 4857954 w 4858032"/>
              <a:gd name="connsiteY8" fmla="*/ 4502500 h 4857816"/>
              <a:gd name="connsiteX9" fmla="*/ 1097117 w 4858032"/>
              <a:gd name="connsiteY9" fmla="*/ 4437363 h 4857816"/>
              <a:gd name="connsiteX0" fmla="*/ 1097117 w 4858032"/>
              <a:gd name="connsiteY0" fmla="*/ 4429125 h 4849578"/>
              <a:gd name="connsiteX1" fmla="*/ 19680 w 4858032"/>
              <a:gd name="connsiteY1" fmla="*/ 4284734 h 4849578"/>
              <a:gd name="connsiteX2" fmla="*/ 915029 w 4858032"/>
              <a:gd name="connsiteY2" fmla="*/ 2570234 h 4849578"/>
              <a:gd name="connsiteX3" fmla="*/ 1715128 w 4858032"/>
              <a:gd name="connsiteY3" fmla="*/ 1617734 h 4849578"/>
              <a:gd name="connsiteX4" fmla="*/ 3133929 w 4858032"/>
              <a:gd name="connsiteY4" fmla="*/ 601613 h 4849578"/>
              <a:gd name="connsiteX5" fmla="*/ 4818316 w 4858032"/>
              <a:gd name="connsiteY5" fmla="*/ 0 h 4849578"/>
              <a:gd name="connsiteX6" fmla="*/ 4820279 w 4858032"/>
              <a:gd name="connsiteY6" fmla="*/ 1065286 h 4849578"/>
              <a:gd name="connsiteX7" fmla="*/ 4820278 w 4858032"/>
              <a:gd name="connsiteY7" fmla="*/ 2770261 h 4849578"/>
              <a:gd name="connsiteX8" fmla="*/ 4857954 w 4858032"/>
              <a:gd name="connsiteY8" fmla="*/ 4494262 h 4849578"/>
              <a:gd name="connsiteX9" fmla="*/ 1097117 w 4858032"/>
              <a:gd name="connsiteY9" fmla="*/ 4429125 h 4849578"/>
              <a:gd name="connsiteX0" fmla="*/ 1097117 w 4858032"/>
              <a:gd name="connsiteY0" fmla="*/ 4429125 h 4849578"/>
              <a:gd name="connsiteX1" fmla="*/ 19680 w 4858032"/>
              <a:gd name="connsiteY1" fmla="*/ 4284734 h 4849578"/>
              <a:gd name="connsiteX2" fmla="*/ 915029 w 4858032"/>
              <a:gd name="connsiteY2" fmla="*/ 2570234 h 4849578"/>
              <a:gd name="connsiteX3" fmla="*/ 1715128 w 4858032"/>
              <a:gd name="connsiteY3" fmla="*/ 1617734 h 4849578"/>
              <a:gd name="connsiteX4" fmla="*/ 3133929 w 4858032"/>
              <a:gd name="connsiteY4" fmla="*/ 601613 h 4849578"/>
              <a:gd name="connsiteX5" fmla="*/ 4818316 w 4858032"/>
              <a:gd name="connsiteY5" fmla="*/ 0 h 4849578"/>
              <a:gd name="connsiteX6" fmla="*/ 4820279 w 4858032"/>
              <a:gd name="connsiteY6" fmla="*/ 1065286 h 4849578"/>
              <a:gd name="connsiteX7" fmla="*/ 4820278 w 4858032"/>
              <a:gd name="connsiteY7" fmla="*/ 2770261 h 4849578"/>
              <a:gd name="connsiteX8" fmla="*/ 4857954 w 4858032"/>
              <a:gd name="connsiteY8" fmla="*/ 4494262 h 4849578"/>
              <a:gd name="connsiteX9" fmla="*/ 1097117 w 4858032"/>
              <a:gd name="connsiteY9" fmla="*/ 4429125 h 4849578"/>
              <a:gd name="connsiteX0" fmla="*/ 1097117 w 4858032"/>
              <a:gd name="connsiteY0" fmla="*/ 4429125 h 4849578"/>
              <a:gd name="connsiteX1" fmla="*/ 19680 w 4858032"/>
              <a:gd name="connsiteY1" fmla="*/ 4284734 h 4849578"/>
              <a:gd name="connsiteX2" fmla="*/ 734054 w 4858032"/>
              <a:gd name="connsiteY2" fmla="*/ 2551184 h 4849578"/>
              <a:gd name="connsiteX3" fmla="*/ 1715128 w 4858032"/>
              <a:gd name="connsiteY3" fmla="*/ 1617734 h 4849578"/>
              <a:gd name="connsiteX4" fmla="*/ 3133929 w 4858032"/>
              <a:gd name="connsiteY4" fmla="*/ 601613 h 4849578"/>
              <a:gd name="connsiteX5" fmla="*/ 4818316 w 4858032"/>
              <a:gd name="connsiteY5" fmla="*/ 0 h 4849578"/>
              <a:gd name="connsiteX6" fmla="*/ 4820279 w 4858032"/>
              <a:gd name="connsiteY6" fmla="*/ 1065286 h 4849578"/>
              <a:gd name="connsiteX7" fmla="*/ 4820278 w 4858032"/>
              <a:gd name="connsiteY7" fmla="*/ 2770261 h 4849578"/>
              <a:gd name="connsiteX8" fmla="*/ 4857954 w 4858032"/>
              <a:gd name="connsiteY8" fmla="*/ 4494262 h 4849578"/>
              <a:gd name="connsiteX9" fmla="*/ 1097117 w 4858032"/>
              <a:gd name="connsiteY9" fmla="*/ 4429125 h 4849578"/>
              <a:gd name="connsiteX0" fmla="*/ 1097117 w 4858032"/>
              <a:gd name="connsiteY0" fmla="*/ 4429125 h 4849578"/>
              <a:gd name="connsiteX1" fmla="*/ 19680 w 4858032"/>
              <a:gd name="connsiteY1" fmla="*/ 4284734 h 4849578"/>
              <a:gd name="connsiteX2" fmla="*/ 876929 w 4858032"/>
              <a:gd name="connsiteY2" fmla="*/ 2598809 h 4849578"/>
              <a:gd name="connsiteX3" fmla="*/ 1715128 w 4858032"/>
              <a:gd name="connsiteY3" fmla="*/ 1617734 h 4849578"/>
              <a:gd name="connsiteX4" fmla="*/ 3133929 w 4858032"/>
              <a:gd name="connsiteY4" fmla="*/ 601613 h 4849578"/>
              <a:gd name="connsiteX5" fmla="*/ 4818316 w 4858032"/>
              <a:gd name="connsiteY5" fmla="*/ 0 h 4849578"/>
              <a:gd name="connsiteX6" fmla="*/ 4820279 w 4858032"/>
              <a:gd name="connsiteY6" fmla="*/ 1065286 h 4849578"/>
              <a:gd name="connsiteX7" fmla="*/ 4820278 w 4858032"/>
              <a:gd name="connsiteY7" fmla="*/ 2770261 h 4849578"/>
              <a:gd name="connsiteX8" fmla="*/ 4857954 w 4858032"/>
              <a:gd name="connsiteY8" fmla="*/ 4494262 h 4849578"/>
              <a:gd name="connsiteX9" fmla="*/ 1097117 w 4858032"/>
              <a:gd name="connsiteY9" fmla="*/ 4429125 h 4849578"/>
              <a:gd name="connsiteX0" fmla="*/ 1097117 w 4857954"/>
              <a:gd name="connsiteY0" fmla="*/ 4429125 h 4494262"/>
              <a:gd name="connsiteX1" fmla="*/ 19680 w 4857954"/>
              <a:gd name="connsiteY1" fmla="*/ 4284734 h 4494262"/>
              <a:gd name="connsiteX2" fmla="*/ 876929 w 4857954"/>
              <a:gd name="connsiteY2" fmla="*/ 2598809 h 4494262"/>
              <a:gd name="connsiteX3" fmla="*/ 1715128 w 4857954"/>
              <a:gd name="connsiteY3" fmla="*/ 1617734 h 4494262"/>
              <a:gd name="connsiteX4" fmla="*/ 3133929 w 4857954"/>
              <a:gd name="connsiteY4" fmla="*/ 601613 h 4494262"/>
              <a:gd name="connsiteX5" fmla="*/ 4818316 w 4857954"/>
              <a:gd name="connsiteY5" fmla="*/ 0 h 4494262"/>
              <a:gd name="connsiteX6" fmla="*/ 4820279 w 4857954"/>
              <a:gd name="connsiteY6" fmla="*/ 1065286 h 4494262"/>
              <a:gd name="connsiteX7" fmla="*/ 4820278 w 4857954"/>
              <a:gd name="connsiteY7" fmla="*/ 2770261 h 4494262"/>
              <a:gd name="connsiteX8" fmla="*/ 4857954 w 4857954"/>
              <a:gd name="connsiteY8" fmla="*/ 4494262 h 4494262"/>
              <a:gd name="connsiteX9" fmla="*/ 1097117 w 4857954"/>
              <a:gd name="connsiteY9" fmla="*/ 4429125 h 4494262"/>
              <a:gd name="connsiteX0" fmla="*/ 1077438 w 4838275"/>
              <a:gd name="connsiteY0" fmla="*/ 4429125 h 4494262"/>
              <a:gd name="connsiteX1" fmla="*/ 1 w 4838275"/>
              <a:gd name="connsiteY1" fmla="*/ 4284734 h 4494262"/>
              <a:gd name="connsiteX2" fmla="*/ 857250 w 4838275"/>
              <a:gd name="connsiteY2" fmla="*/ 2598809 h 4494262"/>
              <a:gd name="connsiteX3" fmla="*/ 1695449 w 4838275"/>
              <a:gd name="connsiteY3" fmla="*/ 1617734 h 4494262"/>
              <a:gd name="connsiteX4" fmla="*/ 3114250 w 4838275"/>
              <a:gd name="connsiteY4" fmla="*/ 601613 h 4494262"/>
              <a:gd name="connsiteX5" fmla="*/ 4798637 w 4838275"/>
              <a:gd name="connsiteY5" fmla="*/ 0 h 4494262"/>
              <a:gd name="connsiteX6" fmla="*/ 4800600 w 4838275"/>
              <a:gd name="connsiteY6" fmla="*/ 1065286 h 4494262"/>
              <a:gd name="connsiteX7" fmla="*/ 4800599 w 4838275"/>
              <a:gd name="connsiteY7" fmla="*/ 2770261 h 4494262"/>
              <a:gd name="connsiteX8" fmla="*/ 4838275 w 4838275"/>
              <a:gd name="connsiteY8" fmla="*/ 4494262 h 4494262"/>
              <a:gd name="connsiteX9" fmla="*/ 1077438 w 4838275"/>
              <a:gd name="connsiteY9" fmla="*/ 4429125 h 4494262"/>
              <a:gd name="connsiteX0" fmla="*/ 1115537 w 4876374"/>
              <a:gd name="connsiteY0" fmla="*/ 4429125 h 4494262"/>
              <a:gd name="connsiteX1" fmla="*/ 0 w 4876374"/>
              <a:gd name="connsiteY1" fmla="*/ 4427609 h 4494262"/>
              <a:gd name="connsiteX2" fmla="*/ 895349 w 4876374"/>
              <a:gd name="connsiteY2" fmla="*/ 2598809 h 4494262"/>
              <a:gd name="connsiteX3" fmla="*/ 1733548 w 4876374"/>
              <a:gd name="connsiteY3" fmla="*/ 1617734 h 4494262"/>
              <a:gd name="connsiteX4" fmla="*/ 3152349 w 4876374"/>
              <a:gd name="connsiteY4" fmla="*/ 601613 h 4494262"/>
              <a:gd name="connsiteX5" fmla="*/ 4836736 w 4876374"/>
              <a:gd name="connsiteY5" fmla="*/ 0 h 4494262"/>
              <a:gd name="connsiteX6" fmla="*/ 4838699 w 4876374"/>
              <a:gd name="connsiteY6" fmla="*/ 1065286 h 4494262"/>
              <a:gd name="connsiteX7" fmla="*/ 4838698 w 4876374"/>
              <a:gd name="connsiteY7" fmla="*/ 2770261 h 4494262"/>
              <a:gd name="connsiteX8" fmla="*/ 4876374 w 4876374"/>
              <a:gd name="connsiteY8" fmla="*/ 4494262 h 4494262"/>
              <a:gd name="connsiteX9" fmla="*/ 1115537 w 4876374"/>
              <a:gd name="connsiteY9" fmla="*/ 4429125 h 4494262"/>
              <a:gd name="connsiteX0" fmla="*/ 1115537 w 4876374"/>
              <a:gd name="connsiteY0" fmla="*/ 4429125 h 4494262"/>
              <a:gd name="connsiteX1" fmla="*/ 0 w 4876374"/>
              <a:gd name="connsiteY1" fmla="*/ 4427609 h 4494262"/>
              <a:gd name="connsiteX2" fmla="*/ 895349 w 4876374"/>
              <a:gd name="connsiteY2" fmla="*/ 2598809 h 4494262"/>
              <a:gd name="connsiteX3" fmla="*/ 1733548 w 4876374"/>
              <a:gd name="connsiteY3" fmla="*/ 1617734 h 4494262"/>
              <a:gd name="connsiteX4" fmla="*/ 3152349 w 4876374"/>
              <a:gd name="connsiteY4" fmla="*/ 601613 h 4494262"/>
              <a:gd name="connsiteX5" fmla="*/ 4836736 w 4876374"/>
              <a:gd name="connsiteY5" fmla="*/ 0 h 4494262"/>
              <a:gd name="connsiteX6" fmla="*/ 4838699 w 4876374"/>
              <a:gd name="connsiteY6" fmla="*/ 1065286 h 4494262"/>
              <a:gd name="connsiteX7" fmla="*/ 4838698 w 4876374"/>
              <a:gd name="connsiteY7" fmla="*/ 2770261 h 4494262"/>
              <a:gd name="connsiteX8" fmla="*/ 4876374 w 4876374"/>
              <a:gd name="connsiteY8" fmla="*/ 4494262 h 4494262"/>
              <a:gd name="connsiteX9" fmla="*/ 1115537 w 4876374"/>
              <a:gd name="connsiteY9" fmla="*/ 4429125 h 4494262"/>
              <a:gd name="connsiteX0" fmla="*/ 1115537 w 4876374"/>
              <a:gd name="connsiteY0" fmla="*/ 4429125 h 4494262"/>
              <a:gd name="connsiteX1" fmla="*/ 0 w 4876374"/>
              <a:gd name="connsiteY1" fmla="*/ 4427609 h 4494262"/>
              <a:gd name="connsiteX2" fmla="*/ 895349 w 4876374"/>
              <a:gd name="connsiteY2" fmla="*/ 2598809 h 4494262"/>
              <a:gd name="connsiteX3" fmla="*/ 1733548 w 4876374"/>
              <a:gd name="connsiteY3" fmla="*/ 1617734 h 4494262"/>
              <a:gd name="connsiteX4" fmla="*/ 3152349 w 4876374"/>
              <a:gd name="connsiteY4" fmla="*/ 601613 h 4494262"/>
              <a:gd name="connsiteX5" fmla="*/ 4836736 w 4876374"/>
              <a:gd name="connsiteY5" fmla="*/ 0 h 4494262"/>
              <a:gd name="connsiteX6" fmla="*/ 4838699 w 4876374"/>
              <a:gd name="connsiteY6" fmla="*/ 1065286 h 4494262"/>
              <a:gd name="connsiteX7" fmla="*/ 4838698 w 4876374"/>
              <a:gd name="connsiteY7" fmla="*/ 2770261 h 4494262"/>
              <a:gd name="connsiteX8" fmla="*/ 4876374 w 4876374"/>
              <a:gd name="connsiteY8" fmla="*/ 4494262 h 4494262"/>
              <a:gd name="connsiteX9" fmla="*/ 1115537 w 4876374"/>
              <a:gd name="connsiteY9" fmla="*/ 4429125 h 4494262"/>
              <a:gd name="connsiteX0" fmla="*/ 1115537 w 4876374"/>
              <a:gd name="connsiteY0" fmla="*/ 4429125 h 4494262"/>
              <a:gd name="connsiteX1" fmla="*/ 0 w 4876374"/>
              <a:gd name="connsiteY1" fmla="*/ 4427609 h 4494262"/>
              <a:gd name="connsiteX2" fmla="*/ 895349 w 4876374"/>
              <a:gd name="connsiteY2" fmla="*/ 2598809 h 4494262"/>
              <a:gd name="connsiteX3" fmla="*/ 1733548 w 4876374"/>
              <a:gd name="connsiteY3" fmla="*/ 1617734 h 4494262"/>
              <a:gd name="connsiteX4" fmla="*/ 3152349 w 4876374"/>
              <a:gd name="connsiteY4" fmla="*/ 601613 h 4494262"/>
              <a:gd name="connsiteX5" fmla="*/ 4836736 w 4876374"/>
              <a:gd name="connsiteY5" fmla="*/ 0 h 4494262"/>
              <a:gd name="connsiteX6" fmla="*/ 4838699 w 4876374"/>
              <a:gd name="connsiteY6" fmla="*/ 1065286 h 4494262"/>
              <a:gd name="connsiteX7" fmla="*/ 4838698 w 4876374"/>
              <a:gd name="connsiteY7" fmla="*/ 2770261 h 4494262"/>
              <a:gd name="connsiteX8" fmla="*/ 4876374 w 4876374"/>
              <a:gd name="connsiteY8" fmla="*/ 4494262 h 4494262"/>
              <a:gd name="connsiteX9" fmla="*/ 1115537 w 4876374"/>
              <a:gd name="connsiteY9" fmla="*/ 4429125 h 4494262"/>
              <a:gd name="connsiteX0" fmla="*/ 1115537 w 4847799"/>
              <a:gd name="connsiteY0" fmla="*/ 4429125 h 4494262"/>
              <a:gd name="connsiteX1" fmla="*/ 0 w 4847799"/>
              <a:gd name="connsiteY1" fmla="*/ 4427609 h 4494262"/>
              <a:gd name="connsiteX2" fmla="*/ 895349 w 4847799"/>
              <a:gd name="connsiteY2" fmla="*/ 2598809 h 4494262"/>
              <a:gd name="connsiteX3" fmla="*/ 1733548 w 4847799"/>
              <a:gd name="connsiteY3" fmla="*/ 1617734 h 4494262"/>
              <a:gd name="connsiteX4" fmla="*/ 3152349 w 4847799"/>
              <a:gd name="connsiteY4" fmla="*/ 601613 h 4494262"/>
              <a:gd name="connsiteX5" fmla="*/ 4836736 w 4847799"/>
              <a:gd name="connsiteY5" fmla="*/ 0 h 4494262"/>
              <a:gd name="connsiteX6" fmla="*/ 4838699 w 4847799"/>
              <a:gd name="connsiteY6" fmla="*/ 1065286 h 4494262"/>
              <a:gd name="connsiteX7" fmla="*/ 4838698 w 4847799"/>
              <a:gd name="connsiteY7" fmla="*/ 2770261 h 4494262"/>
              <a:gd name="connsiteX8" fmla="*/ 4847799 w 4847799"/>
              <a:gd name="connsiteY8" fmla="*/ 4494262 h 4494262"/>
              <a:gd name="connsiteX9" fmla="*/ 1115537 w 4847799"/>
              <a:gd name="connsiteY9" fmla="*/ 4429125 h 4494262"/>
              <a:gd name="connsiteX0" fmla="*/ 1115537 w 4847799"/>
              <a:gd name="connsiteY0" fmla="*/ 4448175 h 4513312"/>
              <a:gd name="connsiteX1" fmla="*/ 0 w 4847799"/>
              <a:gd name="connsiteY1" fmla="*/ 4446659 h 4513312"/>
              <a:gd name="connsiteX2" fmla="*/ 895349 w 4847799"/>
              <a:gd name="connsiteY2" fmla="*/ 2617859 h 4513312"/>
              <a:gd name="connsiteX3" fmla="*/ 1733548 w 4847799"/>
              <a:gd name="connsiteY3" fmla="*/ 1636784 h 4513312"/>
              <a:gd name="connsiteX4" fmla="*/ 3152349 w 4847799"/>
              <a:gd name="connsiteY4" fmla="*/ 620663 h 4513312"/>
              <a:gd name="connsiteX5" fmla="*/ 4846261 w 4847799"/>
              <a:gd name="connsiteY5" fmla="*/ 0 h 4513312"/>
              <a:gd name="connsiteX6" fmla="*/ 4838699 w 4847799"/>
              <a:gd name="connsiteY6" fmla="*/ 1084336 h 4513312"/>
              <a:gd name="connsiteX7" fmla="*/ 4838698 w 4847799"/>
              <a:gd name="connsiteY7" fmla="*/ 2789311 h 4513312"/>
              <a:gd name="connsiteX8" fmla="*/ 4847799 w 4847799"/>
              <a:gd name="connsiteY8" fmla="*/ 4513312 h 4513312"/>
              <a:gd name="connsiteX9" fmla="*/ 1115537 w 4847799"/>
              <a:gd name="connsiteY9" fmla="*/ 4448175 h 4513312"/>
              <a:gd name="connsiteX0" fmla="*/ 1115537 w 4847799"/>
              <a:gd name="connsiteY0" fmla="*/ 4448175 h 4513312"/>
              <a:gd name="connsiteX1" fmla="*/ 0 w 4847799"/>
              <a:gd name="connsiteY1" fmla="*/ 4446659 h 4513312"/>
              <a:gd name="connsiteX2" fmla="*/ 895349 w 4847799"/>
              <a:gd name="connsiteY2" fmla="*/ 2617859 h 4513312"/>
              <a:gd name="connsiteX3" fmla="*/ 1733548 w 4847799"/>
              <a:gd name="connsiteY3" fmla="*/ 1636784 h 4513312"/>
              <a:gd name="connsiteX4" fmla="*/ 3152349 w 4847799"/>
              <a:gd name="connsiteY4" fmla="*/ 620663 h 4513312"/>
              <a:gd name="connsiteX5" fmla="*/ 4846261 w 4847799"/>
              <a:gd name="connsiteY5" fmla="*/ 0 h 4513312"/>
              <a:gd name="connsiteX6" fmla="*/ 4838699 w 4847799"/>
              <a:gd name="connsiteY6" fmla="*/ 1084336 h 4513312"/>
              <a:gd name="connsiteX7" fmla="*/ 4838698 w 4847799"/>
              <a:gd name="connsiteY7" fmla="*/ 2789311 h 4513312"/>
              <a:gd name="connsiteX8" fmla="*/ 4847799 w 4847799"/>
              <a:gd name="connsiteY8" fmla="*/ 4513312 h 4513312"/>
              <a:gd name="connsiteX9" fmla="*/ 1115537 w 4847799"/>
              <a:gd name="connsiteY9" fmla="*/ 4448175 h 4513312"/>
              <a:gd name="connsiteX0" fmla="*/ 1115537 w 4847799"/>
              <a:gd name="connsiteY0" fmla="*/ 4448175 h 4513312"/>
              <a:gd name="connsiteX1" fmla="*/ 0 w 4847799"/>
              <a:gd name="connsiteY1" fmla="*/ 4446659 h 4513312"/>
              <a:gd name="connsiteX2" fmla="*/ 895349 w 4847799"/>
              <a:gd name="connsiteY2" fmla="*/ 2617859 h 4513312"/>
              <a:gd name="connsiteX3" fmla="*/ 1733548 w 4847799"/>
              <a:gd name="connsiteY3" fmla="*/ 1636784 h 4513312"/>
              <a:gd name="connsiteX4" fmla="*/ 3152349 w 4847799"/>
              <a:gd name="connsiteY4" fmla="*/ 620663 h 4513312"/>
              <a:gd name="connsiteX5" fmla="*/ 4846261 w 4847799"/>
              <a:gd name="connsiteY5" fmla="*/ 0 h 4513312"/>
              <a:gd name="connsiteX6" fmla="*/ 4838699 w 4847799"/>
              <a:gd name="connsiteY6" fmla="*/ 1084336 h 4513312"/>
              <a:gd name="connsiteX7" fmla="*/ 4838698 w 4847799"/>
              <a:gd name="connsiteY7" fmla="*/ 2789311 h 4513312"/>
              <a:gd name="connsiteX8" fmla="*/ 4847799 w 4847799"/>
              <a:gd name="connsiteY8" fmla="*/ 4513312 h 4513312"/>
              <a:gd name="connsiteX9" fmla="*/ 1115537 w 4847799"/>
              <a:gd name="connsiteY9" fmla="*/ 4448175 h 4513312"/>
              <a:gd name="connsiteX0" fmla="*/ 1115537 w 4848780"/>
              <a:gd name="connsiteY0" fmla="*/ 4448175 h 4513312"/>
              <a:gd name="connsiteX1" fmla="*/ 0 w 4848780"/>
              <a:gd name="connsiteY1" fmla="*/ 4446659 h 4513312"/>
              <a:gd name="connsiteX2" fmla="*/ 895349 w 4848780"/>
              <a:gd name="connsiteY2" fmla="*/ 2617859 h 4513312"/>
              <a:gd name="connsiteX3" fmla="*/ 1733548 w 4848780"/>
              <a:gd name="connsiteY3" fmla="*/ 1636784 h 4513312"/>
              <a:gd name="connsiteX4" fmla="*/ 3152349 w 4848780"/>
              <a:gd name="connsiteY4" fmla="*/ 620663 h 4513312"/>
              <a:gd name="connsiteX5" fmla="*/ 4846261 w 4848780"/>
              <a:gd name="connsiteY5" fmla="*/ 0 h 4513312"/>
              <a:gd name="connsiteX6" fmla="*/ 4848224 w 4848780"/>
              <a:gd name="connsiteY6" fmla="*/ 1112911 h 4513312"/>
              <a:gd name="connsiteX7" fmla="*/ 4838698 w 4848780"/>
              <a:gd name="connsiteY7" fmla="*/ 2789311 h 4513312"/>
              <a:gd name="connsiteX8" fmla="*/ 4847799 w 4848780"/>
              <a:gd name="connsiteY8" fmla="*/ 4513312 h 4513312"/>
              <a:gd name="connsiteX9" fmla="*/ 1115537 w 4848780"/>
              <a:gd name="connsiteY9" fmla="*/ 4448175 h 4513312"/>
              <a:gd name="connsiteX0" fmla="*/ 1115537 w 4848224"/>
              <a:gd name="connsiteY0" fmla="*/ 4448175 h 4513312"/>
              <a:gd name="connsiteX1" fmla="*/ 0 w 4848224"/>
              <a:gd name="connsiteY1" fmla="*/ 4446659 h 4513312"/>
              <a:gd name="connsiteX2" fmla="*/ 895349 w 4848224"/>
              <a:gd name="connsiteY2" fmla="*/ 2617859 h 4513312"/>
              <a:gd name="connsiteX3" fmla="*/ 1733548 w 4848224"/>
              <a:gd name="connsiteY3" fmla="*/ 1636784 h 4513312"/>
              <a:gd name="connsiteX4" fmla="*/ 3152349 w 4848224"/>
              <a:gd name="connsiteY4" fmla="*/ 620663 h 4513312"/>
              <a:gd name="connsiteX5" fmla="*/ 4846261 w 4848224"/>
              <a:gd name="connsiteY5" fmla="*/ 0 h 4513312"/>
              <a:gd name="connsiteX6" fmla="*/ 4848224 w 4848224"/>
              <a:gd name="connsiteY6" fmla="*/ 1112911 h 4513312"/>
              <a:gd name="connsiteX7" fmla="*/ 4838698 w 4848224"/>
              <a:gd name="connsiteY7" fmla="*/ 2789311 h 4513312"/>
              <a:gd name="connsiteX8" fmla="*/ 4847799 w 4848224"/>
              <a:gd name="connsiteY8" fmla="*/ 4513312 h 4513312"/>
              <a:gd name="connsiteX9" fmla="*/ 1115537 w 4848224"/>
              <a:gd name="connsiteY9" fmla="*/ 4448175 h 4513312"/>
              <a:gd name="connsiteX0" fmla="*/ 1115537 w 5121914"/>
              <a:gd name="connsiteY0" fmla="*/ 4448175 h 4623861"/>
              <a:gd name="connsiteX1" fmla="*/ 0 w 5121914"/>
              <a:gd name="connsiteY1" fmla="*/ 4446659 h 4623861"/>
              <a:gd name="connsiteX2" fmla="*/ 895349 w 5121914"/>
              <a:gd name="connsiteY2" fmla="*/ 2617859 h 4623861"/>
              <a:gd name="connsiteX3" fmla="*/ 1733548 w 5121914"/>
              <a:gd name="connsiteY3" fmla="*/ 1636784 h 4623861"/>
              <a:gd name="connsiteX4" fmla="*/ 3152349 w 5121914"/>
              <a:gd name="connsiteY4" fmla="*/ 620663 h 4623861"/>
              <a:gd name="connsiteX5" fmla="*/ 4846261 w 5121914"/>
              <a:gd name="connsiteY5" fmla="*/ 0 h 4623861"/>
              <a:gd name="connsiteX6" fmla="*/ 4848224 w 5121914"/>
              <a:gd name="connsiteY6" fmla="*/ 1112911 h 4623861"/>
              <a:gd name="connsiteX7" fmla="*/ 4838698 w 5121914"/>
              <a:gd name="connsiteY7" fmla="*/ 2808539 h 4623861"/>
              <a:gd name="connsiteX8" fmla="*/ 4847799 w 5121914"/>
              <a:gd name="connsiteY8" fmla="*/ 4513312 h 4623861"/>
              <a:gd name="connsiteX9" fmla="*/ 1115537 w 5121914"/>
              <a:gd name="connsiteY9" fmla="*/ 4448175 h 4623861"/>
              <a:gd name="connsiteX0" fmla="*/ 1115537 w 4848407"/>
              <a:gd name="connsiteY0" fmla="*/ 4448175 h 4623861"/>
              <a:gd name="connsiteX1" fmla="*/ 0 w 4848407"/>
              <a:gd name="connsiteY1" fmla="*/ 4446659 h 4623861"/>
              <a:gd name="connsiteX2" fmla="*/ 895349 w 4848407"/>
              <a:gd name="connsiteY2" fmla="*/ 2617859 h 4623861"/>
              <a:gd name="connsiteX3" fmla="*/ 1733548 w 4848407"/>
              <a:gd name="connsiteY3" fmla="*/ 1636784 h 4623861"/>
              <a:gd name="connsiteX4" fmla="*/ 3152349 w 4848407"/>
              <a:gd name="connsiteY4" fmla="*/ 620663 h 4623861"/>
              <a:gd name="connsiteX5" fmla="*/ 4846261 w 4848407"/>
              <a:gd name="connsiteY5" fmla="*/ 0 h 4623861"/>
              <a:gd name="connsiteX6" fmla="*/ 4848224 w 4848407"/>
              <a:gd name="connsiteY6" fmla="*/ 1112911 h 4623861"/>
              <a:gd name="connsiteX7" fmla="*/ 4838698 w 4848407"/>
              <a:gd name="connsiteY7" fmla="*/ 2808539 h 4623861"/>
              <a:gd name="connsiteX8" fmla="*/ 4847799 w 4848407"/>
              <a:gd name="connsiteY8" fmla="*/ 4513312 h 4623861"/>
              <a:gd name="connsiteX9" fmla="*/ 1115537 w 4848407"/>
              <a:gd name="connsiteY9" fmla="*/ 4448175 h 4623861"/>
              <a:gd name="connsiteX0" fmla="*/ 1115537 w 4857324"/>
              <a:gd name="connsiteY0" fmla="*/ 4448175 h 4645873"/>
              <a:gd name="connsiteX1" fmla="*/ 0 w 4857324"/>
              <a:gd name="connsiteY1" fmla="*/ 4446659 h 4645873"/>
              <a:gd name="connsiteX2" fmla="*/ 895349 w 4857324"/>
              <a:gd name="connsiteY2" fmla="*/ 2617859 h 4645873"/>
              <a:gd name="connsiteX3" fmla="*/ 1733548 w 4857324"/>
              <a:gd name="connsiteY3" fmla="*/ 1636784 h 4645873"/>
              <a:gd name="connsiteX4" fmla="*/ 3152349 w 4857324"/>
              <a:gd name="connsiteY4" fmla="*/ 620663 h 4645873"/>
              <a:gd name="connsiteX5" fmla="*/ 4846261 w 4857324"/>
              <a:gd name="connsiteY5" fmla="*/ 0 h 4645873"/>
              <a:gd name="connsiteX6" fmla="*/ 4848224 w 4857324"/>
              <a:gd name="connsiteY6" fmla="*/ 1112911 h 4645873"/>
              <a:gd name="connsiteX7" fmla="*/ 4838698 w 4857324"/>
              <a:gd name="connsiteY7" fmla="*/ 2808539 h 4645873"/>
              <a:gd name="connsiteX8" fmla="*/ 4857324 w 4857324"/>
              <a:gd name="connsiteY8" fmla="*/ 4542155 h 4645873"/>
              <a:gd name="connsiteX9" fmla="*/ 1115537 w 4857324"/>
              <a:gd name="connsiteY9" fmla="*/ 4448175 h 4645873"/>
              <a:gd name="connsiteX0" fmla="*/ 1115537 w 5084385"/>
              <a:gd name="connsiteY0" fmla="*/ 4448175 h 4645873"/>
              <a:gd name="connsiteX1" fmla="*/ 0 w 5084385"/>
              <a:gd name="connsiteY1" fmla="*/ 4446659 h 4645873"/>
              <a:gd name="connsiteX2" fmla="*/ 895349 w 5084385"/>
              <a:gd name="connsiteY2" fmla="*/ 2617859 h 4645873"/>
              <a:gd name="connsiteX3" fmla="*/ 1733548 w 5084385"/>
              <a:gd name="connsiteY3" fmla="*/ 1636784 h 4645873"/>
              <a:gd name="connsiteX4" fmla="*/ 3152349 w 5084385"/>
              <a:gd name="connsiteY4" fmla="*/ 620663 h 4645873"/>
              <a:gd name="connsiteX5" fmla="*/ 4846261 w 5084385"/>
              <a:gd name="connsiteY5" fmla="*/ 0 h 4645873"/>
              <a:gd name="connsiteX6" fmla="*/ 4848224 w 5084385"/>
              <a:gd name="connsiteY6" fmla="*/ 1112911 h 4645873"/>
              <a:gd name="connsiteX7" fmla="*/ 4838698 w 5084385"/>
              <a:gd name="connsiteY7" fmla="*/ 2808539 h 4645873"/>
              <a:gd name="connsiteX8" fmla="*/ 4857324 w 5084385"/>
              <a:gd name="connsiteY8" fmla="*/ 4542155 h 4645873"/>
              <a:gd name="connsiteX9" fmla="*/ 1115537 w 5084385"/>
              <a:gd name="connsiteY9" fmla="*/ 4448175 h 4645873"/>
              <a:gd name="connsiteX0" fmla="*/ 1115537 w 4857324"/>
              <a:gd name="connsiteY0" fmla="*/ 4448175 h 4645873"/>
              <a:gd name="connsiteX1" fmla="*/ 0 w 4857324"/>
              <a:gd name="connsiteY1" fmla="*/ 4446659 h 4645873"/>
              <a:gd name="connsiteX2" fmla="*/ 895349 w 4857324"/>
              <a:gd name="connsiteY2" fmla="*/ 2617859 h 4645873"/>
              <a:gd name="connsiteX3" fmla="*/ 1733548 w 4857324"/>
              <a:gd name="connsiteY3" fmla="*/ 1636784 h 4645873"/>
              <a:gd name="connsiteX4" fmla="*/ 3152349 w 4857324"/>
              <a:gd name="connsiteY4" fmla="*/ 620663 h 4645873"/>
              <a:gd name="connsiteX5" fmla="*/ 4846261 w 4857324"/>
              <a:gd name="connsiteY5" fmla="*/ 0 h 4645873"/>
              <a:gd name="connsiteX6" fmla="*/ 4848224 w 4857324"/>
              <a:gd name="connsiteY6" fmla="*/ 1112911 h 4645873"/>
              <a:gd name="connsiteX7" fmla="*/ 4838698 w 4857324"/>
              <a:gd name="connsiteY7" fmla="*/ 2808539 h 4645873"/>
              <a:gd name="connsiteX8" fmla="*/ 4857324 w 4857324"/>
              <a:gd name="connsiteY8" fmla="*/ 4542155 h 4645873"/>
              <a:gd name="connsiteX9" fmla="*/ 1115537 w 4857324"/>
              <a:gd name="connsiteY9" fmla="*/ 4448175 h 4645873"/>
              <a:gd name="connsiteX0" fmla="*/ 1115537 w 4857324"/>
              <a:gd name="connsiteY0" fmla="*/ 4448175 h 4542155"/>
              <a:gd name="connsiteX1" fmla="*/ 0 w 4857324"/>
              <a:gd name="connsiteY1" fmla="*/ 4446659 h 4542155"/>
              <a:gd name="connsiteX2" fmla="*/ 895349 w 4857324"/>
              <a:gd name="connsiteY2" fmla="*/ 2617859 h 4542155"/>
              <a:gd name="connsiteX3" fmla="*/ 1733548 w 4857324"/>
              <a:gd name="connsiteY3" fmla="*/ 1636784 h 4542155"/>
              <a:gd name="connsiteX4" fmla="*/ 3152349 w 4857324"/>
              <a:gd name="connsiteY4" fmla="*/ 620663 h 4542155"/>
              <a:gd name="connsiteX5" fmla="*/ 4846261 w 4857324"/>
              <a:gd name="connsiteY5" fmla="*/ 0 h 4542155"/>
              <a:gd name="connsiteX6" fmla="*/ 4848224 w 4857324"/>
              <a:gd name="connsiteY6" fmla="*/ 1112911 h 4542155"/>
              <a:gd name="connsiteX7" fmla="*/ 4838698 w 4857324"/>
              <a:gd name="connsiteY7" fmla="*/ 2808539 h 4542155"/>
              <a:gd name="connsiteX8" fmla="*/ 4857324 w 4857324"/>
              <a:gd name="connsiteY8" fmla="*/ 4542155 h 4542155"/>
              <a:gd name="connsiteX9" fmla="*/ 1115537 w 4857324"/>
              <a:gd name="connsiteY9" fmla="*/ 4448175 h 4542155"/>
              <a:gd name="connsiteX0" fmla="*/ 1115537 w 4866849"/>
              <a:gd name="connsiteY0" fmla="*/ 4448175 h 4484469"/>
              <a:gd name="connsiteX1" fmla="*/ 0 w 4866849"/>
              <a:gd name="connsiteY1" fmla="*/ 4446659 h 4484469"/>
              <a:gd name="connsiteX2" fmla="*/ 895349 w 4866849"/>
              <a:gd name="connsiteY2" fmla="*/ 2617859 h 4484469"/>
              <a:gd name="connsiteX3" fmla="*/ 1733548 w 4866849"/>
              <a:gd name="connsiteY3" fmla="*/ 1636784 h 4484469"/>
              <a:gd name="connsiteX4" fmla="*/ 3152349 w 4866849"/>
              <a:gd name="connsiteY4" fmla="*/ 620663 h 4484469"/>
              <a:gd name="connsiteX5" fmla="*/ 4846261 w 4866849"/>
              <a:gd name="connsiteY5" fmla="*/ 0 h 4484469"/>
              <a:gd name="connsiteX6" fmla="*/ 4848224 w 4866849"/>
              <a:gd name="connsiteY6" fmla="*/ 1112911 h 4484469"/>
              <a:gd name="connsiteX7" fmla="*/ 4838698 w 4866849"/>
              <a:gd name="connsiteY7" fmla="*/ 2808539 h 4484469"/>
              <a:gd name="connsiteX8" fmla="*/ 4866849 w 4866849"/>
              <a:gd name="connsiteY8" fmla="*/ 4484469 h 4484469"/>
              <a:gd name="connsiteX9" fmla="*/ 1115537 w 4866849"/>
              <a:gd name="connsiteY9" fmla="*/ 4448175 h 4484469"/>
              <a:gd name="connsiteX0" fmla="*/ 1115537 w 5136185"/>
              <a:gd name="connsiteY0" fmla="*/ 4448175 h 4484469"/>
              <a:gd name="connsiteX1" fmla="*/ 0 w 5136185"/>
              <a:gd name="connsiteY1" fmla="*/ 4446659 h 4484469"/>
              <a:gd name="connsiteX2" fmla="*/ 895349 w 5136185"/>
              <a:gd name="connsiteY2" fmla="*/ 2617859 h 4484469"/>
              <a:gd name="connsiteX3" fmla="*/ 1733548 w 5136185"/>
              <a:gd name="connsiteY3" fmla="*/ 1636784 h 4484469"/>
              <a:gd name="connsiteX4" fmla="*/ 3152349 w 5136185"/>
              <a:gd name="connsiteY4" fmla="*/ 620663 h 4484469"/>
              <a:gd name="connsiteX5" fmla="*/ 4846261 w 5136185"/>
              <a:gd name="connsiteY5" fmla="*/ 0 h 4484469"/>
              <a:gd name="connsiteX6" fmla="*/ 4848224 w 5136185"/>
              <a:gd name="connsiteY6" fmla="*/ 1112911 h 4484469"/>
              <a:gd name="connsiteX7" fmla="*/ 4838698 w 5136185"/>
              <a:gd name="connsiteY7" fmla="*/ 2808539 h 4484469"/>
              <a:gd name="connsiteX8" fmla="*/ 4866849 w 5136185"/>
              <a:gd name="connsiteY8" fmla="*/ 4484469 h 4484469"/>
              <a:gd name="connsiteX9" fmla="*/ 1115537 w 5136185"/>
              <a:gd name="connsiteY9" fmla="*/ 4448175 h 4484469"/>
              <a:gd name="connsiteX0" fmla="*/ 1115537 w 4866849"/>
              <a:gd name="connsiteY0" fmla="*/ 4448175 h 4484469"/>
              <a:gd name="connsiteX1" fmla="*/ 0 w 4866849"/>
              <a:gd name="connsiteY1" fmla="*/ 4446659 h 4484469"/>
              <a:gd name="connsiteX2" fmla="*/ 895349 w 4866849"/>
              <a:gd name="connsiteY2" fmla="*/ 2617859 h 4484469"/>
              <a:gd name="connsiteX3" fmla="*/ 1733548 w 4866849"/>
              <a:gd name="connsiteY3" fmla="*/ 1636784 h 4484469"/>
              <a:gd name="connsiteX4" fmla="*/ 3152349 w 4866849"/>
              <a:gd name="connsiteY4" fmla="*/ 620663 h 4484469"/>
              <a:gd name="connsiteX5" fmla="*/ 4846261 w 4866849"/>
              <a:gd name="connsiteY5" fmla="*/ 0 h 4484469"/>
              <a:gd name="connsiteX6" fmla="*/ 4848224 w 4866849"/>
              <a:gd name="connsiteY6" fmla="*/ 1112911 h 4484469"/>
              <a:gd name="connsiteX7" fmla="*/ 4838698 w 4866849"/>
              <a:gd name="connsiteY7" fmla="*/ 2808539 h 4484469"/>
              <a:gd name="connsiteX8" fmla="*/ 4866849 w 4866849"/>
              <a:gd name="connsiteY8" fmla="*/ 4484469 h 4484469"/>
              <a:gd name="connsiteX9" fmla="*/ 1115537 w 4866849"/>
              <a:gd name="connsiteY9" fmla="*/ 4448175 h 4484469"/>
              <a:gd name="connsiteX0" fmla="*/ 1115537 w 5144833"/>
              <a:gd name="connsiteY0" fmla="*/ 4448175 h 4599579"/>
              <a:gd name="connsiteX1" fmla="*/ 0 w 5144833"/>
              <a:gd name="connsiteY1" fmla="*/ 4446659 h 4599579"/>
              <a:gd name="connsiteX2" fmla="*/ 895349 w 5144833"/>
              <a:gd name="connsiteY2" fmla="*/ 2617859 h 4599579"/>
              <a:gd name="connsiteX3" fmla="*/ 1733548 w 5144833"/>
              <a:gd name="connsiteY3" fmla="*/ 1636784 h 4599579"/>
              <a:gd name="connsiteX4" fmla="*/ 3152349 w 5144833"/>
              <a:gd name="connsiteY4" fmla="*/ 620663 h 4599579"/>
              <a:gd name="connsiteX5" fmla="*/ 4846261 w 5144833"/>
              <a:gd name="connsiteY5" fmla="*/ 0 h 4599579"/>
              <a:gd name="connsiteX6" fmla="*/ 4848224 w 5144833"/>
              <a:gd name="connsiteY6" fmla="*/ 1112911 h 4599579"/>
              <a:gd name="connsiteX7" fmla="*/ 4867273 w 5144833"/>
              <a:gd name="connsiteY7" fmla="*/ 2808539 h 4599579"/>
              <a:gd name="connsiteX8" fmla="*/ 4866849 w 5144833"/>
              <a:gd name="connsiteY8" fmla="*/ 4484469 h 4599579"/>
              <a:gd name="connsiteX9" fmla="*/ 1115537 w 5144833"/>
              <a:gd name="connsiteY9" fmla="*/ 4448175 h 4599579"/>
              <a:gd name="connsiteX0" fmla="*/ 1115537 w 4867273"/>
              <a:gd name="connsiteY0" fmla="*/ 4448175 h 4599579"/>
              <a:gd name="connsiteX1" fmla="*/ 0 w 4867273"/>
              <a:gd name="connsiteY1" fmla="*/ 4446659 h 4599579"/>
              <a:gd name="connsiteX2" fmla="*/ 895349 w 4867273"/>
              <a:gd name="connsiteY2" fmla="*/ 2617859 h 4599579"/>
              <a:gd name="connsiteX3" fmla="*/ 1733548 w 4867273"/>
              <a:gd name="connsiteY3" fmla="*/ 1636784 h 4599579"/>
              <a:gd name="connsiteX4" fmla="*/ 3152349 w 4867273"/>
              <a:gd name="connsiteY4" fmla="*/ 620663 h 4599579"/>
              <a:gd name="connsiteX5" fmla="*/ 4846261 w 4867273"/>
              <a:gd name="connsiteY5" fmla="*/ 0 h 4599579"/>
              <a:gd name="connsiteX6" fmla="*/ 4848224 w 4867273"/>
              <a:gd name="connsiteY6" fmla="*/ 1112911 h 4599579"/>
              <a:gd name="connsiteX7" fmla="*/ 4867273 w 4867273"/>
              <a:gd name="connsiteY7" fmla="*/ 2808539 h 4599579"/>
              <a:gd name="connsiteX8" fmla="*/ 4866849 w 4867273"/>
              <a:gd name="connsiteY8" fmla="*/ 4484469 h 4599579"/>
              <a:gd name="connsiteX9" fmla="*/ 1115537 w 4867273"/>
              <a:gd name="connsiteY9" fmla="*/ 4448175 h 4599579"/>
              <a:gd name="connsiteX0" fmla="*/ 1115537 w 4867273"/>
              <a:gd name="connsiteY0" fmla="*/ 4448175 h 4599579"/>
              <a:gd name="connsiteX1" fmla="*/ 0 w 4867273"/>
              <a:gd name="connsiteY1" fmla="*/ 4446659 h 4599579"/>
              <a:gd name="connsiteX2" fmla="*/ 895349 w 4867273"/>
              <a:gd name="connsiteY2" fmla="*/ 2617859 h 4599579"/>
              <a:gd name="connsiteX3" fmla="*/ 1733548 w 4867273"/>
              <a:gd name="connsiteY3" fmla="*/ 1636784 h 4599579"/>
              <a:gd name="connsiteX4" fmla="*/ 3152349 w 4867273"/>
              <a:gd name="connsiteY4" fmla="*/ 620663 h 4599579"/>
              <a:gd name="connsiteX5" fmla="*/ 4846261 w 4867273"/>
              <a:gd name="connsiteY5" fmla="*/ 0 h 4599579"/>
              <a:gd name="connsiteX6" fmla="*/ 4848224 w 4867273"/>
              <a:gd name="connsiteY6" fmla="*/ 1112911 h 4599579"/>
              <a:gd name="connsiteX7" fmla="*/ 4867273 w 4867273"/>
              <a:gd name="connsiteY7" fmla="*/ 2808539 h 4599579"/>
              <a:gd name="connsiteX8" fmla="*/ 4866849 w 4867273"/>
              <a:gd name="connsiteY8" fmla="*/ 4484469 h 4599579"/>
              <a:gd name="connsiteX9" fmla="*/ 1115537 w 4867273"/>
              <a:gd name="connsiteY9" fmla="*/ 4448175 h 4599579"/>
              <a:gd name="connsiteX0" fmla="*/ 1115537 w 4867274"/>
              <a:gd name="connsiteY0" fmla="*/ 4448175 h 4599579"/>
              <a:gd name="connsiteX1" fmla="*/ 0 w 4867274"/>
              <a:gd name="connsiteY1" fmla="*/ 4446659 h 4599579"/>
              <a:gd name="connsiteX2" fmla="*/ 895349 w 4867274"/>
              <a:gd name="connsiteY2" fmla="*/ 2617859 h 4599579"/>
              <a:gd name="connsiteX3" fmla="*/ 1733548 w 4867274"/>
              <a:gd name="connsiteY3" fmla="*/ 1636784 h 4599579"/>
              <a:gd name="connsiteX4" fmla="*/ 3152349 w 4867274"/>
              <a:gd name="connsiteY4" fmla="*/ 620663 h 4599579"/>
              <a:gd name="connsiteX5" fmla="*/ 4846261 w 4867274"/>
              <a:gd name="connsiteY5" fmla="*/ 0 h 4599579"/>
              <a:gd name="connsiteX6" fmla="*/ 4867274 w 4867274"/>
              <a:gd name="connsiteY6" fmla="*/ 1112911 h 4599579"/>
              <a:gd name="connsiteX7" fmla="*/ 4867273 w 4867274"/>
              <a:gd name="connsiteY7" fmla="*/ 2808539 h 4599579"/>
              <a:gd name="connsiteX8" fmla="*/ 4866849 w 4867274"/>
              <a:gd name="connsiteY8" fmla="*/ 4484469 h 4599579"/>
              <a:gd name="connsiteX9" fmla="*/ 1115537 w 4867274"/>
              <a:gd name="connsiteY9" fmla="*/ 4448175 h 4599579"/>
              <a:gd name="connsiteX0" fmla="*/ 1115537 w 4867274"/>
              <a:gd name="connsiteY0" fmla="*/ 4448175 h 4599579"/>
              <a:gd name="connsiteX1" fmla="*/ 0 w 4867274"/>
              <a:gd name="connsiteY1" fmla="*/ 4446659 h 4599579"/>
              <a:gd name="connsiteX2" fmla="*/ 895349 w 4867274"/>
              <a:gd name="connsiteY2" fmla="*/ 2617859 h 4599579"/>
              <a:gd name="connsiteX3" fmla="*/ 1733548 w 4867274"/>
              <a:gd name="connsiteY3" fmla="*/ 1636784 h 4599579"/>
              <a:gd name="connsiteX4" fmla="*/ 3152349 w 4867274"/>
              <a:gd name="connsiteY4" fmla="*/ 620663 h 4599579"/>
              <a:gd name="connsiteX5" fmla="*/ 4846261 w 4867274"/>
              <a:gd name="connsiteY5" fmla="*/ 0 h 4599579"/>
              <a:gd name="connsiteX6" fmla="*/ 4867274 w 4867274"/>
              <a:gd name="connsiteY6" fmla="*/ 1112911 h 4599579"/>
              <a:gd name="connsiteX7" fmla="*/ 4867273 w 4867274"/>
              <a:gd name="connsiteY7" fmla="*/ 2808539 h 4599579"/>
              <a:gd name="connsiteX8" fmla="*/ 4866849 w 4867274"/>
              <a:gd name="connsiteY8" fmla="*/ 4484469 h 4599579"/>
              <a:gd name="connsiteX9" fmla="*/ 1115537 w 4867274"/>
              <a:gd name="connsiteY9" fmla="*/ 4448175 h 4599579"/>
              <a:gd name="connsiteX0" fmla="*/ 1115537 w 4867274"/>
              <a:gd name="connsiteY0" fmla="*/ 4448175 h 4599579"/>
              <a:gd name="connsiteX1" fmla="*/ 0 w 4867274"/>
              <a:gd name="connsiteY1" fmla="*/ 4446659 h 4599579"/>
              <a:gd name="connsiteX2" fmla="*/ 895349 w 4867274"/>
              <a:gd name="connsiteY2" fmla="*/ 2617859 h 4599579"/>
              <a:gd name="connsiteX3" fmla="*/ 1733548 w 4867274"/>
              <a:gd name="connsiteY3" fmla="*/ 1636784 h 4599579"/>
              <a:gd name="connsiteX4" fmla="*/ 3152349 w 4867274"/>
              <a:gd name="connsiteY4" fmla="*/ 620663 h 4599579"/>
              <a:gd name="connsiteX5" fmla="*/ 4846261 w 4867274"/>
              <a:gd name="connsiteY5" fmla="*/ 0 h 4599579"/>
              <a:gd name="connsiteX6" fmla="*/ 4867274 w 4867274"/>
              <a:gd name="connsiteY6" fmla="*/ 1112911 h 4599579"/>
              <a:gd name="connsiteX7" fmla="*/ 4867273 w 4867274"/>
              <a:gd name="connsiteY7" fmla="*/ 2808539 h 4599579"/>
              <a:gd name="connsiteX8" fmla="*/ 4866849 w 4867274"/>
              <a:gd name="connsiteY8" fmla="*/ 4484469 h 4599579"/>
              <a:gd name="connsiteX9" fmla="*/ 1115537 w 4867274"/>
              <a:gd name="connsiteY9" fmla="*/ 4448175 h 4599579"/>
              <a:gd name="connsiteX0" fmla="*/ 1115537 w 4893886"/>
              <a:gd name="connsiteY0" fmla="*/ 4448175 h 4599579"/>
              <a:gd name="connsiteX1" fmla="*/ 0 w 4893886"/>
              <a:gd name="connsiteY1" fmla="*/ 4446659 h 4599579"/>
              <a:gd name="connsiteX2" fmla="*/ 895349 w 4893886"/>
              <a:gd name="connsiteY2" fmla="*/ 2617859 h 4599579"/>
              <a:gd name="connsiteX3" fmla="*/ 1733548 w 4893886"/>
              <a:gd name="connsiteY3" fmla="*/ 1636784 h 4599579"/>
              <a:gd name="connsiteX4" fmla="*/ 3152349 w 4893886"/>
              <a:gd name="connsiteY4" fmla="*/ 620663 h 4599579"/>
              <a:gd name="connsiteX5" fmla="*/ 4893886 w 4893886"/>
              <a:gd name="connsiteY5" fmla="*/ 0 h 4599579"/>
              <a:gd name="connsiteX6" fmla="*/ 4867274 w 4893886"/>
              <a:gd name="connsiteY6" fmla="*/ 1112911 h 4599579"/>
              <a:gd name="connsiteX7" fmla="*/ 4867273 w 4893886"/>
              <a:gd name="connsiteY7" fmla="*/ 2808539 h 4599579"/>
              <a:gd name="connsiteX8" fmla="*/ 4866849 w 4893886"/>
              <a:gd name="connsiteY8" fmla="*/ 4484469 h 4599579"/>
              <a:gd name="connsiteX9" fmla="*/ 1115537 w 4893886"/>
              <a:gd name="connsiteY9" fmla="*/ 4448175 h 4599579"/>
              <a:gd name="connsiteX0" fmla="*/ 1115537 w 4867274"/>
              <a:gd name="connsiteY0" fmla="*/ 4448175 h 4599579"/>
              <a:gd name="connsiteX1" fmla="*/ 0 w 4867274"/>
              <a:gd name="connsiteY1" fmla="*/ 4446659 h 4599579"/>
              <a:gd name="connsiteX2" fmla="*/ 895349 w 4867274"/>
              <a:gd name="connsiteY2" fmla="*/ 2617859 h 4599579"/>
              <a:gd name="connsiteX3" fmla="*/ 1733548 w 4867274"/>
              <a:gd name="connsiteY3" fmla="*/ 1636784 h 4599579"/>
              <a:gd name="connsiteX4" fmla="*/ 3152349 w 4867274"/>
              <a:gd name="connsiteY4" fmla="*/ 620663 h 4599579"/>
              <a:gd name="connsiteX5" fmla="*/ 4855786 w 4867274"/>
              <a:gd name="connsiteY5" fmla="*/ 0 h 4599579"/>
              <a:gd name="connsiteX6" fmla="*/ 4867274 w 4867274"/>
              <a:gd name="connsiteY6" fmla="*/ 1112911 h 4599579"/>
              <a:gd name="connsiteX7" fmla="*/ 4867273 w 4867274"/>
              <a:gd name="connsiteY7" fmla="*/ 2808539 h 4599579"/>
              <a:gd name="connsiteX8" fmla="*/ 4866849 w 4867274"/>
              <a:gd name="connsiteY8" fmla="*/ 4484469 h 4599579"/>
              <a:gd name="connsiteX9" fmla="*/ 1115537 w 4867274"/>
              <a:gd name="connsiteY9" fmla="*/ 4448175 h 4599579"/>
              <a:gd name="connsiteX0" fmla="*/ 1115537 w 4985424"/>
              <a:gd name="connsiteY0" fmla="*/ 4448175 h 4599579"/>
              <a:gd name="connsiteX1" fmla="*/ 0 w 4985424"/>
              <a:gd name="connsiteY1" fmla="*/ 4446659 h 4599579"/>
              <a:gd name="connsiteX2" fmla="*/ 895349 w 4985424"/>
              <a:gd name="connsiteY2" fmla="*/ 2617859 h 4599579"/>
              <a:gd name="connsiteX3" fmla="*/ 1733548 w 4985424"/>
              <a:gd name="connsiteY3" fmla="*/ 1636784 h 4599579"/>
              <a:gd name="connsiteX4" fmla="*/ 3152349 w 4985424"/>
              <a:gd name="connsiteY4" fmla="*/ 620663 h 4599579"/>
              <a:gd name="connsiteX5" fmla="*/ 4855786 w 4985424"/>
              <a:gd name="connsiteY5" fmla="*/ 0 h 4599579"/>
              <a:gd name="connsiteX6" fmla="*/ 4867274 w 4985424"/>
              <a:gd name="connsiteY6" fmla="*/ 1112911 h 4599579"/>
              <a:gd name="connsiteX7" fmla="*/ 4867273 w 4985424"/>
              <a:gd name="connsiteY7" fmla="*/ 2808539 h 4599579"/>
              <a:gd name="connsiteX8" fmla="*/ 4866849 w 4985424"/>
              <a:gd name="connsiteY8" fmla="*/ 4484469 h 4599579"/>
              <a:gd name="connsiteX9" fmla="*/ 1115537 w 4985424"/>
              <a:gd name="connsiteY9" fmla="*/ 4448175 h 4599579"/>
              <a:gd name="connsiteX0" fmla="*/ 1115537 w 4867274"/>
              <a:gd name="connsiteY0" fmla="*/ 4448175 h 4599579"/>
              <a:gd name="connsiteX1" fmla="*/ 0 w 4867274"/>
              <a:gd name="connsiteY1" fmla="*/ 4446659 h 4599579"/>
              <a:gd name="connsiteX2" fmla="*/ 895349 w 4867274"/>
              <a:gd name="connsiteY2" fmla="*/ 2617859 h 4599579"/>
              <a:gd name="connsiteX3" fmla="*/ 1733548 w 4867274"/>
              <a:gd name="connsiteY3" fmla="*/ 1636784 h 4599579"/>
              <a:gd name="connsiteX4" fmla="*/ 3152349 w 4867274"/>
              <a:gd name="connsiteY4" fmla="*/ 620663 h 4599579"/>
              <a:gd name="connsiteX5" fmla="*/ 4855786 w 4867274"/>
              <a:gd name="connsiteY5" fmla="*/ 0 h 4599579"/>
              <a:gd name="connsiteX6" fmla="*/ 4867274 w 4867274"/>
              <a:gd name="connsiteY6" fmla="*/ 1112911 h 4599579"/>
              <a:gd name="connsiteX7" fmla="*/ 4867273 w 4867274"/>
              <a:gd name="connsiteY7" fmla="*/ 2808539 h 4599579"/>
              <a:gd name="connsiteX8" fmla="*/ 4866849 w 4867274"/>
              <a:gd name="connsiteY8" fmla="*/ 4484469 h 4599579"/>
              <a:gd name="connsiteX9" fmla="*/ 1115537 w 4867274"/>
              <a:gd name="connsiteY9" fmla="*/ 4448175 h 4599579"/>
              <a:gd name="connsiteX0" fmla="*/ 1115537 w 4867274"/>
              <a:gd name="connsiteY0" fmla="*/ 4448175 h 4484469"/>
              <a:gd name="connsiteX1" fmla="*/ 0 w 4867274"/>
              <a:gd name="connsiteY1" fmla="*/ 4446659 h 4484469"/>
              <a:gd name="connsiteX2" fmla="*/ 895349 w 4867274"/>
              <a:gd name="connsiteY2" fmla="*/ 2617859 h 4484469"/>
              <a:gd name="connsiteX3" fmla="*/ 1733548 w 4867274"/>
              <a:gd name="connsiteY3" fmla="*/ 1636784 h 4484469"/>
              <a:gd name="connsiteX4" fmla="*/ 3152349 w 4867274"/>
              <a:gd name="connsiteY4" fmla="*/ 620663 h 4484469"/>
              <a:gd name="connsiteX5" fmla="*/ 4855786 w 4867274"/>
              <a:gd name="connsiteY5" fmla="*/ 0 h 4484469"/>
              <a:gd name="connsiteX6" fmla="*/ 4867274 w 4867274"/>
              <a:gd name="connsiteY6" fmla="*/ 1112911 h 4484469"/>
              <a:gd name="connsiteX7" fmla="*/ 4867273 w 4867274"/>
              <a:gd name="connsiteY7" fmla="*/ 2808539 h 4484469"/>
              <a:gd name="connsiteX8" fmla="*/ 4866849 w 4867274"/>
              <a:gd name="connsiteY8" fmla="*/ 4484469 h 4484469"/>
              <a:gd name="connsiteX9" fmla="*/ 1115537 w 4867274"/>
              <a:gd name="connsiteY9" fmla="*/ 4448175 h 4484469"/>
              <a:gd name="connsiteX0" fmla="*/ 1115537 w 4867274"/>
              <a:gd name="connsiteY0" fmla="*/ 4448175 h 4484469"/>
              <a:gd name="connsiteX1" fmla="*/ 0 w 4867274"/>
              <a:gd name="connsiteY1" fmla="*/ 4446659 h 4484469"/>
              <a:gd name="connsiteX2" fmla="*/ 895349 w 4867274"/>
              <a:gd name="connsiteY2" fmla="*/ 2617859 h 4484469"/>
              <a:gd name="connsiteX3" fmla="*/ 1733548 w 4867274"/>
              <a:gd name="connsiteY3" fmla="*/ 1636784 h 4484469"/>
              <a:gd name="connsiteX4" fmla="*/ 3152349 w 4867274"/>
              <a:gd name="connsiteY4" fmla="*/ 620663 h 4484469"/>
              <a:gd name="connsiteX5" fmla="*/ 4855786 w 4867274"/>
              <a:gd name="connsiteY5" fmla="*/ 0 h 4484469"/>
              <a:gd name="connsiteX6" fmla="*/ 4867274 w 4867274"/>
              <a:gd name="connsiteY6" fmla="*/ 1112911 h 4484469"/>
              <a:gd name="connsiteX7" fmla="*/ 4867273 w 4867274"/>
              <a:gd name="connsiteY7" fmla="*/ 2808539 h 4484469"/>
              <a:gd name="connsiteX8" fmla="*/ 4866849 w 4867274"/>
              <a:gd name="connsiteY8" fmla="*/ 4484469 h 4484469"/>
              <a:gd name="connsiteX9" fmla="*/ 1115537 w 4867274"/>
              <a:gd name="connsiteY9" fmla="*/ 4448175 h 4484469"/>
              <a:gd name="connsiteX0" fmla="*/ 1115537 w 4867274"/>
              <a:gd name="connsiteY0" fmla="*/ 4448175 h 4455626"/>
              <a:gd name="connsiteX1" fmla="*/ 0 w 4867274"/>
              <a:gd name="connsiteY1" fmla="*/ 4446659 h 4455626"/>
              <a:gd name="connsiteX2" fmla="*/ 895349 w 4867274"/>
              <a:gd name="connsiteY2" fmla="*/ 2617859 h 4455626"/>
              <a:gd name="connsiteX3" fmla="*/ 1733548 w 4867274"/>
              <a:gd name="connsiteY3" fmla="*/ 1636784 h 4455626"/>
              <a:gd name="connsiteX4" fmla="*/ 3152349 w 4867274"/>
              <a:gd name="connsiteY4" fmla="*/ 620663 h 4455626"/>
              <a:gd name="connsiteX5" fmla="*/ 4855786 w 4867274"/>
              <a:gd name="connsiteY5" fmla="*/ 0 h 4455626"/>
              <a:gd name="connsiteX6" fmla="*/ 4867274 w 4867274"/>
              <a:gd name="connsiteY6" fmla="*/ 1112911 h 4455626"/>
              <a:gd name="connsiteX7" fmla="*/ 4867273 w 4867274"/>
              <a:gd name="connsiteY7" fmla="*/ 2808539 h 4455626"/>
              <a:gd name="connsiteX8" fmla="*/ 4866849 w 4867274"/>
              <a:gd name="connsiteY8" fmla="*/ 4455626 h 4455626"/>
              <a:gd name="connsiteX9" fmla="*/ 1115537 w 4867274"/>
              <a:gd name="connsiteY9" fmla="*/ 4448175 h 4455626"/>
              <a:gd name="connsiteX0" fmla="*/ 1115537 w 4867274"/>
              <a:gd name="connsiteY0" fmla="*/ 4448175 h 4448175"/>
              <a:gd name="connsiteX1" fmla="*/ 0 w 4867274"/>
              <a:gd name="connsiteY1" fmla="*/ 4446659 h 4448175"/>
              <a:gd name="connsiteX2" fmla="*/ 895349 w 4867274"/>
              <a:gd name="connsiteY2" fmla="*/ 2617859 h 4448175"/>
              <a:gd name="connsiteX3" fmla="*/ 1733548 w 4867274"/>
              <a:gd name="connsiteY3" fmla="*/ 1636784 h 4448175"/>
              <a:gd name="connsiteX4" fmla="*/ 3152349 w 4867274"/>
              <a:gd name="connsiteY4" fmla="*/ 620663 h 4448175"/>
              <a:gd name="connsiteX5" fmla="*/ 4855786 w 4867274"/>
              <a:gd name="connsiteY5" fmla="*/ 0 h 4448175"/>
              <a:gd name="connsiteX6" fmla="*/ 4867274 w 4867274"/>
              <a:gd name="connsiteY6" fmla="*/ 1112911 h 4448175"/>
              <a:gd name="connsiteX7" fmla="*/ 4867273 w 4867274"/>
              <a:gd name="connsiteY7" fmla="*/ 2808539 h 4448175"/>
              <a:gd name="connsiteX8" fmla="*/ 4866849 w 4867274"/>
              <a:gd name="connsiteY8" fmla="*/ 4446012 h 4448175"/>
              <a:gd name="connsiteX9" fmla="*/ 1115537 w 4867274"/>
              <a:gd name="connsiteY9" fmla="*/ 4448175 h 4448175"/>
              <a:gd name="connsiteX0" fmla="*/ 1115537 w 4867274"/>
              <a:gd name="connsiteY0" fmla="*/ 4448175 h 4448175"/>
              <a:gd name="connsiteX1" fmla="*/ 0 w 4867274"/>
              <a:gd name="connsiteY1" fmla="*/ 4446659 h 4448175"/>
              <a:gd name="connsiteX2" fmla="*/ 895349 w 4867274"/>
              <a:gd name="connsiteY2" fmla="*/ 2617859 h 4448175"/>
              <a:gd name="connsiteX3" fmla="*/ 1733548 w 4867274"/>
              <a:gd name="connsiteY3" fmla="*/ 1636784 h 4448175"/>
              <a:gd name="connsiteX4" fmla="*/ 3152349 w 4867274"/>
              <a:gd name="connsiteY4" fmla="*/ 620663 h 4448175"/>
              <a:gd name="connsiteX5" fmla="*/ 4865311 w 4867274"/>
              <a:gd name="connsiteY5" fmla="*/ 0 h 4448175"/>
              <a:gd name="connsiteX6" fmla="*/ 4867274 w 4867274"/>
              <a:gd name="connsiteY6" fmla="*/ 1112911 h 4448175"/>
              <a:gd name="connsiteX7" fmla="*/ 4867273 w 4867274"/>
              <a:gd name="connsiteY7" fmla="*/ 2808539 h 4448175"/>
              <a:gd name="connsiteX8" fmla="*/ 4866849 w 4867274"/>
              <a:gd name="connsiteY8" fmla="*/ 4446012 h 4448175"/>
              <a:gd name="connsiteX9" fmla="*/ 1115537 w 4867274"/>
              <a:gd name="connsiteY9" fmla="*/ 4448175 h 4448175"/>
              <a:gd name="connsiteX0" fmla="*/ 1115537 w 4867274"/>
              <a:gd name="connsiteY0" fmla="*/ 4448175 h 4448175"/>
              <a:gd name="connsiteX1" fmla="*/ 0 w 4867274"/>
              <a:gd name="connsiteY1" fmla="*/ 4446659 h 4448175"/>
              <a:gd name="connsiteX2" fmla="*/ 895349 w 4867274"/>
              <a:gd name="connsiteY2" fmla="*/ 2617859 h 4448175"/>
              <a:gd name="connsiteX3" fmla="*/ 1733548 w 4867274"/>
              <a:gd name="connsiteY3" fmla="*/ 1636784 h 4448175"/>
              <a:gd name="connsiteX4" fmla="*/ 3152349 w 4867274"/>
              <a:gd name="connsiteY4" fmla="*/ 620663 h 4448175"/>
              <a:gd name="connsiteX5" fmla="*/ 4865311 w 4867274"/>
              <a:gd name="connsiteY5" fmla="*/ 0 h 4448175"/>
              <a:gd name="connsiteX6" fmla="*/ 4867274 w 4867274"/>
              <a:gd name="connsiteY6" fmla="*/ 1112911 h 4448175"/>
              <a:gd name="connsiteX7" fmla="*/ 4867273 w 4867274"/>
              <a:gd name="connsiteY7" fmla="*/ 2808539 h 4448175"/>
              <a:gd name="connsiteX8" fmla="*/ 4866849 w 4867274"/>
              <a:gd name="connsiteY8" fmla="*/ 4446012 h 4448175"/>
              <a:gd name="connsiteX9" fmla="*/ 1115537 w 4867274"/>
              <a:gd name="connsiteY9" fmla="*/ 4448175 h 4448175"/>
              <a:gd name="connsiteX0" fmla="*/ 1115537 w 4867274"/>
              <a:gd name="connsiteY0" fmla="*/ 4448175 h 4485182"/>
              <a:gd name="connsiteX1" fmla="*/ 0 w 4867274"/>
              <a:gd name="connsiteY1" fmla="*/ 4485182 h 4485182"/>
              <a:gd name="connsiteX2" fmla="*/ 895349 w 4867274"/>
              <a:gd name="connsiteY2" fmla="*/ 2617859 h 4485182"/>
              <a:gd name="connsiteX3" fmla="*/ 1733548 w 4867274"/>
              <a:gd name="connsiteY3" fmla="*/ 1636784 h 4485182"/>
              <a:gd name="connsiteX4" fmla="*/ 3152349 w 4867274"/>
              <a:gd name="connsiteY4" fmla="*/ 620663 h 4485182"/>
              <a:gd name="connsiteX5" fmla="*/ 4865311 w 4867274"/>
              <a:gd name="connsiteY5" fmla="*/ 0 h 4485182"/>
              <a:gd name="connsiteX6" fmla="*/ 4867274 w 4867274"/>
              <a:gd name="connsiteY6" fmla="*/ 1112911 h 4485182"/>
              <a:gd name="connsiteX7" fmla="*/ 4867273 w 4867274"/>
              <a:gd name="connsiteY7" fmla="*/ 2808539 h 4485182"/>
              <a:gd name="connsiteX8" fmla="*/ 4866849 w 4867274"/>
              <a:gd name="connsiteY8" fmla="*/ 4446012 h 4485182"/>
              <a:gd name="connsiteX9" fmla="*/ 1115537 w 4867274"/>
              <a:gd name="connsiteY9" fmla="*/ 4448175 h 4485182"/>
              <a:gd name="connsiteX0" fmla="*/ 1125062 w 5144128"/>
              <a:gd name="connsiteY0" fmla="*/ 4477067 h 4575663"/>
              <a:gd name="connsiteX1" fmla="*/ 0 w 5144128"/>
              <a:gd name="connsiteY1" fmla="*/ 4485182 h 4575663"/>
              <a:gd name="connsiteX2" fmla="*/ 895349 w 5144128"/>
              <a:gd name="connsiteY2" fmla="*/ 2617859 h 4575663"/>
              <a:gd name="connsiteX3" fmla="*/ 1733548 w 5144128"/>
              <a:gd name="connsiteY3" fmla="*/ 1636784 h 4575663"/>
              <a:gd name="connsiteX4" fmla="*/ 3152349 w 5144128"/>
              <a:gd name="connsiteY4" fmla="*/ 620663 h 4575663"/>
              <a:gd name="connsiteX5" fmla="*/ 4865311 w 5144128"/>
              <a:gd name="connsiteY5" fmla="*/ 0 h 4575663"/>
              <a:gd name="connsiteX6" fmla="*/ 4867274 w 5144128"/>
              <a:gd name="connsiteY6" fmla="*/ 1112911 h 4575663"/>
              <a:gd name="connsiteX7" fmla="*/ 4867273 w 5144128"/>
              <a:gd name="connsiteY7" fmla="*/ 2808539 h 4575663"/>
              <a:gd name="connsiteX8" fmla="*/ 4866849 w 5144128"/>
              <a:gd name="connsiteY8" fmla="*/ 4446012 h 4575663"/>
              <a:gd name="connsiteX9" fmla="*/ 1125062 w 5144128"/>
              <a:gd name="connsiteY9" fmla="*/ 4477067 h 4575663"/>
              <a:gd name="connsiteX0" fmla="*/ 1125062 w 5144128"/>
              <a:gd name="connsiteY0" fmla="*/ 4477067 h 4606198"/>
              <a:gd name="connsiteX1" fmla="*/ 0 w 5144128"/>
              <a:gd name="connsiteY1" fmla="*/ 4485182 h 4606198"/>
              <a:gd name="connsiteX2" fmla="*/ 895349 w 5144128"/>
              <a:gd name="connsiteY2" fmla="*/ 2617859 h 4606198"/>
              <a:gd name="connsiteX3" fmla="*/ 1733548 w 5144128"/>
              <a:gd name="connsiteY3" fmla="*/ 1636784 h 4606198"/>
              <a:gd name="connsiteX4" fmla="*/ 3152349 w 5144128"/>
              <a:gd name="connsiteY4" fmla="*/ 620663 h 4606198"/>
              <a:gd name="connsiteX5" fmla="*/ 4865311 w 5144128"/>
              <a:gd name="connsiteY5" fmla="*/ 0 h 4606198"/>
              <a:gd name="connsiteX6" fmla="*/ 4867274 w 5144128"/>
              <a:gd name="connsiteY6" fmla="*/ 1112911 h 4606198"/>
              <a:gd name="connsiteX7" fmla="*/ 4867273 w 5144128"/>
              <a:gd name="connsiteY7" fmla="*/ 2808539 h 4606198"/>
              <a:gd name="connsiteX8" fmla="*/ 4866849 w 5144128"/>
              <a:gd name="connsiteY8" fmla="*/ 4484534 h 4606198"/>
              <a:gd name="connsiteX9" fmla="*/ 1125062 w 5144128"/>
              <a:gd name="connsiteY9" fmla="*/ 4477067 h 4606198"/>
              <a:gd name="connsiteX0" fmla="*/ 1125062 w 5144128"/>
              <a:gd name="connsiteY0" fmla="*/ 4477067 h 4485182"/>
              <a:gd name="connsiteX1" fmla="*/ 0 w 5144128"/>
              <a:gd name="connsiteY1" fmla="*/ 4485182 h 4485182"/>
              <a:gd name="connsiteX2" fmla="*/ 895349 w 5144128"/>
              <a:gd name="connsiteY2" fmla="*/ 2617859 h 4485182"/>
              <a:gd name="connsiteX3" fmla="*/ 1733548 w 5144128"/>
              <a:gd name="connsiteY3" fmla="*/ 1636784 h 4485182"/>
              <a:gd name="connsiteX4" fmla="*/ 3152349 w 5144128"/>
              <a:gd name="connsiteY4" fmla="*/ 620663 h 4485182"/>
              <a:gd name="connsiteX5" fmla="*/ 4865311 w 5144128"/>
              <a:gd name="connsiteY5" fmla="*/ 0 h 4485182"/>
              <a:gd name="connsiteX6" fmla="*/ 4867274 w 5144128"/>
              <a:gd name="connsiteY6" fmla="*/ 1112911 h 4485182"/>
              <a:gd name="connsiteX7" fmla="*/ 4867273 w 5144128"/>
              <a:gd name="connsiteY7" fmla="*/ 2808539 h 4485182"/>
              <a:gd name="connsiteX8" fmla="*/ 4866849 w 5144128"/>
              <a:gd name="connsiteY8" fmla="*/ 4484534 h 4485182"/>
              <a:gd name="connsiteX9" fmla="*/ 1125062 w 5144128"/>
              <a:gd name="connsiteY9" fmla="*/ 4477067 h 4485182"/>
              <a:gd name="connsiteX0" fmla="*/ 1125062 w 4867274"/>
              <a:gd name="connsiteY0" fmla="*/ 4477067 h 4485182"/>
              <a:gd name="connsiteX1" fmla="*/ 0 w 4867274"/>
              <a:gd name="connsiteY1" fmla="*/ 4485182 h 4485182"/>
              <a:gd name="connsiteX2" fmla="*/ 895349 w 4867274"/>
              <a:gd name="connsiteY2" fmla="*/ 2617859 h 4485182"/>
              <a:gd name="connsiteX3" fmla="*/ 1733548 w 4867274"/>
              <a:gd name="connsiteY3" fmla="*/ 1636784 h 4485182"/>
              <a:gd name="connsiteX4" fmla="*/ 3152349 w 4867274"/>
              <a:gd name="connsiteY4" fmla="*/ 620663 h 4485182"/>
              <a:gd name="connsiteX5" fmla="*/ 4865311 w 4867274"/>
              <a:gd name="connsiteY5" fmla="*/ 0 h 4485182"/>
              <a:gd name="connsiteX6" fmla="*/ 4867274 w 4867274"/>
              <a:gd name="connsiteY6" fmla="*/ 1112911 h 4485182"/>
              <a:gd name="connsiteX7" fmla="*/ 4867273 w 4867274"/>
              <a:gd name="connsiteY7" fmla="*/ 2808539 h 4485182"/>
              <a:gd name="connsiteX8" fmla="*/ 4866849 w 4867274"/>
              <a:gd name="connsiteY8" fmla="*/ 4484534 h 4485182"/>
              <a:gd name="connsiteX9" fmla="*/ 1125062 w 4867274"/>
              <a:gd name="connsiteY9" fmla="*/ 4477067 h 4485182"/>
              <a:gd name="connsiteX0" fmla="*/ 1125062 w 4867274"/>
              <a:gd name="connsiteY0" fmla="*/ 4477067 h 4485182"/>
              <a:gd name="connsiteX1" fmla="*/ 0 w 4867274"/>
              <a:gd name="connsiteY1" fmla="*/ 4485182 h 4485182"/>
              <a:gd name="connsiteX2" fmla="*/ 895349 w 4867274"/>
              <a:gd name="connsiteY2" fmla="*/ 2617859 h 4485182"/>
              <a:gd name="connsiteX3" fmla="*/ 1733548 w 4867274"/>
              <a:gd name="connsiteY3" fmla="*/ 1636784 h 4485182"/>
              <a:gd name="connsiteX4" fmla="*/ 3152349 w 4867274"/>
              <a:gd name="connsiteY4" fmla="*/ 620663 h 4485182"/>
              <a:gd name="connsiteX5" fmla="*/ 4865311 w 4867274"/>
              <a:gd name="connsiteY5" fmla="*/ 0 h 4485182"/>
              <a:gd name="connsiteX6" fmla="*/ 4867274 w 4867274"/>
              <a:gd name="connsiteY6" fmla="*/ 1112911 h 4485182"/>
              <a:gd name="connsiteX7" fmla="*/ 4867273 w 4867274"/>
              <a:gd name="connsiteY7" fmla="*/ 2808539 h 4485182"/>
              <a:gd name="connsiteX8" fmla="*/ 4866849 w 4867274"/>
              <a:gd name="connsiteY8" fmla="*/ 4484534 h 4485182"/>
              <a:gd name="connsiteX9" fmla="*/ 1125062 w 4867274"/>
              <a:gd name="connsiteY9" fmla="*/ 4477067 h 4485182"/>
              <a:gd name="connsiteX0" fmla="*/ 1125062 w 4867274"/>
              <a:gd name="connsiteY0" fmla="*/ 4477067 h 4485182"/>
              <a:gd name="connsiteX1" fmla="*/ 0 w 4867274"/>
              <a:gd name="connsiteY1" fmla="*/ 4485182 h 4485182"/>
              <a:gd name="connsiteX2" fmla="*/ 895349 w 4867274"/>
              <a:gd name="connsiteY2" fmla="*/ 2617859 h 4485182"/>
              <a:gd name="connsiteX3" fmla="*/ 1733548 w 4867274"/>
              <a:gd name="connsiteY3" fmla="*/ 1636784 h 4485182"/>
              <a:gd name="connsiteX4" fmla="*/ 3152349 w 4867274"/>
              <a:gd name="connsiteY4" fmla="*/ 620663 h 4485182"/>
              <a:gd name="connsiteX5" fmla="*/ 4865311 w 4867274"/>
              <a:gd name="connsiteY5" fmla="*/ 0 h 4485182"/>
              <a:gd name="connsiteX6" fmla="*/ 4867274 w 4867274"/>
              <a:gd name="connsiteY6" fmla="*/ 1112911 h 4485182"/>
              <a:gd name="connsiteX7" fmla="*/ 4867273 w 4867274"/>
              <a:gd name="connsiteY7" fmla="*/ 2808539 h 4485182"/>
              <a:gd name="connsiteX8" fmla="*/ 4866849 w 4867274"/>
              <a:gd name="connsiteY8" fmla="*/ 4484534 h 4485182"/>
              <a:gd name="connsiteX9" fmla="*/ 1125062 w 4867274"/>
              <a:gd name="connsiteY9" fmla="*/ 4477067 h 4485182"/>
              <a:gd name="connsiteX0" fmla="*/ 1125062 w 4867274"/>
              <a:gd name="connsiteY0" fmla="*/ 4477067 h 4485182"/>
              <a:gd name="connsiteX1" fmla="*/ 0 w 4867274"/>
              <a:gd name="connsiteY1" fmla="*/ 4485182 h 4485182"/>
              <a:gd name="connsiteX2" fmla="*/ 895349 w 4867274"/>
              <a:gd name="connsiteY2" fmla="*/ 2617859 h 4485182"/>
              <a:gd name="connsiteX3" fmla="*/ 1733548 w 4867274"/>
              <a:gd name="connsiteY3" fmla="*/ 1636784 h 4485182"/>
              <a:gd name="connsiteX4" fmla="*/ 3152349 w 4867274"/>
              <a:gd name="connsiteY4" fmla="*/ 620663 h 4485182"/>
              <a:gd name="connsiteX5" fmla="*/ 4865311 w 4867274"/>
              <a:gd name="connsiteY5" fmla="*/ 0 h 4485182"/>
              <a:gd name="connsiteX6" fmla="*/ 4867274 w 4867274"/>
              <a:gd name="connsiteY6" fmla="*/ 1112911 h 4485182"/>
              <a:gd name="connsiteX7" fmla="*/ 4867273 w 4867274"/>
              <a:gd name="connsiteY7" fmla="*/ 2808539 h 4485182"/>
              <a:gd name="connsiteX8" fmla="*/ 4866849 w 4867274"/>
              <a:gd name="connsiteY8" fmla="*/ 4484534 h 4485182"/>
              <a:gd name="connsiteX9" fmla="*/ 1125062 w 4867274"/>
              <a:gd name="connsiteY9" fmla="*/ 4477067 h 4485182"/>
              <a:gd name="connsiteX0" fmla="*/ 1153637 w 4895849"/>
              <a:gd name="connsiteY0" fmla="*/ 4477067 h 4485182"/>
              <a:gd name="connsiteX1" fmla="*/ 0 w 4895849"/>
              <a:gd name="connsiteY1" fmla="*/ 4485182 h 4485182"/>
              <a:gd name="connsiteX2" fmla="*/ 923924 w 4895849"/>
              <a:gd name="connsiteY2" fmla="*/ 2617859 h 4485182"/>
              <a:gd name="connsiteX3" fmla="*/ 1762123 w 4895849"/>
              <a:gd name="connsiteY3" fmla="*/ 1636784 h 4485182"/>
              <a:gd name="connsiteX4" fmla="*/ 3180924 w 4895849"/>
              <a:gd name="connsiteY4" fmla="*/ 620663 h 4485182"/>
              <a:gd name="connsiteX5" fmla="*/ 4893886 w 4895849"/>
              <a:gd name="connsiteY5" fmla="*/ 0 h 4485182"/>
              <a:gd name="connsiteX6" fmla="*/ 4895849 w 4895849"/>
              <a:gd name="connsiteY6" fmla="*/ 1112911 h 4485182"/>
              <a:gd name="connsiteX7" fmla="*/ 4895848 w 4895849"/>
              <a:gd name="connsiteY7" fmla="*/ 2808539 h 4485182"/>
              <a:gd name="connsiteX8" fmla="*/ 4895424 w 4895849"/>
              <a:gd name="connsiteY8" fmla="*/ 4484534 h 4485182"/>
              <a:gd name="connsiteX9" fmla="*/ 1153637 w 4895849"/>
              <a:gd name="connsiteY9" fmla="*/ 4477067 h 4485182"/>
              <a:gd name="connsiteX0" fmla="*/ 1153637 w 4895849"/>
              <a:gd name="connsiteY0" fmla="*/ 4477067 h 4485182"/>
              <a:gd name="connsiteX1" fmla="*/ 0 w 4895849"/>
              <a:gd name="connsiteY1" fmla="*/ 4485182 h 4485182"/>
              <a:gd name="connsiteX2" fmla="*/ 885824 w 4895849"/>
              <a:gd name="connsiteY2" fmla="*/ 2608229 h 4485182"/>
              <a:gd name="connsiteX3" fmla="*/ 1762123 w 4895849"/>
              <a:gd name="connsiteY3" fmla="*/ 1636784 h 4485182"/>
              <a:gd name="connsiteX4" fmla="*/ 3180924 w 4895849"/>
              <a:gd name="connsiteY4" fmla="*/ 620663 h 4485182"/>
              <a:gd name="connsiteX5" fmla="*/ 4893886 w 4895849"/>
              <a:gd name="connsiteY5" fmla="*/ 0 h 4485182"/>
              <a:gd name="connsiteX6" fmla="*/ 4895849 w 4895849"/>
              <a:gd name="connsiteY6" fmla="*/ 1112911 h 4485182"/>
              <a:gd name="connsiteX7" fmla="*/ 4895848 w 4895849"/>
              <a:gd name="connsiteY7" fmla="*/ 2808539 h 4485182"/>
              <a:gd name="connsiteX8" fmla="*/ 4895424 w 4895849"/>
              <a:gd name="connsiteY8" fmla="*/ 4484534 h 4485182"/>
              <a:gd name="connsiteX9" fmla="*/ 1153637 w 4895849"/>
              <a:gd name="connsiteY9" fmla="*/ 4477067 h 4485182"/>
              <a:gd name="connsiteX0" fmla="*/ 1153637 w 4895849"/>
              <a:gd name="connsiteY0" fmla="*/ 4477067 h 4485182"/>
              <a:gd name="connsiteX1" fmla="*/ 0 w 4895849"/>
              <a:gd name="connsiteY1" fmla="*/ 4485182 h 4485182"/>
              <a:gd name="connsiteX2" fmla="*/ 914399 w 4895849"/>
              <a:gd name="connsiteY2" fmla="*/ 2627491 h 4485182"/>
              <a:gd name="connsiteX3" fmla="*/ 1762123 w 4895849"/>
              <a:gd name="connsiteY3" fmla="*/ 1636784 h 4485182"/>
              <a:gd name="connsiteX4" fmla="*/ 3180924 w 4895849"/>
              <a:gd name="connsiteY4" fmla="*/ 620663 h 4485182"/>
              <a:gd name="connsiteX5" fmla="*/ 4893886 w 4895849"/>
              <a:gd name="connsiteY5" fmla="*/ 0 h 4485182"/>
              <a:gd name="connsiteX6" fmla="*/ 4895849 w 4895849"/>
              <a:gd name="connsiteY6" fmla="*/ 1112911 h 4485182"/>
              <a:gd name="connsiteX7" fmla="*/ 4895848 w 4895849"/>
              <a:gd name="connsiteY7" fmla="*/ 2808539 h 4485182"/>
              <a:gd name="connsiteX8" fmla="*/ 4895424 w 4895849"/>
              <a:gd name="connsiteY8" fmla="*/ 4484534 h 4485182"/>
              <a:gd name="connsiteX9" fmla="*/ 1153637 w 4895849"/>
              <a:gd name="connsiteY9" fmla="*/ 4477067 h 4485182"/>
              <a:gd name="connsiteX0" fmla="*/ 1153637 w 4912953"/>
              <a:gd name="connsiteY0" fmla="*/ 4496328 h 4504443"/>
              <a:gd name="connsiteX1" fmla="*/ 0 w 4912953"/>
              <a:gd name="connsiteY1" fmla="*/ 4504443 h 4504443"/>
              <a:gd name="connsiteX2" fmla="*/ 914399 w 4912953"/>
              <a:gd name="connsiteY2" fmla="*/ 2646752 h 4504443"/>
              <a:gd name="connsiteX3" fmla="*/ 1762123 w 4912953"/>
              <a:gd name="connsiteY3" fmla="*/ 1656045 h 4504443"/>
              <a:gd name="connsiteX4" fmla="*/ 3180924 w 4912953"/>
              <a:gd name="connsiteY4" fmla="*/ 639924 h 4504443"/>
              <a:gd name="connsiteX5" fmla="*/ 4912936 w 4912953"/>
              <a:gd name="connsiteY5" fmla="*/ 0 h 4504443"/>
              <a:gd name="connsiteX6" fmla="*/ 4895849 w 4912953"/>
              <a:gd name="connsiteY6" fmla="*/ 1132172 h 4504443"/>
              <a:gd name="connsiteX7" fmla="*/ 4895848 w 4912953"/>
              <a:gd name="connsiteY7" fmla="*/ 2827800 h 4504443"/>
              <a:gd name="connsiteX8" fmla="*/ 4895424 w 4912953"/>
              <a:gd name="connsiteY8" fmla="*/ 4503795 h 4504443"/>
              <a:gd name="connsiteX9" fmla="*/ 1153637 w 4912953"/>
              <a:gd name="connsiteY9" fmla="*/ 4496328 h 4504443"/>
              <a:gd name="connsiteX0" fmla="*/ 1153637 w 4895849"/>
              <a:gd name="connsiteY0" fmla="*/ 4496328 h 4504443"/>
              <a:gd name="connsiteX1" fmla="*/ 0 w 4895849"/>
              <a:gd name="connsiteY1" fmla="*/ 4504443 h 4504443"/>
              <a:gd name="connsiteX2" fmla="*/ 914399 w 4895849"/>
              <a:gd name="connsiteY2" fmla="*/ 2646752 h 4504443"/>
              <a:gd name="connsiteX3" fmla="*/ 1762123 w 4895849"/>
              <a:gd name="connsiteY3" fmla="*/ 1656045 h 4504443"/>
              <a:gd name="connsiteX4" fmla="*/ 3180924 w 4895849"/>
              <a:gd name="connsiteY4" fmla="*/ 639924 h 4504443"/>
              <a:gd name="connsiteX5" fmla="*/ 4893886 w 4895849"/>
              <a:gd name="connsiteY5" fmla="*/ 0 h 4504443"/>
              <a:gd name="connsiteX6" fmla="*/ 4895849 w 4895849"/>
              <a:gd name="connsiteY6" fmla="*/ 1132172 h 4504443"/>
              <a:gd name="connsiteX7" fmla="*/ 4895848 w 4895849"/>
              <a:gd name="connsiteY7" fmla="*/ 2827800 h 4504443"/>
              <a:gd name="connsiteX8" fmla="*/ 4895424 w 4895849"/>
              <a:gd name="connsiteY8" fmla="*/ 4503795 h 4504443"/>
              <a:gd name="connsiteX9" fmla="*/ 1153637 w 4895849"/>
              <a:gd name="connsiteY9" fmla="*/ 4496328 h 4504443"/>
              <a:gd name="connsiteX0" fmla="*/ 1136480 w 4895849"/>
              <a:gd name="connsiteY0" fmla="*/ 4533568 h 4533719"/>
              <a:gd name="connsiteX1" fmla="*/ 0 w 4895849"/>
              <a:gd name="connsiteY1" fmla="*/ 4504443 h 4533719"/>
              <a:gd name="connsiteX2" fmla="*/ 914399 w 4895849"/>
              <a:gd name="connsiteY2" fmla="*/ 2646752 h 4533719"/>
              <a:gd name="connsiteX3" fmla="*/ 1762123 w 4895849"/>
              <a:gd name="connsiteY3" fmla="*/ 1656045 h 4533719"/>
              <a:gd name="connsiteX4" fmla="*/ 3180924 w 4895849"/>
              <a:gd name="connsiteY4" fmla="*/ 639924 h 4533719"/>
              <a:gd name="connsiteX5" fmla="*/ 4893886 w 4895849"/>
              <a:gd name="connsiteY5" fmla="*/ 0 h 4533719"/>
              <a:gd name="connsiteX6" fmla="*/ 4895849 w 4895849"/>
              <a:gd name="connsiteY6" fmla="*/ 1132172 h 4533719"/>
              <a:gd name="connsiteX7" fmla="*/ 4895848 w 4895849"/>
              <a:gd name="connsiteY7" fmla="*/ 2827800 h 4533719"/>
              <a:gd name="connsiteX8" fmla="*/ 4895424 w 4895849"/>
              <a:gd name="connsiteY8" fmla="*/ 4503795 h 4533719"/>
              <a:gd name="connsiteX9" fmla="*/ 1136480 w 4895849"/>
              <a:gd name="connsiteY9" fmla="*/ 4533568 h 4533719"/>
              <a:gd name="connsiteX0" fmla="*/ 1145058 w 4904427"/>
              <a:gd name="connsiteY0" fmla="*/ 4533568 h 4533568"/>
              <a:gd name="connsiteX1" fmla="*/ 0 w 4904427"/>
              <a:gd name="connsiteY1" fmla="*/ 4532373 h 4533568"/>
              <a:gd name="connsiteX2" fmla="*/ 922977 w 4904427"/>
              <a:gd name="connsiteY2" fmla="*/ 2646752 h 4533568"/>
              <a:gd name="connsiteX3" fmla="*/ 1770701 w 4904427"/>
              <a:gd name="connsiteY3" fmla="*/ 1656045 h 4533568"/>
              <a:gd name="connsiteX4" fmla="*/ 3189502 w 4904427"/>
              <a:gd name="connsiteY4" fmla="*/ 639924 h 4533568"/>
              <a:gd name="connsiteX5" fmla="*/ 4902464 w 4904427"/>
              <a:gd name="connsiteY5" fmla="*/ 0 h 4533568"/>
              <a:gd name="connsiteX6" fmla="*/ 4904427 w 4904427"/>
              <a:gd name="connsiteY6" fmla="*/ 1132172 h 4533568"/>
              <a:gd name="connsiteX7" fmla="*/ 4904426 w 4904427"/>
              <a:gd name="connsiteY7" fmla="*/ 2827800 h 4533568"/>
              <a:gd name="connsiteX8" fmla="*/ 4904002 w 4904427"/>
              <a:gd name="connsiteY8" fmla="*/ 4503795 h 4533568"/>
              <a:gd name="connsiteX9" fmla="*/ 1145058 w 4904427"/>
              <a:gd name="connsiteY9" fmla="*/ 4533568 h 4533568"/>
              <a:gd name="connsiteX0" fmla="*/ 1145058 w 4904427"/>
              <a:gd name="connsiteY0" fmla="*/ 4533568 h 4533568"/>
              <a:gd name="connsiteX1" fmla="*/ 0 w 4904427"/>
              <a:gd name="connsiteY1" fmla="*/ 4532373 h 4533568"/>
              <a:gd name="connsiteX2" fmla="*/ 922977 w 4904427"/>
              <a:gd name="connsiteY2" fmla="*/ 2646752 h 4533568"/>
              <a:gd name="connsiteX3" fmla="*/ 1770701 w 4904427"/>
              <a:gd name="connsiteY3" fmla="*/ 1656045 h 4533568"/>
              <a:gd name="connsiteX4" fmla="*/ 3189502 w 4904427"/>
              <a:gd name="connsiteY4" fmla="*/ 639924 h 4533568"/>
              <a:gd name="connsiteX5" fmla="*/ 4902464 w 4904427"/>
              <a:gd name="connsiteY5" fmla="*/ 0 h 4533568"/>
              <a:gd name="connsiteX6" fmla="*/ 4904427 w 4904427"/>
              <a:gd name="connsiteY6" fmla="*/ 1132172 h 4533568"/>
              <a:gd name="connsiteX7" fmla="*/ 4904426 w 4904427"/>
              <a:gd name="connsiteY7" fmla="*/ 2827800 h 4533568"/>
              <a:gd name="connsiteX8" fmla="*/ 4904002 w 4904427"/>
              <a:gd name="connsiteY8" fmla="*/ 4531726 h 4533568"/>
              <a:gd name="connsiteX9" fmla="*/ 1145058 w 4904427"/>
              <a:gd name="connsiteY9" fmla="*/ 4533568 h 4533568"/>
              <a:gd name="connsiteX0" fmla="*/ 1145058 w 4904427"/>
              <a:gd name="connsiteY0" fmla="*/ 4533568 h 4658534"/>
              <a:gd name="connsiteX1" fmla="*/ 0 w 4904427"/>
              <a:gd name="connsiteY1" fmla="*/ 4532373 h 4658534"/>
              <a:gd name="connsiteX2" fmla="*/ 922977 w 4904427"/>
              <a:gd name="connsiteY2" fmla="*/ 2646752 h 4658534"/>
              <a:gd name="connsiteX3" fmla="*/ 1770701 w 4904427"/>
              <a:gd name="connsiteY3" fmla="*/ 1656045 h 4658534"/>
              <a:gd name="connsiteX4" fmla="*/ 3189502 w 4904427"/>
              <a:gd name="connsiteY4" fmla="*/ 639924 h 4658534"/>
              <a:gd name="connsiteX5" fmla="*/ 4902464 w 4904427"/>
              <a:gd name="connsiteY5" fmla="*/ 0 h 4658534"/>
              <a:gd name="connsiteX6" fmla="*/ 4904427 w 4904427"/>
              <a:gd name="connsiteY6" fmla="*/ 1132172 h 4658534"/>
              <a:gd name="connsiteX7" fmla="*/ 4904426 w 4904427"/>
              <a:gd name="connsiteY7" fmla="*/ 2827800 h 4658534"/>
              <a:gd name="connsiteX8" fmla="*/ 4904002 w 4904427"/>
              <a:gd name="connsiteY8" fmla="*/ 4531726 h 4658534"/>
              <a:gd name="connsiteX9" fmla="*/ 1145058 w 4904427"/>
              <a:gd name="connsiteY9" fmla="*/ 4533568 h 4658534"/>
              <a:gd name="connsiteX0" fmla="*/ 1145058 w 4904427"/>
              <a:gd name="connsiteY0" fmla="*/ 4533568 h 4533568"/>
              <a:gd name="connsiteX1" fmla="*/ 0 w 4904427"/>
              <a:gd name="connsiteY1" fmla="*/ 4532373 h 4533568"/>
              <a:gd name="connsiteX2" fmla="*/ 922977 w 4904427"/>
              <a:gd name="connsiteY2" fmla="*/ 2646752 h 4533568"/>
              <a:gd name="connsiteX3" fmla="*/ 1770701 w 4904427"/>
              <a:gd name="connsiteY3" fmla="*/ 1656045 h 4533568"/>
              <a:gd name="connsiteX4" fmla="*/ 3189502 w 4904427"/>
              <a:gd name="connsiteY4" fmla="*/ 639924 h 4533568"/>
              <a:gd name="connsiteX5" fmla="*/ 4902464 w 4904427"/>
              <a:gd name="connsiteY5" fmla="*/ 0 h 4533568"/>
              <a:gd name="connsiteX6" fmla="*/ 4904427 w 4904427"/>
              <a:gd name="connsiteY6" fmla="*/ 1132172 h 4533568"/>
              <a:gd name="connsiteX7" fmla="*/ 4904426 w 4904427"/>
              <a:gd name="connsiteY7" fmla="*/ 2827800 h 4533568"/>
              <a:gd name="connsiteX8" fmla="*/ 4904002 w 4904427"/>
              <a:gd name="connsiteY8" fmla="*/ 4531726 h 4533568"/>
              <a:gd name="connsiteX9" fmla="*/ 1145058 w 4904427"/>
              <a:gd name="connsiteY9" fmla="*/ 4533568 h 4533568"/>
              <a:gd name="connsiteX0" fmla="*/ 1145058 w 4904427"/>
              <a:gd name="connsiteY0" fmla="*/ 4533568 h 4672471"/>
              <a:gd name="connsiteX1" fmla="*/ 0 w 4904427"/>
              <a:gd name="connsiteY1" fmla="*/ 4532373 h 4672471"/>
              <a:gd name="connsiteX2" fmla="*/ 922977 w 4904427"/>
              <a:gd name="connsiteY2" fmla="*/ 2646752 h 4672471"/>
              <a:gd name="connsiteX3" fmla="*/ 1770701 w 4904427"/>
              <a:gd name="connsiteY3" fmla="*/ 1656045 h 4672471"/>
              <a:gd name="connsiteX4" fmla="*/ 3189502 w 4904427"/>
              <a:gd name="connsiteY4" fmla="*/ 639924 h 4672471"/>
              <a:gd name="connsiteX5" fmla="*/ 4902464 w 4904427"/>
              <a:gd name="connsiteY5" fmla="*/ 0 h 4672471"/>
              <a:gd name="connsiteX6" fmla="*/ 4904427 w 4904427"/>
              <a:gd name="connsiteY6" fmla="*/ 1132172 h 4672471"/>
              <a:gd name="connsiteX7" fmla="*/ 4904426 w 4904427"/>
              <a:gd name="connsiteY7" fmla="*/ 2827800 h 4672471"/>
              <a:gd name="connsiteX8" fmla="*/ 4904002 w 4904427"/>
              <a:gd name="connsiteY8" fmla="*/ 4531726 h 4672471"/>
              <a:gd name="connsiteX9" fmla="*/ 1145058 w 4904427"/>
              <a:gd name="connsiteY9" fmla="*/ 4533568 h 4672471"/>
              <a:gd name="connsiteX0" fmla="*/ 1145058 w 4904427"/>
              <a:gd name="connsiteY0" fmla="*/ 4533568 h 4533568"/>
              <a:gd name="connsiteX1" fmla="*/ 0 w 4904427"/>
              <a:gd name="connsiteY1" fmla="*/ 4532373 h 4533568"/>
              <a:gd name="connsiteX2" fmla="*/ 922977 w 4904427"/>
              <a:gd name="connsiteY2" fmla="*/ 2646752 h 4533568"/>
              <a:gd name="connsiteX3" fmla="*/ 1770701 w 4904427"/>
              <a:gd name="connsiteY3" fmla="*/ 1656045 h 4533568"/>
              <a:gd name="connsiteX4" fmla="*/ 3189502 w 4904427"/>
              <a:gd name="connsiteY4" fmla="*/ 639924 h 4533568"/>
              <a:gd name="connsiteX5" fmla="*/ 4902464 w 4904427"/>
              <a:gd name="connsiteY5" fmla="*/ 0 h 4533568"/>
              <a:gd name="connsiteX6" fmla="*/ 4904427 w 4904427"/>
              <a:gd name="connsiteY6" fmla="*/ 1132172 h 4533568"/>
              <a:gd name="connsiteX7" fmla="*/ 4904426 w 4904427"/>
              <a:gd name="connsiteY7" fmla="*/ 2827800 h 4533568"/>
              <a:gd name="connsiteX8" fmla="*/ 4904002 w 4904427"/>
              <a:gd name="connsiteY8" fmla="*/ 4531726 h 4533568"/>
              <a:gd name="connsiteX9" fmla="*/ 1145058 w 4904427"/>
              <a:gd name="connsiteY9" fmla="*/ 4533568 h 4533568"/>
              <a:gd name="connsiteX0" fmla="*/ 1145058 w 4936786"/>
              <a:gd name="connsiteY0" fmla="*/ 4561498 h 4561498"/>
              <a:gd name="connsiteX1" fmla="*/ 0 w 4936786"/>
              <a:gd name="connsiteY1" fmla="*/ 4560303 h 4561498"/>
              <a:gd name="connsiteX2" fmla="*/ 922977 w 4936786"/>
              <a:gd name="connsiteY2" fmla="*/ 2674682 h 4561498"/>
              <a:gd name="connsiteX3" fmla="*/ 1770701 w 4936786"/>
              <a:gd name="connsiteY3" fmla="*/ 1683975 h 4561498"/>
              <a:gd name="connsiteX4" fmla="*/ 3189502 w 4936786"/>
              <a:gd name="connsiteY4" fmla="*/ 667854 h 4561498"/>
              <a:gd name="connsiteX5" fmla="*/ 4936777 w 4936786"/>
              <a:gd name="connsiteY5" fmla="*/ 0 h 4561498"/>
              <a:gd name="connsiteX6" fmla="*/ 4904427 w 4936786"/>
              <a:gd name="connsiteY6" fmla="*/ 1160102 h 4561498"/>
              <a:gd name="connsiteX7" fmla="*/ 4904426 w 4936786"/>
              <a:gd name="connsiteY7" fmla="*/ 2855730 h 4561498"/>
              <a:gd name="connsiteX8" fmla="*/ 4904002 w 4936786"/>
              <a:gd name="connsiteY8" fmla="*/ 4559656 h 4561498"/>
              <a:gd name="connsiteX9" fmla="*/ 1145058 w 4936786"/>
              <a:gd name="connsiteY9" fmla="*/ 4561498 h 4561498"/>
              <a:gd name="connsiteX0" fmla="*/ 1145058 w 4904427"/>
              <a:gd name="connsiteY0" fmla="*/ 4561498 h 4561498"/>
              <a:gd name="connsiteX1" fmla="*/ 0 w 4904427"/>
              <a:gd name="connsiteY1" fmla="*/ 4560303 h 4561498"/>
              <a:gd name="connsiteX2" fmla="*/ 922977 w 4904427"/>
              <a:gd name="connsiteY2" fmla="*/ 2674682 h 4561498"/>
              <a:gd name="connsiteX3" fmla="*/ 1770701 w 4904427"/>
              <a:gd name="connsiteY3" fmla="*/ 1683975 h 4561498"/>
              <a:gd name="connsiteX4" fmla="*/ 3189502 w 4904427"/>
              <a:gd name="connsiteY4" fmla="*/ 667854 h 4561498"/>
              <a:gd name="connsiteX5" fmla="*/ 4885307 w 4904427"/>
              <a:gd name="connsiteY5" fmla="*/ 0 h 4561498"/>
              <a:gd name="connsiteX6" fmla="*/ 4904427 w 4904427"/>
              <a:gd name="connsiteY6" fmla="*/ 1160102 h 4561498"/>
              <a:gd name="connsiteX7" fmla="*/ 4904426 w 4904427"/>
              <a:gd name="connsiteY7" fmla="*/ 2855730 h 4561498"/>
              <a:gd name="connsiteX8" fmla="*/ 4904002 w 4904427"/>
              <a:gd name="connsiteY8" fmla="*/ 4559656 h 4561498"/>
              <a:gd name="connsiteX9" fmla="*/ 1145058 w 4904427"/>
              <a:gd name="connsiteY9" fmla="*/ 4561498 h 4561498"/>
              <a:gd name="connsiteX0" fmla="*/ 1145058 w 4904427"/>
              <a:gd name="connsiteY0" fmla="*/ 4561498 h 4561498"/>
              <a:gd name="connsiteX1" fmla="*/ 0 w 4904427"/>
              <a:gd name="connsiteY1" fmla="*/ 4560303 h 4561498"/>
              <a:gd name="connsiteX2" fmla="*/ 922977 w 4904427"/>
              <a:gd name="connsiteY2" fmla="*/ 2674682 h 4561498"/>
              <a:gd name="connsiteX3" fmla="*/ 1770701 w 4904427"/>
              <a:gd name="connsiteY3" fmla="*/ 1683975 h 4561498"/>
              <a:gd name="connsiteX4" fmla="*/ 3189502 w 4904427"/>
              <a:gd name="connsiteY4" fmla="*/ 667854 h 4561498"/>
              <a:gd name="connsiteX5" fmla="*/ 4885307 w 4904427"/>
              <a:gd name="connsiteY5" fmla="*/ 0 h 4561498"/>
              <a:gd name="connsiteX6" fmla="*/ 4904427 w 4904427"/>
              <a:gd name="connsiteY6" fmla="*/ 1160102 h 4561498"/>
              <a:gd name="connsiteX7" fmla="*/ 4904426 w 4904427"/>
              <a:gd name="connsiteY7" fmla="*/ 2855730 h 4561498"/>
              <a:gd name="connsiteX8" fmla="*/ 4904002 w 4904427"/>
              <a:gd name="connsiteY8" fmla="*/ 4559656 h 4561498"/>
              <a:gd name="connsiteX9" fmla="*/ 1145058 w 4904427"/>
              <a:gd name="connsiteY9" fmla="*/ 4561498 h 4561498"/>
              <a:gd name="connsiteX0" fmla="*/ 1145058 w 4911042"/>
              <a:gd name="connsiteY0" fmla="*/ 4561498 h 4561498"/>
              <a:gd name="connsiteX1" fmla="*/ 0 w 4911042"/>
              <a:gd name="connsiteY1" fmla="*/ 4560303 h 4561498"/>
              <a:gd name="connsiteX2" fmla="*/ 922977 w 4911042"/>
              <a:gd name="connsiteY2" fmla="*/ 2674682 h 4561498"/>
              <a:gd name="connsiteX3" fmla="*/ 1770701 w 4911042"/>
              <a:gd name="connsiteY3" fmla="*/ 1683975 h 4561498"/>
              <a:gd name="connsiteX4" fmla="*/ 3189502 w 4911042"/>
              <a:gd name="connsiteY4" fmla="*/ 667854 h 4561498"/>
              <a:gd name="connsiteX5" fmla="*/ 4911042 w 4911042"/>
              <a:gd name="connsiteY5" fmla="*/ 0 h 4561498"/>
              <a:gd name="connsiteX6" fmla="*/ 4904427 w 4911042"/>
              <a:gd name="connsiteY6" fmla="*/ 1160102 h 4561498"/>
              <a:gd name="connsiteX7" fmla="*/ 4904426 w 4911042"/>
              <a:gd name="connsiteY7" fmla="*/ 2855730 h 4561498"/>
              <a:gd name="connsiteX8" fmla="*/ 4904002 w 4911042"/>
              <a:gd name="connsiteY8" fmla="*/ 4559656 h 4561498"/>
              <a:gd name="connsiteX9" fmla="*/ 1145058 w 4911042"/>
              <a:gd name="connsiteY9" fmla="*/ 4561498 h 4561498"/>
              <a:gd name="connsiteX0" fmla="*/ 1145058 w 4904427"/>
              <a:gd name="connsiteY0" fmla="*/ 4552188 h 4552188"/>
              <a:gd name="connsiteX1" fmla="*/ 0 w 4904427"/>
              <a:gd name="connsiteY1" fmla="*/ 4550993 h 4552188"/>
              <a:gd name="connsiteX2" fmla="*/ 922977 w 4904427"/>
              <a:gd name="connsiteY2" fmla="*/ 2665372 h 4552188"/>
              <a:gd name="connsiteX3" fmla="*/ 1770701 w 4904427"/>
              <a:gd name="connsiteY3" fmla="*/ 1674665 h 4552188"/>
              <a:gd name="connsiteX4" fmla="*/ 3189502 w 4904427"/>
              <a:gd name="connsiteY4" fmla="*/ 658544 h 4552188"/>
              <a:gd name="connsiteX5" fmla="*/ 4893885 w 4904427"/>
              <a:gd name="connsiteY5" fmla="*/ 0 h 4552188"/>
              <a:gd name="connsiteX6" fmla="*/ 4904427 w 4904427"/>
              <a:gd name="connsiteY6" fmla="*/ 1150792 h 4552188"/>
              <a:gd name="connsiteX7" fmla="*/ 4904426 w 4904427"/>
              <a:gd name="connsiteY7" fmla="*/ 2846420 h 4552188"/>
              <a:gd name="connsiteX8" fmla="*/ 4904002 w 4904427"/>
              <a:gd name="connsiteY8" fmla="*/ 4550346 h 4552188"/>
              <a:gd name="connsiteX9" fmla="*/ 1145058 w 4904427"/>
              <a:gd name="connsiteY9" fmla="*/ 4552188 h 4552188"/>
              <a:gd name="connsiteX0" fmla="*/ 1145058 w 5023304"/>
              <a:gd name="connsiteY0" fmla="*/ 4552188 h 4552188"/>
              <a:gd name="connsiteX1" fmla="*/ 0 w 5023304"/>
              <a:gd name="connsiteY1" fmla="*/ 4550993 h 4552188"/>
              <a:gd name="connsiteX2" fmla="*/ 922977 w 5023304"/>
              <a:gd name="connsiteY2" fmla="*/ 2665372 h 4552188"/>
              <a:gd name="connsiteX3" fmla="*/ 1770701 w 5023304"/>
              <a:gd name="connsiteY3" fmla="*/ 1674665 h 4552188"/>
              <a:gd name="connsiteX4" fmla="*/ 3189502 w 5023304"/>
              <a:gd name="connsiteY4" fmla="*/ 658544 h 4552188"/>
              <a:gd name="connsiteX5" fmla="*/ 4893885 w 5023304"/>
              <a:gd name="connsiteY5" fmla="*/ 0 h 4552188"/>
              <a:gd name="connsiteX6" fmla="*/ 4904427 w 5023304"/>
              <a:gd name="connsiteY6" fmla="*/ 1150792 h 4552188"/>
              <a:gd name="connsiteX7" fmla="*/ 4904426 w 5023304"/>
              <a:gd name="connsiteY7" fmla="*/ 2846420 h 4552188"/>
              <a:gd name="connsiteX8" fmla="*/ 4904002 w 5023304"/>
              <a:gd name="connsiteY8" fmla="*/ 4550346 h 4552188"/>
              <a:gd name="connsiteX9" fmla="*/ 1145058 w 5023304"/>
              <a:gd name="connsiteY9" fmla="*/ 4552188 h 4552188"/>
              <a:gd name="connsiteX0" fmla="*/ 1145058 w 4904427"/>
              <a:gd name="connsiteY0" fmla="*/ 4552188 h 4552188"/>
              <a:gd name="connsiteX1" fmla="*/ 0 w 4904427"/>
              <a:gd name="connsiteY1" fmla="*/ 4550993 h 4552188"/>
              <a:gd name="connsiteX2" fmla="*/ 922977 w 4904427"/>
              <a:gd name="connsiteY2" fmla="*/ 2665372 h 4552188"/>
              <a:gd name="connsiteX3" fmla="*/ 1770701 w 4904427"/>
              <a:gd name="connsiteY3" fmla="*/ 1674665 h 4552188"/>
              <a:gd name="connsiteX4" fmla="*/ 3189502 w 4904427"/>
              <a:gd name="connsiteY4" fmla="*/ 658544 h 4552188"/>
              <a:gd name="connsiteX5" fmla="*/ 4893885 w 4904427"/>
              <a:gd name="connsiteY5" fmla="*/ 0 h 4552188"/>
              <a:gd name="connsiteX6" fmla="*/ 4904427 w 4904427"/>
              <a:gd name="connsiteY6" fmla="*/ 1150792 h 4552188"/>
              <a:gd name="connsiteX7" fmla="*/ 4904426 w 4904427"/>
              <a:gd name="connsiteY7" fmla="*/ 2846420 h 4552188"/>
              <a:gd name="connsiteX8" fmla="*/ 4904002 w 4904427"/>
              <a:gd name="connsiteY8" fmla="*/ 4550346 h 4552188"/>
              <a:gd name="connsiteX9" fmla="*/ 1145058 w 4904427"/>
              <a:gd name="connsiteY9" fmla="*/ 4552188 h 4552188"/>
              <a:gd name="connsiteX0" fmla="*/ 1145058 w 4904427"/>
              <a:gd name="connsiteY0" fmla="*/ 4552188 h 4552188"/>
              <a:gd name="connsiteX1" fmla="*/ 0 w 4904427"/>
              <a:gd name="connsiteY1" fmla="*/ 4550993 h 4552188"/>
              <a:gd name="connsiteX2" fmla="*/ 922977 w 4904427"/>
              <a:gd name="connsiteY2" fmla="*/ 2665372 h 4552188"/>
              <a:gd name="connsiteX3" fmla="*/ 1770701 w 4904427"/>
              <a:gd name="connsiteY3" fmla="*/ 1674665 h 4552188"/>
              <a:gd name="connsiteX4" fmla="*/ 3155188 w 4904427"/>
              <a:gd name="connsiteY4" fmla="*/ 630615 h 4552188"/>
              <a:gd name="connsiteX5" fmla="*/ 4893885 w 4904427"/>
              <a:gd name="connsiteY5" fmla="*/ 0 h 4552188"/>
              <a:gd name="connsiteX6" fmla="*/ 4904427 w 4904427"/>
              <a:gd name="connsiteY6" fmla="*/ 1150792 h 4552188"/>
              <a:gd name="connsiteX7" fmla="*/ 4904426 w 4904427"/>
              <a:gd name="connsiteY7" fmla="*/ 2846420 h 4552188"/>
              <a:gd name="connsiteX8" fmla="*/ 4904002 w 4904427"/>
              <a:gd name="connsiteY8" fmla="*/ 4550346 h 4552188"/>
              <a:gd name="connsiteX9" fmla="*/ 1145058 w 4904427"/>
              <a:gd name="connsiteY9" fmla="*/ 4552188 h 4552188"/>
              <a:gd name="connsiteX0" fmla="*/ 1145058 w 4904427"/>
              <a:gd name="connsiteY0" fmla="*/ 4552188 h 4552188"/>
              <a:gd name="connsiteX1" fmla="*/ 0 w 4904427"/>
              <a:gd name="connsiteY1" fmla="*/ 4550993 h 4552188"/>
              <a:gd name="connsiteX2" fmla="*/ 922977 w 4904427"/>
              <a:gd name="connsiteY2" fmla="*/ 2665372 h 4552188"/>
              <a:gd name="connsiteX3" fmla="*/ 1770701 w 4904427"/>
              <a:gd name="connsiteY3" fmla="*/ 1674665 h 4552188"/>
              <a:gd name="connsiteX4" fmla="*/ 3163767 w 4904427"/>
              <a:gd name="connsiteY4" fmla="*/ 658545 h 4552188"/>
              <a:gd name="connsiteX5" fmla="*/ 4893885 w 4904427"/>
              <a:gd name="connsiteY5" fmla="*/ 0 h 4552188"/>
              <a:gd name="connsiteX6" fmla="*/ 4904427 w 4904427"/>
              <a:gd name="connsiteY6" fmla="*/ 1150792 h 4552188"/>
              <a:gd name="connsiteX7" fmla="*/ 4904426 w 4904427"/>
              <a:gd name="connsiteY7" fmla="*/ 2846420 h 4552188"/>
              <a:gd name="connsiteX8" fmla="*/ 4904002 w 4904427"/>
              <a:gd name="connsiteY8" fmla="*/ 4550346 h 4552188"/>
              <a:gd name="connsiteX9" fmla="*/ 1145058 w 4904427"/>
              <a:gd name="connsiteY9" fmla="*/ 4552188 h 4552188"/>
              <a:gd name="connsiteX0" fmla="*/ 1145058 w 4904427"/>
              <a:gd name="connsiteY0" fmla="*/ 4533568 h 4533568"/>
              <a:gd name="connsiteX1" fmla="*/ 0 w 4904427"/>
              <a:gd name="connsiteY1" fmla="*/ 4532373 h 4533568"/>
              <a:gd name="connsiteX2" fmla="*/ 922977 w 4904427"/>
              <a:gd name="connsiteY2" fmla="*/ 2646752 h 4533568"/>
              <a:gd name="connsiteX3" fmla="*/ 1770701 w 4904427"/>
              <a:gd name="connsiteY3" fmla="*/ 1656045 h 4533568"/>
              <a:gd name="connsiteX4" fmla="*/ 3163767 w 4904427"/>
              <a:gd name="connsiteY4" fmla="*/ 639925 h 4533568"/>
              <a:gd name="connsiteX5" fmla="*/ 4893886 w 4904427"/>
              <a:gd name="connsiteY5" fmla="*/ 0 h 4533568"/>
              <a:gd name="connsiteX6" fmla="*/ 4904427 w 4904427"/>
              <a:gd name="connsiteY6" fmla="*/ 1132172 h 4533568"/>
              <a:gd name="connsiteX7" fmla="*/ 4904426 w 4904427"/>
              <a:gd name="connsiteY7" fmla="*/ 2827800 h 4533568"/>
              <a:gd name="connsiteX8" fmla="*/ 4904002 w 4904427"/>
              <a:gd name="connsiteY8" fmla="*/ 4531726 h 4533568"/>
              <a:gd name="connsiteX9" fmla="*/ 1145058 w 4904427"/>
              <a:gd name="connsiteY9" fmla="*/ 4533568 h 4533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904427" h="4533568">
                <a:moveTo>
                  <a:pt x="1145058" y="4533568"/>
                </a:moveTo>
                <a:lnTo>
                  <a:pt x="0" y="4532373"/>
                </a:lnTo>
                <a:cubicBezTo>
                  <a:pt x="85540" y="4106313"/>
                  <a:pt x="608652" y="3072202"/>
                  <a:pt x="922977" y="2646752"/>
                </a:cubicBezTo>
                <a:cubicBezTo>
                  <a:pt x="1275216" y="2148024"/>
                  <a:pt x="1427872" y="2021189"/>
                  <a:pt x="1770701" y="1656045"/>
                </a:cubicBezTo>
                <a:cubicBezTo>
                  <a:pt x="2289557" y="1187777"/>
                  <a:pt x="2643236" y="915933"/>
                  <a:pt x="3163767" y="639925"/>
                </a:cubicBezTo>
                <a:cubicBezTo>
                  <a:pt x="3684298" y="363918"/>
                  <a:pt x="4271515" y="110363"/>
                  <a:pt x="4893886" y="0"/>
                </a:cubicBezTo>
                <a:cubicBezTo>
                  <a:pt x="4897400" y="377391"/>
                  <a:pt x="4900913" y="754781"/>
                  <a:pt x="4904427" y="1132172"/>
                </a:cubicBezTo>
                <a:cubicBezTo>
                  <a:pt x="4904427" y="1697381"/>
                  <a:pt x="4904426" y="2262591"/>
                  <a:pt x="4904426" y="2827800"/>
                </a:cubicBezTo>
                <a:cubicBezTo>
                  <a:pt x="4904285" y="3386465"/>
                  <a:pt x="4904143" y="3973061"/>
                  <a:pt x="4904002" y="4531726"/>
                </a:cubicBezTo>
                <a:lnTo>
                  <a:pt x="1145058" y="4533568"/>
                </a:lnTo>
                <a:close/>
              </a:path>
            </a:pathLst>
          </a:cu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20" name="Picture Placeholder 15"/>
          <p:cNvSpPr>
            <a:spLocks noGrp="1"/>
          </p:cNvSpPr>
          <p:nvPr>
            <p:ph type="pic" sz="quarter" idx="17" hasCustomPrompt="1"/>
          </p:nvPr>
        </p:nvSpPr>
        <p:spPr>
          <a:xfrm>
            <a:off x="534248" y="6345368"/>
            <a:ext cx="1080000" cy="396000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</a:lstStyle>
          <a:p>
            <a:r>
              <a:rPr lang="en-GB" dirty="0" smtClean="0"/>
              <a:t>Partner logo 1</a:t>
            </a:r>
            <a:endParaRPr lang="en-GB" dirty="0"/>
          </a:p>
        </p:txBody>
      </p:sp>
      <p:sp>
        <p:nvSpPr>
          <p:cNvPr id="21" name="Picture Placeholder 15"/>
          <p:cNvSpPr>
            <a:spLocks noGrp="1"/>
          </p:cNvSpPr>
          <p:nvPr>
            <p:ph type="pic" sz="quarter" idx="18" hasCustomPrompt="1"/>
          </p:nvPr>
        </p:nvSpPr>
        <p:spPr>
          <a:xfrm>
            <a:off x="1835696" y="6345368"/>
            <a:ext cx="1080000" cy="396000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</a:lstStyle>
          <a:p>
            <a:r>
              <a:rPr lang="en-GB" dirty="0" smtClean="0"/>
              <a:t>Partner logo 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36132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la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isplay Slide V1_Green_3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33088"/>
            <a:ext cx="9144000" cy="2724912"/>
          </a:xfrm>
          <a:prstGeom prst="rect">
            <a:avLst/>
          </a:prstGeom>
        </p:spPr>
      </p:pic>
      <p:pic>
        <p:nvPicPr>
          <p:cNvPr id="2" name="Picture 1" descr="Display Slide V1_Green_1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12" y="0"/>
            <a:ext cx="9144000" cy="499262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85167"/>
            <a:ext cx="9144000" cy="572833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791580" y="584684"/>
            <a:ext cx="2304256" cy="2304256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8" name="Picture Placeholder 7"/>
          <p:cNvSpPr>
            <a:spLocks noGrp="1" noChangeAspect="1"/>
          </p:cNvSpPr>
          <p:nvPr>
            <p:ph type="pic" sz="quarter" idx="15"/>
          </p:nvPr>
        </p:nvSpPr>
        <p:spPr>
          <a:xfrm>
            <a:off x="786293" y="4383288"/>
            <a:ext cx="1638846" cy="1638000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10" name="Picture Placeholder 7"/>
          <p:cNvSpPr>
            <a:spLocks noGrp="1" noChangeAspect="1"/>
          </p:cNvSpPr>
          <p:nvPr>
            <p:ph type="pic" sz="quarter" idx="16"/>
          </p:nvPr>
        </p:nvSpPr>
        <p:spPr>
          <a:xfrm>
            <a:off x="5291616" y="4257092"/>
            <a:ext cx="1152592" cy="1152000"/>
          </a:xfrm>
          <a:prstGeom prst="ellipse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12" name="Picture Placeholder 7"/>
          <p:cNvSpPr>
            <a:spLocks noGrp="1" noChangeAspect="1"/>
          </p:cNvSpPr>
          <p:nvPr>
            <p:ph type="pic" sz="quarter" idx="17"/>
          </p:nvPr>
        </p:nvSpPr>
        <p:spPr>
          <a:xfrm>
            <a:off x="6984268" y="4257092"/>
            <a:ext cx="1152592" cy="1152000"/>
          </a:xfrm>
          <a:prstGeom prst="ellipse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3" name="Slide Number Placeholder 13"/>
          <p:cNvSpPr>
            <a:spLocks noGrp="1"/>
          </p:cNvSpPr>
          <p:nvPr>
            <p:ph type="sldNum" sz="quarter" idx="18"/>
          </p:nvPr>
        </p:nvSpPr>
        <p:spPr>
          <a:xfrm>
            <a:off x="3954742" y="6309368"/>
            <a:ext cx="1233500" cy="365125"/>
          </a:xfrm>
        </p:spPr>
        <p:txBody>
          <a:bodyPr lIns="0" tIns="0" rIns="0" bIns="0" anchor="t" anchorCtr="0"/>
          <a:lstStyle>
            <a:lvl1pPr algn="ctr">
              <a:defRPr/>
            </a:lvl1pPr>
          </a:lstStyle>
          <a:p>
            <a:fld id="{702C51A5-30FB-4CEB-9C7C-A7D3DCD76AFF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3" name="Picture 2" descr="Display Slide V1_Green_2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3912" y="25400"/>
            <a:ext cx="5157388" cy="3639433"/>
          </a:xfrm>
          <a:prstGeom prst="rect">
            <a:avLst/>
          </a:prstGeom>
        </p:spPr>
      </p:pic>
      <p:sp>
        <p:nvSpPr>
          <p:cNvPr id="16" name="Picture Placeholder 15"/>
          <p:cNvSpPr>
            <a:spLocks noGrp="1"/>
          </p:cNvSpPr>
          <p:nvPr>
            <p:ph type="pic" sz="quarter" idx="19" hasCustomPrompt="1"/>
          </p:nvPr>
        </p:nvSpPr>
        <p:spPr>
          <a:xfrm>
            <a:off x="534248" y="6345368"/>
            <a:ext cx="1080000" cy="396000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</a:lstStyle>
          <a:p>
            <a:r>
              <a:rPr lang="en-GB" dirty="0" smtClean="0"/>
              <a:t>Partner logo 1</a:t>
            </a:r>
            <a:endParaRPr lang="en-GB" dirty="0"/>
          </a:p>
        </p:txBody>
      </p:sp>
      <p:sp>
        <p:nvSpPr>
          <p:cNvPr id="17" name="Picture Placeholder 15"/>
          <p:cNvSpPr>
            <a:spLocks noGrp="1"/>
          </p:cNvSpPr>
          <p:nvPr>
            <p:ph type="pic" sz="quarter" idx="20" hasCustomPrompt="1"/>
          </p:nvPr>
        </p:nvSpPr>
        <p:spPr>
          <a:xfrm>
            <a:off x="1835696" y="6345368"/>
            <a:ext cx="1080000" cy="396000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</a:lstStyle>
          <a:p>
            <a:r>
              <a:rPr lang="en-GB" dirty="0" smtClean="0"/>
              <a:t>Partner logo 2</a:t>
            </a:r>
            <a:endParaRPr lang="en-GB" dirty="0"/>
          </a:p>
        </p:txBody>
      </p:sp>
      <p:sp>
        <p:nvSpPr>
          <p:cNvPr id="18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626064" y="263341"/>
            <a:ext cx="1710000" cy="1710000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30648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 descr="_Display Slide V2_Green.psd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85167"/>
            <a:ext cx="9144000" cy="572833"/>
          </a:xfrm>
          <a:prstGeom prst="rect">
            <a:avLst/>
          </a:prstGeom>
        </p:spPr>
      </p:pic>
      <p:sp>
        <p:nvSpPr>
          <p:cNvPr id="37" name="Slide Number Placeholder 13"/>
          <p:cNvSpPr>
            <a:spLocks noGrp="1"/>
          </p:cNvSpPr>
          <p:nvPr>
            <p:ph type="sldNum" sz="quarter" idx="16"/>
          </p:nvPr>
        </p:nvSpPr>
        <p:spPr>
          <a:xfrm>
            <a:off x="3954742" y="6309368"/>
            <a:ext cx="1233500" cy="365125"/>
          </a:xfrm>
        </p:spPr>
        <p:txBody>
          <a:bodyPr lIns="0" tIns="0" rIns="0" bIns="0" anchor="t" anchorCtr="0"/>
          <a:lstStyle>
            <a:lvl1pPr algn="ctr">
              <a:defRPr/>
            </a:lvl1pPr>
          </a:lstStyle>
          <a:p>
            <a:fld id="{702C51A5-30FB-4CEB-9C7C-A7D3DCD76AF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39750" y="3608924"/>
            <a:ext cx="2736850" cy="2123539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Aft>
                <a:spcPts val="900"/>
              </a:spcAft>
              <a:defRPr sz="2000" b="1" baseline="0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spcAft>
                <a:spcPts val="900"/>
              </a:spcAft>
              <a:defRPr sz="2000"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spcAft>
                <a:spcPts val="900"/>
              </a:spcAft>
              <a:defRPr sz="2000"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spcAft>
                <a:spcPts val="900"/>
              </a:spcAft>
              <a:defRPr sz="2000"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spcAft>
                <a:spcPts val="900"/>
              </a:spcAft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key message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9" name="Picture Placeholder 15"/>
          <p:cNvSpPr>
            <a:spLocks noGrp="1"/>
          </p:cNvSpPr>
          <p:nvPr>
            <p:ph type="pic" sz="quarter" idx="17" hasCustomPrompt="1"/>
          </p:nvPr>
        </p:nvSpPr>
        <p:spPr>
          <a:xfrm>
            <a:off x="534248" y="6345368"/>
            <a:ext cx="1080000" cy="396000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</a:lstStyle>
          <a:p>
            <a:r>
              <a:rPr lang="en-GB" dirty="0" smtClean="0"/>
              <a:t>Partner logo 1</a:t>
            </a:r>
            <a:endParaRPr lang="en-GB" dirty="0"/>
          </a:p>
        </p:txBody>
      </p:sp>
      <p:sp>
        <p:nvSpPr>
          <p:cNvPr id="10" name="Picture Placeholder 15"/>
          <p:cNvSpPr>
            <a:spLocks noGrp="1"/>
          </p:cNvSpPr>
          <p:nvPr>
            <p:ph type="pic" sz="quarter" idx="18" hasCustomPrompt="1"/>
          </p:nvPr>
        </p:nvSpPr>
        <p:spPr>
          <a:xfrm>
            <a:off x="1835696" y="6345368"/>
            <a:ext cx="1080000" cy="396000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</a:lstStyle>
          <a:p>
            <a:r>
              <a:rPr lang="en-GB" dirty="0" smtClean="0"/>
              <a:t>Partner logo 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73166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cree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85167"/>
            <a:ext cx="9144000" cy="572833"/>
          </a:xfrm>
          <a:prstGeom prst="rect">
            <a:avLst/>
          </a:prstGeom>
        </p:spPr>
      </p:pic>
      <p:sp>
        <p:nvSpPr>
          <p:cNvPr id="3" name="Picture Placeholder 15"/>
          <p:cNvSpPr>
            <a:spLocks noGrp="1"/>
          </p:cNvSpPr>
          <p:nvPr>
            <p:ph type="pic" sz="quarter" idx="17" hasCustomPrompt="1"/>
          </p:nvPr>
        </p:nvSpPr>
        <p:spPr>
          <a:xfrm>
            <a:off x="519038" y="6345368"/>
            <a:ext cx="1080000" cy="396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</a:lstStyle>
          <a:p>
            <a:r>
              <a:rPr lang="en-GB" dirty="0" smtClean="0"/>
              <a:t>Partner logo 1</a:t>
            </a:r>
            <a:endParaRPr lang="en-GB" dirty="0"/>
          </a:p>
        </p:txBody>
      </p:sp>
      <p:sp>
        <p:nvSpPr>
          <p:cNvPr id="4" name="Picture Placeholder 15"/>
          <p:cNvSpPr>
            <a:spLocks noGrp="1"/>
          </p:cNvSpPr>
          <p:nvPr>
            <p:ph type="pic" sz="quarter" idx="18" hasCustomPrompt="1"/>
          </p:nvPr>
        </p:nvSpPr>
        <p:spPr>
          <a:xfrm>
            <a:off x="1820486" y="6345368"/>
            <a:ext cx="1080000" cy="396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</a:lstStyle>
          <a:p>
            <a:r>
              <a:rPr lang="en-GB" dirty="0" smtClean="0"/>
              <a:t>Partner logo 2</a:t>
            </a:r>
            <a:endParaRPr lang="en-GB" dirty="0"/>
          </a:p>
        </p:txBody>
      </p:sp>
      <p:sp>
        <p:nvSpPr>
          <p:cNvPr id="5" name="Slide Number Placeholder 13"/>
          <p:cNvSpPr>
            <a:spLocks noGrp="1"/>
          </p:cNvSpPr>
          <p:nvPr>
            <p:ph type="sldNum" sz="quarter" idx="16"/>
          </p:nvPr>
        </p:nvSpPr>
        <p:spPr>
          <a:xfrm>
            <a:off x="3954742" y="6309368"/>
            <a:ext cx="1233500" cy="365125"/>
          </a:xfrm>
          <a:prstGeom prst="rect">
            <a:avLst/>
          </a:prstGeom>
        </p:spPr>
        <p:txBody>
          <a:bodyPr lIns="0" tIns="0" rIns="0" bIns="0" anchor="t" anchorCtr="0"/>
          <a:lstStyle>
            <a:lvl1pPr algn="ctr">
              <a:defRPr/>
            </a:lvl1pPr>
          </a:lstStyle>
          <a:p>
            <a:fld id="{702C51A5-30FB-4CEB-9C7C-A7D3DCD76AF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0" y="0"/>
            <a:ext cx="9144000" cy="6285167"/>
          </a:xfrm>
          <a:prstGeom prst="rect">
            <a:avLst/>
          </a:prstGeom>
        </p:spPr>
        <p:txBody>
          <a:bodyPr/>
          <a:lstStyle>
            <a:lvl1pPr algn="ctr">
              <a:defRPr baseline="0"/>
            </a:lvl1pPr>
          </a:lstStyle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Insert Full Screen image here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423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Green_New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able Placeholder 2"/>
          <p:cNvSpPr>
            <a:spLocks noGrp="1"/>
          </p:cNvSpPr>
          <p:nvPr>
            <p:ph type="tbl" sz="quarter" idx="20" hasCustomPrompt="1"/>
          </p:nvPr>
        </p:nvSpPr>
        <p:spPr>
          <a:xfrm>
            <a:off x="539552" y="1988840"/>
            <a:ext cx="7056760" cy="3672557"/>
          </a:xfrm>
          <a:ln>
            <a:solidFill>
              <a:srgbClr val="92CB9C"/>
            </a:solidFill>
          </a:ln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n-GB" dirty="0" smtClean="0"/>
              <a:t>Click to insert table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39750" y="936000"/>
            <a:ext cx="5508414" cy="404768"/>
          </a:xfrm>
        </p:spPr>
        <p:txBody>
          <a:bodyPr/>
          <a:lstStyle>
            <a:lvl1pPr>
              <a:defRPr>
                <a:solidFill>
                  <a:srgbClr val="1D5C5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85167"/>
            <a:ext cx="9144000" cy="572833"/>
          </a:xfrm>
          <a:prstGeom prst="rect">
            <a:avLst/>
          </a:prstGeom>
        </p:spPr>
      </p:pic>
      <p:sp>
        <p:nvSpPr>
          <p:cNvPr id="12" name="Slide Number Placeholder 13"/>
          <p:cNvSpPr>
            <a:spLocks noGrp="1"/>
          </p:cNvSpPr>
          <p:nvPr>
            <p:ph type="sldNum" sz="quarter" idx="16"/>
          </p:nvPr>
        </p:nvSpPr>
        <p:spPr>
          <a:xfrm>
            <a:off x="3954742" y="6309368"/>
            <a:ext cx="1233500" cy="365125"/>
          </a:xfrm>
        </p:spPr>
        <p:txBody>
          <a:bodyPr lIns="0" tIns="0" rIns="0" bIns="0" anchor="t" anchorCtr="0"/>
          <a:lstStyle>
            <a:lvl1pPr algn="ctr">
              <a:defRPr/>
            </a:lvl1pPr>
          </a:lstStyle>
          <a:p>
            <a:fld id="{702C51A5-30FB-4CEB-9C7C-A7D3DCD76AF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Picture Placeholder 15"/>
          <p:cNvSpPr>
            <a:spLocks noGrp="1"/>
          </p:cNvSpPr>
          <p:nvPr>
            <p:ph type="pic" sz="quarter" idx="17" hasCustomPrompt="1"/>
          </p:nvPr>
        </p:nvSpPr>
        <p:spPr>
          <a:xfrm>
            <a:off x="534248" y="6345368"/>
            <a:ext cx="1080000" cy="396000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</a:lstStyle>
          <a:p>
            <a:r>
              <a:rPr lang="en-GB" dirty="0" smtClean="0"/>
              <a:t>Partner logo 1</a:t>
            </a:r>
            <a:endParaRPr lang="en-GB" dirty="0"/>
          </a:p>
        </p:txBody>
      </p:sp>
      <p:sp>
        <p:nvSpPr>
          <p:cNvPr id="10" name="Picture Placeholder 15"/>
          <p:cNvSpPr>
            <a:spLocks noGrp="1"/>
          </p:cNvSpPr>
          <p:nvPr>
            <p:ph type="pic" sz="quarter" idx="18" hasCustomPrompt="1"/>
          </p:nvPr>
        </p:nvSpPr>
        <p:spPr>
          <a:xfrm>
            <a:off x="1835696" y="6345368"/>
            <a:ext cx="1080000" cy="396000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</a:lstStyle>
          <a:p>
            <a:r>
              <a:rPr lang="en-GB" dirty="0" smtClean="0"/>
              <a:t>Partner logo 2</a:t>
            </a:r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539750" y="1424900"/>
            <a:ext cx="5616575" cy="395288"/>
          </a:xfrm>
        </p:spPr>
        <p:txBody>
          <a:bodyPr/>
          <a:lstStyle>
            <a:lvl1pPr marL="0" indent="0">
              <a:buNone/>
              <a:defRPr>
                <a:solidFill>
                  <a:srgbClr val="92CB9C"/>
                </a:solidFill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dirty="0" smtClean="0"/>
              <a:t>Click to edit sub title</a:t>
            </a:r>
          </a:p>
        </p:txBody>
      </p:sp>
    </p:spTree>
    <p:extLst>
      <p:ext uri="{BB962C8B-B14F-4D97-AF65-F5344CB8AC3E}">
        <p14:creationId xmlns:p14="http://schemas.microsoft.com/office/powerpoint/2010/main" val="3430477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58162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(Sml Crcl - head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85167"/>
            <a:ext cx="9144000" cy="572833"/>
          </a:xfrm>
          <a:prstGeom prst="rect">
            <a:avLst/>
          </a:prstGeom>
        </p:spPr>
      </p:pic>
      <p:pic>
        <p:nvPicPr>
          <p:cNvPr id="14" name="Picture 13" descr="BLUE2_New.pn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185" b="3704"/>
          <a:stretch/>
        </p:blipFill>
        <p:spPr>
          <a:xfrm rot="10800000">
            <a:off x="0" y="152400"/>
            <a:ext cx="9144000" cy="24765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3347864" y="6345324"/>
            <a:ext cx="2133600" cy="365125"/>
          </a:xfrm>
          <a:prstGeom prst="rect">
            <a:avLst/>
          </a:prstGeom>
        </p:spPr>
        <p:txBody>
          <a:bodyPr/>
          <a:lstStyle/>
          <a:p>
            <a:fld id="{702C51A5-30FB-4CEB-9C7C-A7D3DCD76AF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Picture Placeholder 15"/>
          <p:cNvSpPr>
            <a:spLocks noGrp="1"/>
          </p:cNvSpPr>
          <p:nvPr>
            <p:ph type="pic" sz="quarter" idx="17" hasCustomPrompt="1"/>
          </p:nvPr>
        </p:nvSpPr>
        <p:spPr>
          <a:xfrm>
            <a:off x="534248" y="6345368"/>
            <a:ext cx="1080000" cy="396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</a:lstStyle>
          <a:p>
            <a:r>
              <a:rPr lang="en-GB" dirty="0" smtClean="0"/>
              <a:t>Partner logo 1</a:t>
            </a:r>
            <a:endParaRPr lang="en-GB" dirty="0"/>
          </a:p>
        </p:txBody>
      </p:sp>
      <p:sp>
        <p:nvSpPr>
          <p:cNvPr id="10" name="Picture Placeholder 15"/>
          <p:cNvSpPr>
            <a:spLocks noGrp="1"/>
          </p:cNvSpPr>
          <p:nvPr>
            <p:ph type="pic" sz="quarter" idx="18" hasCustomPrompt="1"/>
          </p:nvPr>
        </p:nvSpPr>
        <p:spPr>
          <a:xfrm>
            <a:off x="1835696" y="6345368"/>
            <a:ext cx="1080000" cy="396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</a:lstStyle>
          <a:p>
            <a:r>
              <a:rPr lang="en-GB" dirty="0" smtClean="0"/>
              <a:t>Partner logo 2</a:t>
            </a:r>
            <a:endParaRPr lang="en-GB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39750" y="476792"/>
            <a:ext cx="5035550" cy="40476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32977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39750" y="944792"/>
            <a:ext cx="5022850" cy="3952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648FD8"/>
                </a:solidFill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dirty="0" smtClean="0"/>
              <a:t>Click to edit sub title</a:t>
            </a:r>
          </a:p>
        </p:txBody>
      </p:sp>
      <p:pic>
        <p:nvPicPr>
          <p:cNvPr id="11" name="Picture 10" descr="Additional2.jpg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883" t="92772"/>
          <a:stretch/>
        </p:blipFill>
        <p:spPr>
          <a:xfrm>
            <a:off x="7753349" y="6362700"/>
            <a:ext cx="1382291" cy="495672"/>
          </a:xfrm>
          <a:prstGeom prst="rect">
            <a:avLst/>
          </a:prstGeom>
        </p:spPr>
      </p:pic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619750" y="2628901"/>
            <a:ext cx="3041650" cy="3187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 marL="180975" indent="-180975">
              <a:buFont typeface="Arial" panose="020B0604020202020204" pitchFamily="34" charset="0"/>
              <a:buChar char="•"/>
              <a:defRPr/>
            </a:lvl2pPr>
            <a:lvl3pPr marL="361950" indent="-180975">
              <a:defRPr/>
            </a:lvl3pPr>
            <a:lvl4pPr marL="533400" indent="-171450">
              <a:buFont typeface="Arial" panose="020B0604020202020204" pitchFamily="34" charset="0"/>
              <a:buChar char="•"/>
              <a:defRPr/>
            </a:lvl4pPr>
            <a:lvl5pPr marL="715963" indent="-182563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3" name="Content Placeholder 2"/>
          <p:cNvSpPr>
            <a:spLocks noGrp="1"/>
          </p:cNvSpPr>
          <p:nvPr>
            <p:ph idx="19"/>
          </p:nvPr>
        </p:nvSpPr>
        <p:spPr>
          <a:xfrm>
            <a:off x="535372" y="1488728"/>
            <a:ext cx="5014528" cy="43173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 marL="180975" indent="-180975">
              <a:buFont typeface="Arial" panose="020B0604020202020204" pitchFamily="34" charset="0"/>
              <a:buChar char="•"/>
              <a:defRPr/>
            </a:lvl2pPr>
            <a:lvl3pPr marL="361950" indent="-180975">
              <a:defRPr/>
            </a:lvl3pPr>
            <a:lvl4pPr marL="533400" indent="-171450">
              <a:buFont typeface="Arial" panose="020B0604020202020204" pitchFamily="34" charset="0"/>
              <a:buChar char="•"/>
              <a:defRPr/>
            </a:lvl4pPr>
            <a:lvl5pPr marL="715963" indent="-182563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888918" y="679450"/>
            <a:ext cx="1476000" cy="1476000"/>
          </a:xfrm>
          <a:prstGeom prst="ellipse">
            <a:avLst/>
          </a:prstGeo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89460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(Discree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85167"/>
            <a:ext cx="9144000" cy="572833"/>
          </a:xfrm>
          <a:prstGeom prst="rect">
            <a:avLst/>
          </a:prstGeom>
        </p:spPr>
      </p:pic>
      <p:sp>
        <p:nvSpPr>
          <p:cNvPr id="3" name="Picture Placeholder 15"/>
          <p:cNvSpPr>
            <a:spLocks noGrp="1"/>
          </p:cNvSpPr>
          <p:nvPr>
            <p:ph type="pic" sz="quarter" idx="17" hasCustomPrompt="1"/>
          </p:nvPr>
        </p:nvSpPr>
        <p:spPr>
          <a:xfrm>
            <a:off x="519038" y="6345368"/>
            <a:ext cx="1080000" cy="396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</a:lstStyle>
          <a:p>
            <a:r>
              <a:rPr lang="en-GB" dirty="0" smtClean="0"/>
              <a:t>Partner logo 1</a:t>
            </a:r>
            <a:endParaRPr lang="en-GB" dirty="0"/>
          </a:p>
        </p:txBody>
      </p:sp>
      <p:sp>
        <p:nvSpPr>
          <p:cNvPr id="4" name="Picture Placeholder 15"/>
          <p:cNvSpPr>
            <a:spLocks noGrp="1"/>
          </p:cNvSpPr>
          <p:nvPr>
            <p:ph type="pic" sz="quarter" idx="18" hasCustomPrompt="1"/>
          </p:nvPr>
        </p:nvSpPr>
        <p:spPr>
          <a:xfrm>
            <a:off x="1820486" y="6345368"/>
            <a:ext cx="1080000" cy="396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</a:lstStyle>
          <a:p>
            <a:r>
              <a:rPr lang="en-GB" dirty="0" smtClean="0"/>
              <a:t>Partner logo 2</a:t>
            </a:r>
            <a:endParaRPr lang="en-GB" dirty="0"/>
          </a:p>
        </p:txBody>
      </p:sp>
      <p:sp>
        <p:nvSpPr>
          <p:cNvPr id="5" name="Slide Number Placeholder 13"/>
          <p:cNvSpPr>
            <a:spLocks noGrp="1"/>
          </p:cNvSpPr>
          <p:nvPr>
            <p:ph type="sldNum" sz="quarter" idx="16"/>
          </p:nvPr>
        </p:nvSpPr>
        <p:spPr>
          <a:xfrm>
            <a:off x="3954742" y="6309368"/>
            <a:ext cx="1233500" cy="365125"/>
          </a:xfrm>
          <a:prstGeom prst="rect">
            <a:avLst/>
          </a:prstGeom>
        </p:spPr>
        <p:txBody>
          <a:bodyPr lIns="0" tIns="0" rIns="0" bIns="0" anchor="t" anchorCtr="0"/>
          <a:lstStyle>
            <a:lvl1pPr algn="ctr">
              <a:defRPr/>
            </a:lvl1pPr>
          </a:lstStyle>
          <a:p>
            <a:fld id="{702C51A5-30FB-4CEB-9C7C-A7D3DCD76AFF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/>
          <p:cNvPicPr/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84325" y="7302"/>
            <a:ext cx="7559675" cy="21202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39750" y="936000"/>
            <a:ext cx="6889750" cy="40476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539750" y="1879600"/>
            <a:ext cx="7880826" cy="409370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180975" indent="-180975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  <a:lvl3pPr marL="361950" indent="-180975">
              <a:defRPr>
                <a:solidFill>
                  <a:schemeClr val="tx1"/>
                </a:solidFill>
              </a:defRPr>
            </a:lvl3pPr>
            <a:lvl4pPr marL="533400" indent="-17145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4pPr>
            <a:lvl5pPr marL="715963" indent="-182563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39749" y="1404000"/>
            <a:ext cx="6934783" cy="3952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rgbClr val="DFDDD6"/>
                </a:solidFill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dirty="0" smtClean="0"/>
              <a:t>Click to edit sub title</a:t>
            </a:r>
          </a:p>
        </p:txBody>
      </p:sp>
    </p:spTree>
    <p:extLst>
      <p:ext uri="{BB962C8B-B14F-4D97-AF65-F5344CB8AC3E}">
        <p14:creationId xmlns:p14="http://schemas.microsoft.com/office/powerpoint/2010/main" val="4788779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(Wht Bckgrn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81"/>
            <a:ext cx="9142983" cy="685723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34"/>
          <a:stretch/>
        </p:blipFill>
        <p:spPr>
          <a:xfrm>
            <a:off x="0" y="6368995"/>
            <a:ext cx="9144000" cy="489005"/>
          </a:xfrm>
          <a:prstGeom prst="rect">
            <a:avLst/>
          </a:prstGeom>
        </p:spPr>
      </p:pic>
      <p:sp>
        <p:nvSpPr>
          <p:cNvPr id="16" name="Slide Number Placeholder 13"/>
          <p:cNvSpPr>
            <a:spLocks noGrp="1"/>
          </p:cNvSpPr>
          <p:nvPr>
            <p:ph type="sldNum" sz="quarter" idx="16"/>
          </p:nvPr>
        </p:nvSpPr>
        <p:spPr>
          <a:xfrm>
            <a:off x="3954742" y="6309368"/>
            <a:ext cx="1233500" cy="365125"/>
          </a:xfrm>
          <a:prstGeom prst="rect">
            <a:avLst/>
          </a:prstGeom>
        </p:spPr>
        <p:txBody>
          <a:bodyPr lIns="0" tIns="0" rIns="0" bIns="0" anchor="t" anchorCtr="0"/>
          <a:lstStyle>
            <a:lvl1pPr algn="ctr">
              <a:defRPr/>
            </a:lvl1pPr>
          </a:lstStyle>
          <a:p>
            <a:fld id="{702C51A5-30FB-4CEB-9C7C-A7D3DCD76AF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7" name="Picture Placeholder 15"/>
          <p:cNvSpPr>
            <a:spLocks noGrp="1"/>
          </p:cNvSpPr>
          <p:nvPr>
            <p:ph type="pic" sz="quarter" idx="17" hasCustomPrompt="1"/>
          </p:nvPr>
        </p:nvSpPr>
        <p:spPr>
          <a:xfrm>
            <a:off x="534248" y="6345368"/>
            <a:ext cx="1080000" cy="396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</a:lstStyle>
          <a:p>
            <a:r>
              <a:rPr lang="en-GB" dirty="0" smtClean="0"/>
              <a:t>Partner logo 1</a:t>
            </a:r>
            <a:endParaRPr lang="en-GB" dirty="0"/>
          </a:p>
        </p:txBody>
      </p:sp>
      <p:sp>
        <p:nvSpPr>
          <p:cNvPr id="18" name="Picture Placeholder 15"/>
          <p:cNvSpPr>
            <a:spLocks noGrp="1"/>
          </p:cNvSpPr>
          <p:nvPr>
            <p:ph type="pic" sz="quarter" idx="18" hasCustomPrompt="1"/>
          </p:nvPr>
        </p:nvSpPr>
        <p:spPr>
          <a:xfrm>
            <a:off x="1835696" y="6345368"/>
            <a:ext cx="1080000" cy="396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</a:lstStyle>
          <a:p>
            <a:r>
              <a:rPr lang="en-GB" dirty="0" smtClean="0"/>
              <a:t>Partner logo 1</a:t>
            </a:r>
            <a:endParaRPr lang="en-GB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5590964" cy="40476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32977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360000" y="828000"/>
            <a:ext cx="5616575" cy="3952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648FD8"/>
                </a:solidFill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dirty="0" smtClean="0"/>
              <a:t>Click to edit sub title</a:t>
            </a:r>
          </a:p>
        </p:txBody>
      </p:sp>
      <p:sp>
        <p:nvSpPr>
          <p:cNvPr id="20" name="Picture Placeholder 8"/>
          <p:cNvSpPr>
            <a:spLocks noGrp="1"/>
          </p:cNvSpPr>
          <p:nvPr>
            <p:ph type="pic" sz="quarter" idx="20"/>
          </p:nvPr>
        </p:nvSpPr>
        <p:spPr>
          <a:xfrm>
            <a:off x="3696790" y="1616100"/>
            <a:ext cx="5408095" cy="4638310"/>
          </a:xfrm>
          <a:custGeom>
            <a:avLst/>
            <a:gdLst>
              <a:gd name="connsiteX0" fmla="*/ 0 w 2016224"/>
              <a:gd name="connsiteY0" fmla="*/ 1008112 h 2016224"/>
              <a:gd name="connsiteX1" fmla="*/ 1008112 w 2016224"/>
              <a:gd name="connsiteY1" fmla="*/ 0 h 2016224"/>
              <a:gd name="connsiteX2" fmla="*/ 2016224 w 2016224"/>
              <a:gd name="connsiteY2" fmla="*/ 1008112 h 2016224"/>
              <a:gd name="connsiteX3" fmla="*/ 1008112 w 2016224"/>
              <a:gd name="connsiteY3" fmla="*/ 2016224 h 2016224"/>
              <a:gd name="connsiteX4" fmla="*/ 0 w 2016224"/>
              <a:gd name="connsiteY4" fmla="*/ 1008112 h 2016224"/>
              <a:gd name="connsiteX0" fmla="*/ 4399 w 2020623"/>
              <a:gd name="connsiteY0" fmla="*/ 1541512 h 2549624"/>
              <a:gd name="connsiteX1" fmla="*/ 1355411 w 2020623"/>
              <a:gd name="connsiteY1" fmla="*/ 0 h 2549624"/>
              <a:gd name="connsiteX2" fmla="*/ 2020623 w 2020623"/>
              <a:gd name="connsiteY2" fmla="*/ 1541512 h 2549624"/>
              <a:gd name="connsiteX3" fmla="*/ 1012511 w 2020623"/>
              <a:gd name="connsiteY3" fmla="*/ 2549624 h 2549624"/>
              <a:gd name="connsiteX4" fmla="*/ 4399 w 2020623"/>
              <a:gd name="connsiteY4" fmla="*/ 1541512 h 2549624"/>
              <a:gd name="connsiteX0" fmla="*/ 932 w 4246488"/>
              <a:gd name="connsiteY0" fmla="*/ 3257702 h 3378198"/>
              <a:gd name="connsiteX1" fmla="*/ 3580794 w 4246488"/>
              <a:gd name="connsiteY1" fmla="*/ 39790 h 3378198"/>
              <a:gd name="connsiteX2" fmla="*/ 4246006 w 4246488"/>
              <a:gd name="connsiteY2" fmla="*/ 1581302 h 3378198"/>
              <a:gd name="connsiteX3" fmla="*/ 3237894 w 4246488"/>
              <a:gd name="connsiteY3" fmla="*/ 2589414 h 3378198"/>
              <a:gd name="connsiteX4" fmla="*/ 932 w 4246488"/>
              <a:gd name="connsiteY4" fmla="*/ 3257702 h 3378198"/>
              <a:gd name="connsiteX0" fmla="*/ 14661 w 4921720"/>
              <a:gd name="connsiteY0" fmla="*/ 4411721 h 4609806"/>
              <a:gd name="connsiteX1" fmla="*/ 4689898 w 4921720"/>
              <a:gd name="connsiteY1" fmla="*/ 22234 h 4609806"/>
              <a:gd name="connsiteX2" fmla="*/ 4259735 w 4921720"/>
              <a:gd name="connsiteY2" fmla="*/ 2735321 h 4609806"/>
              <a:gd name="connsiteX3" fmla="*/ 3251623 w 4921720"/>
              <a:gd name="connsiteY3" fmla="*/ 3743433 h 4609806"/>
              <a:gd name="connsiteX4" fmla="*/ 14661 w 4921720"/>
              <a:gd name="connsiteY4" fmla="*/ 4411721 h 4609806"/>
              <a:gd name="connsiteX0" fmla="*/ 14661 w 4957429"/>
              <a:gd name="connsiteY0" fmla="*/ 4404495 h 4602580"/>
              <a:gd name="connsiteX1" fmla="*/ 4689898 w 4957429"/>
              <a:gd name="connsiteY1" fmla="*/ 15008 h 4602580"/>
              <a:gd name="connsiteX2" fmla="*/ 4259735 w 4957429"/>
              <a:gd name="connsiteY2" fmla="*/ 2728095 h 4602580"/>
              <a:gd name="connsiteX3" fmla="*/ 3251623 w 4957429"/>
              <a:gd name="connsiteY3" fmla="*/ 3736207 h 4602580"/>
              <a:gd name="connsiteX4" fmla="*/ 14661 w 4957429"/>
              <a:gd name="connsiteY4" fmla="*/ 4404495 h 4602580"/>
              <a:gd name="connsiteX0" fmla="*/ 64533 w 5007301"/>
              <a:gd name="connsiteY0" fmla="*/ 4404627 h 4618299"/>
              <a:gd name="connsiteX1" fmla="*/ 4739770 w 5007301"/>
              <a:gd name="connsiteY1" fmla="*/ 15140 h 4618299"/>
              <a:gd name="connsiteX2" fmla="*/ 4309607 w 5007301"/>
              <a:gd name="connsiteY2" fmla="*/ 2728227 h 4618299"/>
              <a:gd name="connsiteX3" fmla="*/ 3301495 w 5007301"/>
              <a:gd name="connsiteY3" fmla="*/ 3736339 h 4618299"/>
              <a:gd name="connsiteX4" fmla="*/ 64533 w 5007301"/>
              <a:gd name="connsiteY4" fmla="*/ 4404627 h 4618299"/>
              <a:gd name="connsiteX0" fmla="*/ 64380 w 4879805"/>
              <a:gd name="connsiteY0" fmla="*/ 4558150 h 4756446"/>
              <a:gd name="connsiteX1" fmla="*/ 4653892 w 4879805"/>
              <a:gd name="connsiteY1" fmla="*/ 25788 h 4756446"/>
              <a:gd name="connsiteX2" fmla="*/ 4223729 w 4879805"/>
              <a:gd name="connsiteY2" fmla="*/ 2738875 h 4756446"/>
              <a:gd name="connsiteX3" fmla="*/ 3215617 w 4879805"/>
              <a:gd name="connsiteY3" fmla="*/ 3746987 h 4756446"/>
              <a:gd name="connsiteX4" fmla="*/ 64380 w 4879805"/>
              <a:gd name="connsiteY4" fmla="*/ 4558150 h 4756446"/>
              <a:gd name="connsiteX0" fmla="*/ 65737 w 5073909"/>
              <a:gd name="connsiteY0" fmla="*/ 4536594 h 4718337"/>
              <a:gd name="connsiteX1" fmla="*/ 4655249 w 5073909"/>
              <a:gd name="connsiteY1" fmla="*/ 4232 h 4718337"/>
              <a:gd name="connsiteX2" fmla="*/ 4863261 w 5073909"/>
              <a:gd name="connsiteY2" fmla="*/ 3707919 h 4718337"/>
              <a:gd name="connsiteX3" fmla="*/ 3216974 w 5073909"/>
              <a:gd name="connsiteY3" fmla="*/ 3725431 h 4718337"/>
              <a:gd name="connsiteX4" fmla="*/ 65737 w 5073909"/>
              <a:gd name="connsiteY4" fmla="*/ 4536594 h 4718337"/>
              <a:gd name="connsiteX0" fmla="*/ 11587 w 5019759"/>
              <a:gd name="connsiteY0" fmla="*/ 4536594 h 4877233"/>
              <a:gd name="connsiteX1" fmla="*/ 4601099 w 5019759"/>
              <a:gd name="connsiteY1" fmla="*/ 4232 h 4877233"/>
              <a:gd name="connsiteX2" fmla="*/ 4809111 w 5019759"/>
              <a:gd name="connsiteY2" fmla="*/ 3707919 h 4877233"/>
              <a:gd name="connsiteX3" fmla="*/ 3334274 w 5019759"/>
              <a:gd name="connsiteY3" fmla="*/ 4458856 h 4877233"/>
              <a:gd name="connsiteX4" fmla="*/ 11587 w 5019759"/>
              <a:gd name="connsiteY4" fmla="*/ 4536594 h 4877233"/>
              <a:gd name="connsiteX0" fmla="*/ 11276 w 5121542"/>
              <a:gd name="connsiteY0" fmla="*/ 4334814 h 4728779"/>
              <a:gd name="connsiteX1" fmla="*/ 4696038 w 5121542"/>
              <a:gd name="connsiteY1" fmla="*/ 2477 h 4728779"/>
              <a:gd name="connsiteX2" fmla="*/ 4904050 w 5121542"/>
              <a:gd name="connsiteY2" fmla="*/ 3706164 h 4728779"/>
              <a:gd name="connsiteX3" fmla="*/ 3429213 w 5121542"/>
              <a:gd name="connsiteY3" fmla="*/ 4457101 h 4728779"/>
              <a:gd name="connsiteX4" fmla="*/ 11276 w 5121542"/>
              <a:gd name="connsiteY4" fmla="*/ 4334814 h 4728779"/>
              <a:gd name="connsiteX0" fmla="*/ 2988 w 4895762"/>
              <a:gd name="connsiteY0" fmla="*/ 3497447 h 3831681"/>
              <a:gd name="connsiteX1" fmla="*/ 2858950 w 4895762"/>
              <a:gd name="connsiteY1" fmla="*/ 3310 h 3831681"/>
              <a:gd name="connsiteX2" fmla="*/ 4895762 w 4895762"/>
              <a:gd name="connsiteY2" fmla="*/ 2868797 h 3831681"/>
              <a:gd name="connsiteX3" fmla="*/ 3420925 w 4895762"/>
              <a:gd name="connsiteY3" fmla="*/ 3619734 h 3831681"/>
              <a:gd name="connsiteX4" fmla="*/ 2988 w 4895762"/>
              <a:gd name="connsiteY4" fmla="*/ 3497447 h 3831681"/>
              <a:gd name="connsiteX0" fmla="*/ 3031 w 4857705"/>
              <a:gd name="connsiteY0" fmla="*/ 3632277 h 3927290"/>
              <a:gd name="connsiteX1" fmla="*/ 2820893 w 4857705"/>
              <a:gd name="connsiteY1" fmla="*/ 4790 h 3927290"/>
              <a:gd name="connsiteX2" fmla="*/ 4857705 w 4857705"/>
              <a:gd name="connsiteY2" fmla="*/ 2870277 h 3927290"/>
              <a:gd name="connsiteX3" fmla="*/ 3382868 w 4857705"/>
              <a:gd name="connsiteY3" fmla="*/ 3621214 h 3927290"/>
              <a:gd name="connsiteX4" fmla="*/ 3031 w 4857705"/>
              <a:gd name="connsiteY4" fmla="*/ 3632277 h 3927290"/>
              <a:gd name="connsiteX0" fmla="*/ 16422 w 4871096"/>
              <a:gd name="connsiteY0" fmla="*/ 3166635 h 3427343"/>
              <a:gd name="connsiteX1" fmla="*/ 2224684 w 4871096"/>
              <a:gd name="connsiteY1" fmla="*/ 5873 h 3427343"/>
              <a:gd name="connsiteX2" fmla="*/ 4871096 w 4871096"/>
              <a:gd name="connsiteY2" fmla="*/ 2404635 h 3427343"/>
              <a:gd name="connsiteX3" fmla="*/ 3396259 w 4871096"/>
              <a:gd name="connsiteY3" fmla="*/ 3155572 h 3427343"/>
              <a:gd name="connsiteX4" fmla="*/ 16422 w 4871096"/>
              <a:gd name="connsiteY4" fmla="*/ 3166635 h 3427343"/>
              <a:gd name="connsiteX0" fmla="*/ 16779 w 4871453"/>
              <a:gd name="connsiteY0" fmla="*/ 3177428 h 3438136"/>
              <a:gd name="connsiteX1" fmla="*/ 2225041 w 4871453"/>
              <a:gd name="connsiteY1" fmla="*/ 16666 h 3438136"/>
              <a:gd name="connsiteX2" fmla="*/ 4871453 w 4871453"/>
              <a:gd name="connsiteY2" fmla="*/ 2415428 h 3438136"/>
              <a:gd name="connsiteX3" fmla="*/ 3396616 w 4871453"/>
              <a:gd name="connsiteY3" fmla="*/ 3166365 h 3438136"/>
              <a:gd name="connsiteX4" fmla="*/ 16779 w 4871453"/>
              <a:gd name="connsiteY4" fmla="*/ 3177428 h 3438136"/>
              <a:gd name="connsiteX0" fmla="*/ 2574 w 4857248"/>
              <a:gd name="connsiteY0" fmla="*/ 3177428 h 3471741"/>
              <a:gd name="connsiteX1" fmla="*/ 2210836 w 4857248"/>
              <a:gd name="connsiteY1" fmla="*/ 16666 h 3471741"/>
              <a:gd name="connsiteX2" fmla="*/ 4857248 w 4857248"/>
              <a:gd name="connsiteY2" fmla="*/ 2415428 h 3471741"/>
              <a:gd name="connsiteX3" fmla="*/ 3382411 w 4857248"/>
              <a:gd name="connsiteY3" fmla="*/ 3166365 h 3471741"/>
              <a:gd name="connsiteX4" fmla="*/ 2574 w 4857248"/>
              <a:gd name="connsiteY4" fmla="*/ 3177428 h 3471741"/>
              <a:gd name="connsiteX0" fmla="*/ 2498 w 4809547"/>
              <a:gd name="connsiteY0" fmla="*/ 4340500 h 4820910"/>
              <a:gd name="connsiteX1" fmla="*/ 2210760 w 4809547"/>
              <a:gd name="connsiteY1" fmla="*/ 1179738 h 4820910"/>
              <a:gd name="connsiteX2" fmla="*/ 4809547 w 4809547"/>
              <a:gd name="connsiteY2" fmla="*/ 178075 h 4820910"/>
              <a:gd name="connsiteX3" fmla="*/ 3382335 w 4809547"/>
              <a:gd name="connsiteY3" fmla="*/ 4329437 h 4820910"/>
              <a:gd name="connsiteX4" fmla="*/ 2498 w 4809547"/>
              <a:gd name="connsiteY4" fmla="*/ 4340500 h 4820910"/>
              <a:gd name="connsiteX0" fmla="*/ 2498 w 4809547"/>
              <a:gd name="connsiteY0" fmla="*/ 4340500 h 4820910"/>
              <a:gd name="connsiteX1" fmla="*/ 2210760 w 4809547"/>
              <a:gd name="connsiteY1" fmla="*/ 1179738 h 4820910"/>
              <a:gd name="connsiteX2" fmla="*/ 4809547 w 4809547"/>
              <a:gd name="connsiteY2" fmla="*/ 178075 h 4820910"/>
              <a:gd name="connsiteX3" fmla="*/ 3382335 w 4809547"/>
              <a:gd name="connsiteY3" fmla="*/ 4329437 h 4820910"/>
              <a:gd name="connsiteX4" fmla="*/ 2498 w 4809547"/>
              <a:gd name="connsiteY4" fmla="*/ 4340500 h 4820910"/>
              <a:gd name="connsiteX0" fmla="*/ 2692 w 5486016"/>
              <a:gd name="connsiteY0" fmla="*/ 4538484 h 5033030"/>
              <a:gd name="connsiteX1" fmla="*/ 2210954 w 5486016"/>
              <a:gd name="connsiteY1" fmla="*/ 1377722 h 5033030"/>
              <a:gd name="connsiteX2" fmla="*/ 5486016 w 5486016"/>
              <a:gd name="connsiteY2" fmla="*/ 156984 h 5033030"/>
              <a:gd name="connsiteX3" fmla="*/ 3382529 w 5486016"/>
              <a:gd name="connsiteY3" fmla="*/ 4527421 h 5033030"/>
              <a:gd name="connsiteX4" fmla="*/ 2692 w 5486016"/>
              <a:gd name="connsiteY4" fmla="*/ 4538484 h 5033030"/>
              <a:gd name="connsiteX0" fmla="*/ 22074 w 5505398"/>
              <a:gd name="connsiteY0" fmla="*/ 4540428 h 5009174"/>
              <a:gd name="connsiteX1" fmla="*/ 2116036 w 5505398"/>
              <a:gd name="connsiteY1" fmla="*/ 1360616 h 5009174"/>
              <a:gd name="connsiteX2" fmla="*/ 5505398 w 5505398"/>
              <a:gd name="connsiteY2" fmla="*/ 158928 h 5009174"/>
              <a:gd name="connsiteX3" fmla="*/ 3401911 w 5505398"/>
              <a:gd name="connsiteY3" fmla="*/ 4529365 h 5009174"/>
              <a:gd name="connsiteX4" fmla="*/ 22074 w 5505398"/>
              <a:gd name="connsiteY4" fmla="*/ 4540428 h 5009174"/>
              <a:gd name="connsiteX0" fmla="*/ 23803 w 5507127"/>
              <a:gd name="connsiteY0" fmla="*/ 4542418 h 5012267"/>
              <a:gd name="connsiteX1" fmla="*/ 2079665 w 5507127"/>
              <a:gd name="connsiteY1" fmla="*/ 1343556 h 5012267"/>
              <a:gd name="connsiteX2" fmla="*/ 5507127 w 5507127"/>
              <a:gd name="connsiteY2" fmla="*/ 160918 h 5012267"/>
              <a:gd name="connsiteX3" fmla="*/ 3403640 w 5507127"/>
              <a:gd name="connsiteY3" fmla="*/ 4531355 h 5012267"/>
              <a:gd name="connsiteX4" fmla="*/ 23803 w 5507127"/>
              <a:gd name="connsiteY4" fmla="*/ 4542418 h 5012267"/>
              <a:gd name="connsiteX0" fmla="*/ 904 w 5484228"/>
              <a:gd name="connsiteY0" fmla="*/ 4542418 h 5128960"/>
              <a:gd name="connsiteX1" fmla="*/ 2056766 w 5484228"/>
              <a:gd name="connsiteY1" fmla="*/ 1343556 h 5128960"/>
              <a:gd name="connsiteX2" fmla="*/ 5484228 w 5484228"/>
              <a:gd name="connsiteY2" fmla="*/ 160918 h 5128960"/>
              <a:gd name="connsiteX3" fmla="*/ 3380741 w 5484228"/>
              <a:gd name="connsiteY3" fmla="*/ 4531355 h 5128960"/>
              <a:gd name="connsiteX4" fmla="*/ 904 w 5484228"/>
              <a:gd name="connsiteY4" fmla="*/ 4542418 h 5128960"/>
              <a:gd name="connsiteX0" fmla="*/ 24704 w 5508028"/>
              <a:gd name="connsiteY0" fmla="*/ 4539451 h 5007647"/>
              <a:gd name="connsiteX1" fmla="*/ 2061516 w 5508028"/>
              <a:gd name="connsiteY1" fmla="*/ 1369164 h 5007647"/>
              <a:gd name="connsiteX2" fmla="*/ 5508028 w 5508028"/>
              <a:gd name="connsiteY2" fmla="*/ 157951 h 5007647"/>
              <a:gd name="connsiteX3" fmla="*/ 3404541 w 5508028"/>
              <a:gd name="connsiteY3" fmla="*/ 4528388 h 5007647"/>
              <a:gd name="connsiteX4" fmla="*/ 24704 w 5508028"/>
              <a:gd name="connsiteY4" fmla="*/ 4539451 h 5007647"/>
              <a:gd name="connsiteX0" fmla="*/ 107368 w 5876219"/>
              <a:gd name="connsiteY0" fmla="*/ 4539451 h 4699434"/>
              <a:gd name="connsiteX1" fmla="*/ 2144180 w 5876219"/>
              <a:gd name="connsiteY1" fmla="*/ 1369164 h 4699434"/>
              <a:gd name="connsiteX2" fmla="*/ 5590692 w 5876219"/>
              <a:gd name="connsiteY2" fmla="*/ 157951 h 4699434"/>
              <a:gd name="connsiteX3" fmla="*/ 5420780 w 5876219"/>
              <a:gd name="connsiteY3" fmla="*/ 3804488 h 4699434"/>
              <a:gd name="connsiteX4" fmla="*/ 107368 w 5876219"/>
              <a:gd name="connsiteY4" fmla="*/ 4539451 h 4699434"/>
              <a:gd name="connsiteX0" fmla="*/ 30083 w 5513407"/>
              <a:gd name="connsiteY0" fmla="*/ 4539451 h 5132005"/>
              <a:gd name="connsiteX1" fmla="*/ 2066895 w 5513407"/>
              <a:gd name="connsiteY1" fmla="*/ 1369164 h 5132005"/>
              <a:gd name="connsiteX2" fmla="*/ 5513407 w 5513407"/>
              <a:gd name="connsiteY2" fmla="*/ 157951 h 5132005"/>
              <a:gd name="connsiteX3" fmla="*/ 3571845 w 5513407"/>
              <a:gd name="connsiteY3" fmla="*/ 4718888 h 5132005"/>
              <a:gd name="connsiteX4" fmla="*/ 30083 w 5513407"/>
              <a:gd name="connsiteY4" fmla="*/ 4539451 h 5132005"/>
              <a:gd name="connsiteX0" fmla="*/ 30083 w 5513407"/>
              <a:gd name="connsiteY0" fmla="*/ 4539451 h 4858664"/>
              <a:gd name="connsiteX1" fmla="*/ 2066895 w 5513407"/>
              <a:gd name="connsiteY1" fmla="*/ 1369164 h 4858664"/>
              <a:gd name="connsiteX2" fmla="*/ 5513407 w 5513407"/>
              <a:gd name="connsiteY2" fmla="*/ 157951 h 4858664"/>
              <a:gd name="connsiteX3" fmla="*/ 3571845 w 5513407"/>
              <a:gd name="connsiteY3" fmla="*/ 4718888 h 4858664"/>
              <a:gd name="connsiteX4" fmla="*/ 30083 w 5513407"/>
              <a:gd name="connsiteY4" fmla="*/ 4539451 h 4858664"/>
              <a:gd name="connsiteX0" fmla="*/ 38283 w 5521607"/>
              <a:gd name="connsiteY0" fmla="*/ 4539451 h 4843046"/>
              <a:gd name="connsiteX1" fmla="*/ 2075095 w 5521607"/>
              <a:gd name="connsiteY1" fmla="*/ 1369164 h 4843046"/>
              <a:gd name="connsiteX2" fmla="*/ 5521607 w 5521607"/>
              <a:gd name="connsiteY2" fmla="*/ 157951 h 4843046"/>
              <a:gd name="connsiteX3" fmla="*/ 3580045 w 5521607"/>
              <a:gd name="connsiteY3" fmla="*/ 4718888 h 4843046"/>
              <a:gd name="connsiteX4" fmla="*/ 38283 w 5521607"/>
              <a:gd name="connsiteY4" fmla="*/ 4539451 h 4843046"/>
              <a:gd name="connsiteX0" fmla="*/ 38842 w 5493591"/>
              <a:gd name="connsiteY0" fmla="*/ 4655564 h 5173456"/>
              <a:gd name="connsiteX1" fmla="*/ 2047079 w 5493591"/>
              <a:gd name="connsiteY1" fmla="*/ 1370977 h 5173456"/>
              <a:gd name="connsiteX2" fmla="*/ 5493591 w 5493591"/>
              <a:gd name="connsiteY2" fmla="*/ 159764 h 5173456"/>
              <a:gd name="connsiteX3" fmla="*/ 3552029 w 5493591"/>
              <a:gd name="connsiteY3" fmla="*/ 4720701 h 5173456"/>
              <a:gd name="connsiteX4" fmla="*/ 38842 w 5493591"/>
              <a:gd name="connsiteY4" fmla="*/ 4655564 h 5173456"/>
              <a:gd name="connsiteX0" fmla="*/ 279290 w 5734039"/>
              <a:gd name="connsiteY0" fmla="*/ 4655564 h 5038830"/>
              <a:gd name="connsiteX1" fmla="*/ 2287527 w 5734039"/>
              <a:gd name="connsiteY1" fmla="*/ 1370977 h 5038830"/>
              <a:gd name="connsiteX2" fmla="*/ 5734039 w 5734039"/>
              <a:gd name="connsiteY2" fmla="*/ 159764 h 5038830"/>
              <a:gd name="connsiteX3" fmla="*/ 3792477 w 5734039"/>
              <a:gd name="connsiteY3" fmla="*/ 4720701 h 5038830"/>
              <a:gd name="connsiteX4" fmla="*/ 279290 w 5734039"/>
              <a:gd name="connsiteY4" fmla="*/ 4655564 h 5038830"/>
              <a:gd name="connsiteX0" fmla="*/ 289954 w 5744703"/>
              <a:gd name="connsiteY0" fmla="*/ 4655564 h 5038830"/>
              <a:gd name="connsiteX1" fmla="*/ 2298191 w 5744703"/>
              <a:gd name="connsiteY1" fmla="*/ 1370977 h 5038830"/>
              <a:gd name="connsiteX2" fmla="*/ 5744703 w 5744703"/>
              <a:gd name="connsiteY2" fmla="*/ 159764 h 5038830"/>
              <a:gd name="connsiteX3" fmla="*/ 3803141 w 5744703"/>
              <a:gd name="connsiteY3" fmla="*/ 4720701 h 5038830"/>
              <a:gd name="connsiteX4" fmla="*/ 289954 w 5744703"/>
              <a:gd name="connsiteY4" fmla="*/ 4655564 h 5038830"/>
              <a:gd name="connsiteX0" fmla="*/ 313014 w 5501063"/>
              <a:gd name="connsiteY0" fmla="*/ 4839483 h 5104397"/>
              <a:gd name="connsiteX1" fmla="*/ 2054551 w 5501063"/>
              <a:gd name="connsiteY1" fmla="*/ 1373921 h 5104397"/>
              <a:gd name="connsiteX2" fmla="*/ 5501063 w 5501063"/>
              <a:gd name="connsiteY2" fmla="*/ 162708 h 5104397"/>
              <a:gd name="connsiteX3" fmla="*/ 3559501 w 5501063"/>
              <a:gd name="connsiteY3" fmla="*/ 4723645 h 5104397"/>
              <a:gd name="connsiteX4" fmla="*/ 313014 w 5501063"/>
              <a:gd name="connsiteY4" fmla="*/ 4839483 h 5104397"/>
              <a:gd name="connsiteX0" fmla="*/ 320895 w 5508944"/>
              <a:gd name="connsiteY0" fmla="*/ 4833981 h 5098895"/>
              <a:gd name="connsiteX1" fmla="*/ 2062432 w 5508944"/>
              <a:gd name="connsiteY1" fmla="*/ 1368419 h 5098895"/>
              <a:gd name="connsiteX2" fmla="*/ 5508944 w 5508944"/>
              <a:gd name="connsiteY2" fmla="*/ 157206 h 5098895"/>
              <a:gd name="connsiteX3" fmla="*/ 3567382 w 5508944"/>
              <a:gd name="connsiteY3" fmla="*/ 4718143 h 5098895"/>
              <a:gd name="connsiteX4" fmla="*/ 320895 w 5508944"/>
              <a:gd name="connsiteY4" fmla="*/ 4833981 h 5098895"/>
              <a:gd name="connsiteX0" fmla="*/ 320895 w 5508944"/>
              <a:gd name="connsiteY0" fmla="*/ 4833981 h 4834341"/>
              <a:gd name="connsiteX1" fmla="*/ 2062432 w 5508944"/>
              <a:gd name="connsiteY1" fmla="*/ 1368419 h 4834341"/>
              <a:gd name="connsiteX2" fmla="*/ 5508944 w 5508944"/>
              <a:gd name="connsiteY2" fmla="*/ 157206 h 4834341"/>
              <a:gd name="connsiteX3" fmla="*/ 3567382 w 5508944"/>
              <a:gd name="connsiteY3" fmla="*/ 4718143 h 4834341"/>
              <a:gd name="connsiteX4" fmla="*/ 320895 w 5508944"/>
              <a:gd name="connsiteY4" fmla="*/ 4833981 h 4834341"/>
              <a:gd name="connsiteX0" fmla="*/ 320895 w 5508944"/>
              <a:gd name="connsiteY0" fmla="*/ 4833981 h 4834468"/>
              <a:gd name="connsiteX1" fmla="*/ 2062432 w 5508944"/>
              <a:gd name="connsiteY1" fmla="*/ 1368419 h 4834468"/>
              <a:gd name="connsiteX2" fmla="*/ 5508944 w 5508944"/>
              <a:gd name="connsiteY2" fmla="*/ 157206 h 4834468"/>
              <a:gd name="connsiteX3" fmla="*/ 3567382 w 5508944"/>
              <a:gd name="connsiteY3" fmla="*/ 4718143 h 4834468"/>
              <a:gd name="connsiteX4" fmla="*/ 320895 w 5508944"/>
              <a:gd name="connsiteY4" fmla="*/ 4833981 h 4834468"/>
              <a:gd name="connsiteX0" fmla="*/ 99446 w 5613863"/>
              <a:gd name="connsiteY0" fmla="*/ 4833981 h 5052824"/>
              <a:gd name="connsiteX1" fmla="*/ 1840983 w 5613863"/>
              <a:gd name="connsiteY1" fmla="*/ 1368419 h 5052824"/>
              <a:gd name="connsiteX2" fmla="*/ 5287495 w 5613863"/>
              <a:gd name="connsiteY2" fmla="*/ 157206 h 5052824"/>
              <a:gd name="connsiteX3" fmla="*/ 4631808 w 5613863"/>
              <a:gd name="connsiteY3" fmla="*/ 4660993 h 5052824"/>
              <a:gd name="connsiteX4" fmla="*/ 99446 w 5613863"/>
              <a:gd name="connsiteY4" fmla="*/ 4833981 h 5052824"/>
              <a:gd name="connsiteX0" fmla="*/ 86655 w 5514408"/>
              <a:gd name="connsiteY0" fmla="*/ 4791075 h 5223556"/>
              <a:gd name="connsiteX1" fmla="*/ 2037742 w 5514408"/>
              <a:gd name="connsiteY1" fmla="*/ 1373138 h 5223556"/>
              <a:gd name="connsiteX2" fmla="*/ 5484254 w 5514408"/>
              <a:gd name="connsiteY2" fmla="*/ 161925 h 5223556"/>
              <a:gd name="connsiteX3" fmla="*/ 4828567 w 5514408"/>
              <a:gd name="connsiteY3" fmla="*/ 4665712 h 5223556"/>
              <a:gd name="connsiteX4" fmla="*/ 86655 w 5514408"/>
              <a:gd name="connsiteY4" fmla="*/ 4791075 h 5223556"/>
              <a:gd name="connsiteX0" fmla="*/ 271378 w 5699131"/>
              <a:gd name="connsiteY0" fmla="*/ 4791075 h 5038524"/>
              <a:gd name="connsiteX1" fmla="*/ 2222465 w 5699131"/>
              <a:gd name="connsiteY1" fmla="*/ 1373138 h 5038524"/>
              <a:gd name="connsiteX2" fmla="*/ 5668977 w 5699131"/>
              <a:gd name="connsiteY2" fmla="*/ 161925 h 5038524"/>
              <a:gd name="connsiteX3" fmla="*/ 5013290 w 5699131"/>
              <a:gd name="connsiteY3" fmla="*/ 4665712 h 5038524"/>
              <a:gd name="connsiteX4" fmla="*/ 271378 w 5699131"/>
              <a:gd name="connsiteY4" fmla="*/ 4791075 h 5038524"/>
              <a:gd name="connsiteX0" fmla="*/ 285636 w 5535357"/>
              <a:gd name="connsiteY0" fmla="*/ 4791075 h 5038524"/>
              <a:gd name="connsiteX1" fmla="*/ 2065273 w 5535357"/>
              <a:gd name="connsiteY1" fmla="*/ 1373138 h 5038524"/>
              <a:gd name="connsiteX2" fmla="*/ 5511785 w 5535357"/>
              <a:gd name="connsiteY2" fmla="*/ 161925 h 5038524"/>
              <a:gd name="connsiteX3" fmla="*/ 4856098 w 5535357"/>
              <a:gd name="connsiteY3" fmla="*/ 4665712 h 5038524"/>
              <a:gd name="connsiteX4" fmla="*/ 285636 w 5535357"/>
              <a:gd name="connsiteY4" fmla="*/ 4791075 h 5038524"/>
              <a:gd name="connsiteX0" fmla="*/ 285636 w 5771195"/>
              <a:gd name="connsiteY0" fmla="*/ 4791075 h 4791219"/>
              <a:gd name="connsiteX1" fmla="*/ 2065273 w 5771195"/>
              <a:gd name="connsiteY1" fmla="*/ 1373138 h 4791219"/>
              <a:gd name="connsiteX2" fmla="*/ 5511785 w 5771195"/>
              <a:gd name="connsiteY2" fmla="*/ 161925 h 4791219"/>
              <a:gd name="connsiteX3" fmla="*/ 4856098 w 5771195"/>
              <a:gd name="connsiteY3" fmla="*/ 4665712 h 4791219"/>
              <a:gd name="connsiteX4" fmla="*/ 285636 w 5771195"/>
              <a:gd name="connsiteY4" fmla="*/ 4791075 h 4791219"/>
              <a:gd name="connsiteX0" fmla="*/ 295940 w 5781499"/>
              <a:gd name="connsiteY0" fmla="*/ 4788307 h 4788449"/>
              <a:gd name="connsiteX1" fmla="*/ 2075577 w 5781499"/>
              <a:gd name="connsiteY1" fmla="*/ 1370370 h 4788449"/>
              <a:gd name="connsiteX2" fmla="*/ 5522089 w 5781499"/>
              <a:gd name="connsiteY2" fmla="*/ 159157 h 4788449"/>
              <a:gd name="connsiteX3" fmla="*/ 4866402 w 5781499"/>
              <a:gd name="connsiteY3" fmla="*/ 4662944 h 4788449"/>
              <a:gd name="connsiteX4" fmla="*/ 295940 w 5781499"/>
              <a:gd name="connsiteY4" fmla="*/ 4788307 h 4788449"/>
              <a:gd name="connsiteX0" fmla="*/ 288525 w 5774084"/>
              <a:gd name="connsiteY0" fmla="*/ 4788307 h 4790427"/>
              <a:gd name="connsiteX1" fmla="*/ 2068162 w 5774084"/>
              <a:gd name="connsiteY1" fmla="*/ 1370370 h 4790427"/>
              <a:gd name="connsiteX2" fmla="*/ 5514674 w 5774084"/>
              <a:gd name="connsiteY2" fmla="*/ 159157 h 4790427"/>
              <a:gd name="connsiteX3" fmla="*/ 4858987 w 5774084"/>
              <a:gd name="connsiteY3" fmla="*/ 4662944 h 4790427"/>
              <a:gd name="connsiteX4" fmla="*/ 288525 w 5774084"/>
              <a:gd name="connsiteY4" fmla="*/ 4788307 h 4790427"/>
              <a:gd name="connsiteX0" fmla="*/ 266432 w 5751991"/>
              <a:gd name="connsiteY0" fmla="*/ 4788307 h 4790427"/>
              <a:gd name="connsiteX1" fmla="*/ 2046069 w 5751991"/>
              <a:gd name="connsiteY1" fmla="*/ 1370370 h 4790427"/>
              <a:gd name="connsiteX2" fmla="*/ 5492581 w 5751991"/>
              <a:gd name="connsiteY2" fmla="*/ 159157 h 4790427"/>
              <a:gd name="connsiteX3" fmla="*/ 4836894 w 5751991"/>
              <a:gd name="connsiteY3" fmla="*/ 4662944 h 4790427"/>
              <a:gd name="connsiteX4" fmla="*/ 266432 w 5751991"/>
              <a:gd name="connsiteY4" fmla="*/ 4788307 h 4790427"/>
              <a:gd name="connsiteX0" fmla="*/ 100218 w 5585777"/>
              <a:gd name="connsiteY0" fmla="*/ 4784455 h 5009244"/>
              <a:gd name="connsiteX1" fmla="*/ 1870330 w 5585777"/>
              <a:gd name="connsiteY1" fmla="*/ 1404618 h 5009244"/>
              <a:gd name="connsiteX2" fmla="*/ 5326367 w 5585777"/>
              <a:gd name="connsiteY2" fmla="*/ 155305 h 5009244"/>
              <a:gd name="connsiteX3" fmla="*/ 4670680 w 5585777"/>
              <a:gd name="connsiteY3" fmla="*/ 4659092 h 5009244"/>
              <a:gd name="connsiteX4" fmla="*/ 100218 w 5585777"/>
              <a:gd name="connsiteY4" fmla="*/ 4784455 h 5009244"/>
              <a:gd name="connsiteX0" fmla="*/ 100218 w 5585777"/>
              <a:gd name="connsiteY0" fmla="*/ 4752549 h 4977338"/>
              <a:gd name="connsiteX1" fmla="*/ 1870330 w 5585777"/>
              <a:gd name="connsiteY1" fmla="*/ 1372712 h 4977338"/>
              <a:gd name="connsiteX2" fmla="*/ 5326367 w 5585777"/>
              <a:gd name="connsiteY2" fmla="*/ 123399 h 4977338"/>
              <a:gd name="connsiteX3" fmla="*/ 4670680 w 5585777"/>
              <a:gd name="connsiteY3" fmla="*/ 4627186 h 4977338"/>
              <a:gd name="connsiteX4" fmla="*/ 100218 w 5585777"/>
              <a:gd name="connsiteY4" fmla="*/ 4752549 h 4977338"/>
              <a:gd name="connsiteX0" fmla="*/ 88662 w 5486702"/>
              <a:gd name="connsiteY0" fmla="*/ 4754905 h 5184983"/>
              <a:gd name="connsiteX1" fmla="*/ 2001649 w 5486702"/>
              <a:gd name="connsiteY1" fmla="*/ 1375068 h 5184983"/>
              <a:gd name="connsiteX2" fmla="*/ 5457686 w 5486702"/>
              <a:gd name="connsiteY2" fmla="*/ 125755 h 5184983"/>
              <a:gd name="connsiteX3" fmla="*/ 4801999 w 5486702"/>
              <a:gd name="connsiteY3" fmla="*/ 4629542 h 5184983"/>
              <a:gd name="connsiteX4" fmla="*/ 88662 w 5486702"/>
              <a:gd name="connsiteY4" fmla="*/ 4754905 h 5184983"/>
              <a:gd name="connsiteX0" fmla="*/ 94353 w 5492393"/>
              <a:gd name="connsiteY0" fmla="*/ 4754905 h 5240269"/>
              <a:gd name="connsiteX1" fmla="*/ 2007340 w 5492393"/>
              <a:gd name="connsiteY1" fmla="*/ 1375068 h 5240269"/>
              <a:gd name="connsiteX2" fmla="*/ 5463377 w 5492393"/>
              <a:gd name="connsiteY2" fmla="*/ 125755 h 5240269"/>
              <a:gd name="connsiteX3" fmla="*/ 4807690 w 5492393"/>
              <a:gd name="connsiteY3" fmla="*/ 4629542 h 5240269"/>
              <a:gd name="connsiteX4" fmla="*/ 94353 w 5492393"/>
              <a:gd name="connsiteY4" fmla="*/ 4754905 h 5240269"/>
              <a:gd name="connsiteX0" fmla="*/ 260919 w 5658959"/>
              <a:gd name="connsiteY0" fmla="*/ 4754905 h 5013168"/>
              <a:gd name="connsiteX1" fmla="*/ 2173906 w 5658959"/>
              <a:gd name="connsiteY1" fmla="*/ 1375068 h 5013168"/>
              <a:gd name="connsiteX2" fmla="*/ 5629943 w 5658959"/>
              <a:gd name="connsiteY2" fmla="*/ 125755 h 5013168"/>
              <a:gd name="connsiteX3" fmla="*/ 4974256 w 5658959"/>
              <a:gd name="connsiteY3" fmla="*/ 4629542 h 5013168"/>
              <a:gd name="connsiteX4" fmla="*/ 260919 w 5658959"/>
              <a:gd name="connsiteY4" fmla="*/ 4754905 h 5013168"/>
              <a:gd name="connsiteX0" fmla="*/ 273470 w 5513318"/>
              <a:gd name="connsiteY0" fmla="*/ 4745248 h 5009301"/>
              <a:gd name="connsiteX1" fmla="*/ 2034057 w 5513318"/>
              <a:gd name="connsiteY1" fmla="*/ 1374936 h 5009301"/>
              <a:gd name="connsiteX2" fmla="*/ 5490094 w 5513318"/>
              <a:gd name="connsiteY2" fmla="*/ 125623 h 5009301"/>
              <a:gd name="connsiteX3" fmla="*/ 4834407 w 5513318"/>
              <a:gd name="connsiteY3" fmla="*/ 4629410 h 5009301"/>
              <a:gd name="connsiteX4" fmla="*/ 273470 w 5513318"/>
              <a:gd name="connsiteY4" fmla="*/ 4745248 h 5009301"/>
              <a:gd name="connsiteX0" fmla="*/ 279874 w 5519722"/>
              <a:gd name="connsiteY0" fmla="*/ 4736982 h 5001035"/>
              <a:gd name="connsiteX1" fmla="*/ 2040461 w 5519722"/>
              <a:gd name="connsiteY1" fmla="*/ 1366670 h 5001035"/>
              <a:gd name="connsiteX2" fmla="*/ 5496498 w 5519722"/>
              <a:gd name="connsiteY2" fmla="*/ 117357 h 5001035"/>
              <a:gd name="connsiteX3" fmla="*/ 4840811 w 5519722"/>
              <a:gd name="connsiteY3" fmla="*/ 4621144 h 5001035"/>
              <a:gd name="connsiteX4" fmla="*/ 279874 w 5519722"/>
              <a:gd name="connsiteY4" fmla="*/ 4736982 h 5001035"/>
              <a:gd name="connsiteX0" fmla="*/ 263762 w 5168443"/>
              <a:gd name="connsiteY0" fmla="*/ 4815898 h 5085532"/>
              <a:gd name="connsiteX1" fmla="*/ 2024349 w 5168443"/>
              <a:gd name="connsiteY1" fmla="*/ 1445586 h 5085532"/>
              <a:gd name="connsiteX2" fmla="*/ 4842211 w 5168443"/>
              <a:gd name="connsiteY2" fmla="*/ 120073 h 5085532"/>
              <a:gd name="connsiteX3" fmla="*/ 4824699 w 5168443"/>
              <a:gd name="connsiteY3" fmla="*/ 4700060 h 5085532"/>
              <a:gd name="connsiteX4" fmla="*/ 263762 w 5168443"/>
              <a:gd name="connsiteY4" fmla="*/ 4815898 h 5085532"/>
              <a:gd name="connsiteX0" fmla="*/ 263762 w 5168443"/>
              <a:gd name="connsiteY0" fmla="*/ 4695825 h 4965459"/>
              <a:gd name="connsiteX1" fmla="*/ 2024349 w 5168443"/>
              <a:gd name="connsiteY1" fmla="*/ 1325513 h 4965459"/>
              <a:gd name="connsiteX2" fmla="*/ 4842211 w 5168443"/>
              <a:gd name="connsiteY2" fmla="*/ 0 h 4965459"/>
              <a:gd name="connsiteX3" fmla="*/ 4824699 w 5168443"/>
              <a:gd name="connsiteY3" fmla="*/ 4579987 h 4965459"/>
              <a:gd name="connsiteX4" fmla="*/ 263762 w 5168443"/>
              <a:gd name="connsiteY4" fmla="*/ 4695825 h 4965459"/>
              <a:gd name="connsiteX0" fmla="*/ 263762 w 5164152"/>
              <a:gd name="connsiteY0" fmla="*/ 4695825 h 4965459"/>
              <a:gd name="connsiteX1" fmla="*/ 2024349 w 5164152"/>
              <a:gd name="connsiteY1" fmla="*/ 1325513 h 4965459"/>
              <a:gd name="connsiteX2" fmla="*/ 4842211 w 5164152"/>
              <a:gd name="connsiteY2" fmla="*/ 0 h 4965459"/>
              <a:gd name="connsiteX3" fmla="*/ 4824699 w 5164152"/>
              <a:gd name="connsiteY3" fmla="*/ 4579987 h 4965459"/>
              <a:gd name="connsiteX4" fmla="*/ 263762 w 5164152"/>
              <a:gd name="connsiteY4" fmla="*/ 4695825 h 4965459"/>
              <a:gd name="connsiteX0" fmla="*/ 264324 w 5177753"/>
              <a:gd name="connsiteY0" fmla="*/ 4752975 h 5026797"/>
              <a:gd name="connsiteX1" fmla="*/ 2024911 w 5177753"/>
              <a:gd name="connsiteY1" fmla="*/ 1382663 h 5026797"/>
              <a:gd name="connsiteX2" fmla="*/ 4880873 w 5177753"/>
              <a:gd name="connsiteY2" fmla="*/ 0 h 5026797"/>
              <a:gd name="connsiteX3" fmla="*/ 4825261 w 5177753"/>
              <a:gd name="connsiteY3" fmla="*/ 4637137 h 5026797"/>
              <a:gd name="connsiteX4" fmla="*/ 264324 w 5177753"/>
              <a:gd name="connsiteY4" fmla="*/ 4752975 h 5026797"/>
              <a:gd name="connsiteX0" fmla="*/ 280342 w 5193771"/>
              <a:gd name="connsiteY0" fmla="*/ 4752975 h 5026797"/>
              <a:gd name="connsiteX1" fmla="*/ 2040929 w 5193771"/>
              <a:gd name="connsiteY1" fmla="*/ 1382663 h 5026797"/>
              <a:gd name="connsiteX2" fmla="*/ 4896891 w 5193771"/>
              <a:gd name="connsiteY2" fmla="*/ 0 h 5026797"/>
              <a:gd name="connsiteX3" fmla="*/ 4841279 w 5193771"/>
              <a:gd name="connsiteY3" fmla="*/ 4637137 h 5026797"/>
              <a:gd name="connsiteX4" fmla="*/ 280342 w 5193771"/>
              <a:gd name="connsiteY4" fmla="*/ 4752975 h 5026797"/>
              <a:gd name="connsiteX0" fmla="*/ 370353 w 5283782"/>
              <a:gd name="connsiteY0" fmla="*/ 4752975 h 5012184"/>
              <a:gd name="connsiteX1" fmla="*/ 2130940 w 5283782"/>
              <a:gd name="connsiteY1" fmla="*/ 1382663 h 5012184"/>
              <a:gd name="connsiteX2" fmla="*/ 4986902 w 5283782"/>
              <a:gd name="connsiteY2" fmla="*/ 0 h 5012184"/>
              <a:gd name="connsiteX3" fmla="*/ 4931290 w 5283782"/>
              <a:gd name="connsiteY3" fmla="*/ 4637137 h 5012184"/>
              <a:gd name="connsiteX4" fmla="*/ 370353 w 5283782"/>
              <a:gd name="connsiteY4" fmla="*/ 4752975 h 5012184"/>
              <a:gd name="connsiteX0" fmla="*/ 359353 w 5190943"/>
              <a:gd name="connsiteY0" fmla="*/ 4762500 h 5015722"/>
              <a:gd name="connsiteX1" fmla="*/ 2043740 w 5190943"/>
              <a:gd name="connsiteY1" fmla="*/ 1382663 h 5015722"/>
              <a:gd name="connsiteX2" fmla="*/ 4899702 w 5190943"/>
              <a:gd name="connsiteY2" fmla="*/ 0 h 5015722"/>
              <a:gd name="connsiteX3" fmla="*/ 4844090 w 5190943"/>
              <a:gd name="connsiteY3" fmla="*/ 4637137 h 5015722"/>
              <a:gd name="connsiteX4" fmla="*/ 359353 w 5190943"/>
              <a:gd name="connsiteY4" fmla="*/ 4762500 h 5015722"/>
              <a:gd name="connsiteX0" fmla="*/ 353829 w 5246798"/>
              <a:gd name="connsiteY0" fmla="*/ 4533900 h 4940790"/>
              <a:gd name="connsiteX1" fmla="*/ 2095366 w 5246798"/>
              <a:gd name="connsiteY1" fmla="*/ 1382663 h 4940790"/>
              <a:gd name="connsiteX2" fmla="*/ 4951328 w 5246798"/>
              <a:gd name="connsiteY2" fmla="*/ 0 h 4940790"/>
              <a:gd name="connsiteX3" fmla="*/ 4895716 w 5246798"/>
              <a:gd name="connsiteY3" fmla="*/ 4637137 h 4940790"/>
              <a:gd name="connsiteX4" fmla="*/ 353829 w 5246798"/>
              <a:gd name="connsiteY4" fmla="*/ 4533900 h 4940790"/>
              <a:gd name="connsiteX0" fmla="*/ 318913 w 5211882"/>
              <a:gd name="connsiteY0" fmla="*/ 4533900 h 4940790"/>
              <a:gd name="connsiteX1" fmla="*/ 565449 w 5211882"/>
              <a:gd name="connsiteY1" fmla="*/ 3056009 h 4940790"/>
              <a:gd name="connsiteX2" fmla="*/ 2060450 w 5211882"/>
              <a:gd name="connsiteY2" fmla="*/ 1382663 h 4940790"/>
              <a:gd name="connsiteX3" fmla="*/ 4916412 w 5211882"/>
              <a:gd name="connsiteY3" fmla="*/ 0 h 4940790"/>
              <a:gd name="connsiteX4" fmla="*/ 4860800 w 5211882"/>
              <a:gd name="connsiteY4" fmla="*/ 4637137 h 4940790"/>
              <a:gd name="connsiteX5" fmla="*/ 318913 w 5211882"/>
              <a:gd name="connsiteY5" fmla="*/ 4533900 h 4940790"/>
              <a:gd name="connsiteX0" fmla="*/ 318913 w 5211882"/>
              <a:gd name="connsiteY0" fmla="*/ 4533900 h 4940790"/>
              <a:gd name="connsiteX1" fmla="*/ 565449 w 5211882"/>
              <a:gd name="connsiteY1" fmla="*/ 3056009 h 4940790"/>
              <a:gd name="connsiteX2" fmla="*/ 3336800 w 5211882"/>
              <a:gd name="connsiteY2" fmla="*/ 706388 h 4940790"/>
              <a:gd name="connsiteX3" fmla="*/ 4916412 w 5211882"/>
              <a:gd name="connsiteY3" fmla="*/ 0 h 4940790"/>
              <a:gd name="connsiteX4" fmla="*/ 4860800 w 5211882"/>
              <a:gd name="connsiteY4" fmla="*/ 4637137 h 4940790"/>
              <a:gd name="connsiteX5" fmla="*/ 318913 w 5211882"/>
              <a:gd name="connsiteY5" fmla="*/ 4533900 h 4940790"/>
              <a:gd name="connsiteX0" fmla="*/ 318913 w 5211882"/>
              <a:gd name="connsiteY0" fmla="*/ 4533900 h 4940790"/>
              <a:gd name="connsiteX1" fmla="*/ 565449 w 5211882"/>
              <a:gd name="connsiteY1" fmla="*/ 3056009 h 4940790"/>
              <a:gd name="connsiteX2" fmla="*/ 3165350 w 5211882"/>
              <a:gd name="connsiteY2" fmla="*/ 639713 h 4940790"/>
              <a:gd name="connsiteX3" fmla="*/ 4916412 w 5211882"/>
              <a:gd name="connsiteY3" fmla="*/ 0 h 4940790"/>
              <a:gd name="connsiteX4" fmla="*/ 4860800 w 5211882"/>
              <a:gd name="connsiteY4" fmla="*/ 4637137 h 4940790"/>
              <a:gd name="connsiteX5" fmla="*/ 318913 w 5211882"/>
              <a:gd name="connsiteY5" fmla="*/ 4533900 h 4940790"/>
              <a:gd name="connsiteX0" fmla="*/ 318913 w 5211882"/>
              <a:gd name="connsiteY0" fmla="*/ 4533900 h 4940790"/>
              <a:gd name="connsiteX1" fmla="*/ 565449 w 5211882"/>
              <a:gd name="connsiteY1" fmla="*/ 3056009 h 4940790"/>
              <a:gd name="connsiteX2" fmla="*/ 3165350 w 5211882"/>
              <a:gd name="connsiteY2" fmla="*/ 639713 h 4940790"/>
              <a:gd name="connsiteX3" fmla="*/ 4916412 w 5211882"/>
              <a:gd name="connsiteY3" fmla="*/ 0 h 4940790"/>
              <a:gd name="connsiteX4" fmla="*/ 4860800 w 5211882"/>
              <a:gd name="connsiteY4" fmla="*/ 4637137 h 4940790"/>
              <a:gd name="connsiteX5" fmla="*/ 318913 w 5211882"/>
              <a:gd name="connsiteY5" fmla="*/ 4533900 h 4940790"/>
              <a:gd name="connsiteX0" fmla="*/ 91805 w 4984774"/>
              <a:gd name="connsiteY0" fmla="*/ 4533900 h 5070231"/>
              <a:gd name="connsiteX1" fmla="*/ 1605166 w 4984774"/>
              <a:gd name="connsiteY1" fmla="*/ 1665359 h 5070231"/>
              <a:gd name="connsiteX2" fmla="*/ 2938242 w 4984774"/>
              <a:gd name="connsiteY2" fmla="*/ 639713 h 5070231"/>
              <a:gd name="connsiteX3" fmla="*/ 4689304 w 4984774"/>
              <a:gd name="connsiteY3" fmla="*/ 0 h 5070231"/>
              <a:gd name="connsiteX4" fmla="*/ 4633692 w 4984774"/>
              <a:gd name="connsiteY4" fmla="*/ 4637137 h 5070231"/>
              <a:gd name="connsiteX5" fmla="*/ 91805 w 4984774"/>
              <a:gd name="connsiteY5" fmla="*/ 4533900 h 5070231"/>
              <a:gd name="connsiteX0" fmla="*/ 91805 w 4984774"/>
              <a:gd name="connsiteY0" fmla="*/ 4533900 h 5070231"/>
              <a:gd name="connsiteX1" fmla="*/ 1605166 w 4984774"/>
              <a:gd name="connsiteY1" fmla="*/ 1665359 h 5070231"/>
              <a:gd name="connsiteX2" fmla="*/ 2938242 w 4984774"/>
              <a:gd name="connsiteY2" fmla="*/ 639713 h 5070231"/>
              <a:gd name="connsiteX3" fmla="*/ 4689304 w 4984774"/>
              <a:gd name="connsiteY3" fmla="*/ 0 h 5070231"/>
              <a:gd name="connsiteX4" fmla="*/ 4633692 w 4984774"/>
              <a:gd name="connsiteY4" fmla="*/ 4637137 h 5070231"/>
              <a:gd name="connsiteX5" fmla="*/ 91805 w 4984774"/>
              <a:gd name="connsiteY5" fmla="*/ 4533900 h 5070231"/>
              <a:gd name="connsiteX0" fmla="*/ 99988 w 4992957"/>
              <a:gd name="connsiteY0" fmla="*/ 4533900 h 5070707"/>
              <a:gd name="connsiteX1" fmla="*/ 1527624 w 4992957"/>
              <a:gd name="connsiteY1" fmla="*/ 1655834 h 5070707"/>
              <a:gd name="connsiteX2" fmla="*/ 2946425 w 4992957"/>
              <a:gd name="connsiteY2" fmla="*/ 639713 h 5070707"/>
              <a:gd name="connsiteX3" fmla="*/ 4697487 w 4992957"/>
              <a:gd name="connsiteY3" fmla="*/ 0 h 5070707"/>
              <a:gd name="connsiteX4" fmla="*/ 4641875 w 4992957"/>
              <a:gd name="connsiteY4" fmla="*/ 4637137 h 5070707"/>
              <a:gd name="connsiteX5" fmla="*/ 99988 w 4992957"/>
              <a:gd name="connsiteY5" fmla="*/ 4533900 h 5070707"/>
              <a:gd name="connsiteX0" fmla="*/ 99988 w 4992957"/>
              <a:gd name="connsiteY0" fmla="*/ 4533900 h 5070707"/>
              <a:gd name="connsiteX1" fmla="*/ 1527624 w 4992957"/>
              <a:gd name="connsiteY1" fmla="*/ 1655834 h 5070707"/>
              <a:gd name="connsiteX2" fmla="*/ 2946425 w 4992957"/>
              <a:gd name="connsiteY2" fmla="*/ 639713 h 5070707"/>
              <a:gd name="connsiteX3" fmla="*/ 4697487 w 4992957"/>
              <a:gd name="connsiteY3" fmla="*/ 0 h 5070707"/>
              <a:gd name="connsiteX4" fmla="*/ 4641875 w 4992957"/>
              <a:gd name="connsiteY4" fmla="*/ 4637137 h 5070707"/>
              <a:gd name="connsiteX5" fmla="*/ 99988 w 4992957"/>
              <a:gd name="connsiteY5" fmla="*/ 4533900 h 5070707"/>
              <a:gd name="connsiteX0" fmla="*/ 181013 w 5073982"/>
              <a:gd name="connsiteY0" fmla="*/ 4533900 h 5070707"/>
              <a:gd name="connsiteX1" fmla="*/ 970475 w 5073982"/>
              <a:gd name="connsiteY1" fmla="*/ 2541659 h 5070707"/>
              <a:gd name="connsiteX2" fmla="*/ 1608649 w 5073982"/>
              <a:gd name="connsiteY2" fmla="*/ 1655834 h 5070707"/>
              <a:gd name="connsiteX3" fmla="*/ 3027450 w 5073982"/>
              <a:gd name="connsiteY3" fmla="*/ 639713 h 5070707"/>
              <a:gd name="connsiteX4" fmla="*/ 4778512 w 5073982"/>
              <a:gd name="connsiteY4" fmla="*/ 0 h 5070707"/>
              <a:gd name="connsiteX5" fmla="*/ 4722900 w 5073982"/>
              <a:gd name="connsiteY5" fmla="*/ 4637137 h 5070707"/>
              <a:gd name="connsiteX6" fmla="*/ 181013 w 5073982"/>
              <a:gd name="connsiteY6" fmla="*/ 4533900 h 5070707"/>
              <a:gd name="connsiteX0" fmla="*/ 203997 w 5096966"/>
              <a:gd name="connsiteY0" fmla="*/ 4533900 h 5026559"/>
              <a:gd name="connsiteX1" fmla="*/ 869634 w 5096966"/>
              <a:gd name="connsiteY1" fmla="*/ 2589284 h 5026559"/>
              <a:gd name="connsiteX2" fmla="*/ 1631633 w 5096966"/>
              <a:gd name="connsiteY2" fmla="*/ 1655834 h 5026559"/>
              <a:gd name="connsiteX3" fmla="*/ 3050434 w 5096966"/>
              <a:gd name="connsiteY3" fmla="*/ 639713 h 5026559"/>
              <a:gd name="connsiteX4" fmla="*/ 4801496 w 5096966"/>
              <a:gd name="connsiteY4" fmla="*/ 0 h 5026559"/>
              <a:gd name="connsiteX5" fmla="*/ 4745884 w 5096966"/>
              <a:gd name="connsiteY5" fmla="*/ 4637137 h 5026559"/>
              <a:gd name="connsiteX6" fmla="*/ 203997 w 5096966"/>
              <a:gd name="connsiteY6" fmla="*/ 4533900 h 5026559"/>
              <a:gd name="connsiteX0" fmla="*/ 203997 w 5096966"/>
              <a:gd name="connsiteY0" fmla="*/ 4533900 h 5026559"/>
              <a:gd name="connsiteX1" fmla="*/ 869634 w 5096966"/>
              <a:gd name="connsiteY1" fmla="*/ 2589284 h 5026559"/>
              <a:gd name="connsiteX2" fmla="*/ 1631633 w 5096966"/>
              <a:gd name="connsiteY2" fmla="*/ 1655834 h 5026559"/>
              <a:gd name="connsiteX3" fmla="*/ 3050434 w 5096966"/>
              <a:gd name="connsiteY3" fmla="*/ 639713 h 5026559"/>
              <a:gd name="connsiteX4" fmla="*/ 4801496 w 5096966"/>
              <a:gd name="connsiteY4" fmla="*/ 0 h 5026559"/>
              <a:gd name="connsiteX5" fmla="*/ 4745884 w 5096966"/>
              <a:gd name="connsiteY5" fmla="*/ 4637137 h 5026559"/>
              <a:gd name="connsiteX6" fmla="*/ 203997 w 5096966"/>
              <a:gd name="connsiteY6" fmla="*/ 4533900 h 5026559"/>
              <a:gd name="connsiteX0" fmla="*/ 210953 w 5103922"/>
              <a:gd name="connsiteY0" fmla="*/ 4533900 h 5026559"/>
              <a:gd name="connsiteX1" fmla="*/ 876590 w 5103922"/>
              <a:gd name="connsiteY1" fmla="*/ 2589284 h 5026559"/>
              <a:gd name="connsiteX2" fmla="*/ 1638589 w 5103922"/>
              <a:gd name="connsiteY2" fmla="*/ 1655834 h 5026559"/>
              <a:gd name="connsiteX3" fmla="*/ 3057390 w 5103922"/>
              <a:gd name="connsiteY3" fmla="*/ 639713 h 5026559"/>
              <a:gd name="connsiteX4" fmla="*/ 4808452 w 5103922"/>
              <a:gd name="connsiteY4" fmla="*/ 0 h 5026559"/>
              <a:gd name="connsiteX5" fmla="*/ 4752840 w 5103922"/>
              <a:gd name="connsiteY5" fmla="*/ 4637137 h 5026559"/>
              <a:gd name="connsiteX6" fmla="*/ 210953 w 5103922"/>
              <a:gd name="connsiteY6" fmla="*/ 4533900 h 5026559"/>
              <a:gd name="connsiteX0" fmla="*/ 218976 w 5111945"/>
              <a:gd name="connsiteY0" fmla="*/ 4533900 h 5025714"/>
              <a:gd name="connsiteX1" fmla="*/ 846513 w 5111945"/>
              <a:gd name="connsiteY1" fmla="*/ 2608334 h 5025714"/>
              <a:gd name="connsiteX2" fmla="*/ 1646612 w 5111945"/>
              <a:gd name="connsiteY2" fmla="*/ 1655834 h 5025714"/>
              <a:gd name="connsiteX3" fmla="*/ 3065413 w 5111945"/>
              <a:gd name="connsiteY3" fmla="*/ 639713 h 5025714"/>
              <a:gd name="connsiteX4" fmla="*/ 4816475 w 5111945"/>
              <a:gd name="connsiteY4" fmla="*/ 0 h 5025714"/>
              <a:gd name="connsiteX5" fmla="*/ 4760863 w 5111945"/>
              <a:gd name="connsiteY5" fmla="*/ 4637137 h 5025714"/>
              <a:gd name="connsiteX6" fmla="*/ 218976 w 5111945"/>
              <a:gd name="connsiteY6" fmla="*/ 4533900 h 5025714"/>
              <a:gd name="connsiteX0" fmla="*/ 218976 w 5111945"/>
              <a:gd name="connsiteY0" fmla="*/ 4533900 h 5025714"/>
              <a:gd name="connsiteX1" fmla="*/ 846513 w 5111945"/>
              <a:gd name="connsiteY1" fmla="*/ 2608334 h 5025714"/>
              <a:gd name="connsiteX2" fmla="*/ 1646612 w 5111945"/>
              <a:gd name="connsiteY2" fmla="*/ 1655834 h 5025714"/>
              <a:gd name="connsiteX3" fmla="*/ 3065413 w 5111945"/>
              <a:gd name="connsiteY3" fmla="*/ 639713 h 5025714"/>
              <a:gd name="connsiteX4" fmla="*/ 4816475 w 5111945"/>
              <a:gd name="connsiteY4" fmla="*/ 0 h 5025714"/>
              <a:gd name="connsiteX5" fmla="*/ 4760863 w 5111945"/>
              <a:gd name="connsiteY5" fmla="*/ 4637137 h 5025714"/>
              <a:gd name="connsiteX6" fmla="*/ 218976 w 5111945"/>
              <a:gd name="connsiteY6" fmla="*/ 4533900 h 5025714"/>
              <a:gd name="connsiteX0" fmla="*/ 218976 w 5111945"/>
              <a:gd name="connsiteY0" fmla="*/ 4533900 h 5025714"/>
              <a:gd name="connsiteX1" fmla="*/ 846513 w 5111945"/>
              <a:gd name="connsiteY1" fmla="*/ 2608334 h 5025714"/>
              <a:gd name="connsiteX2" fmla="*/ 1646612 w 5111945"/>
              <a:gd name="connsiteY2" fmla="*/ 1655834 h 5025714"/>
              <a:gd name="connsiteX3" fmla="*/ 3065413 w 5111945"/>
              <a:gd name="connsiteY3" fmla="*/ 639713 h 5025714"/>
              <a:gd name="connsiteX4" fmla="*/ 4816475 w 5111945"/>
              <a:gd name="connsiteY4" fmla="*/ 0 h 5025714"/>
              <a:gd name="connsiteX5" fmla="*/ 4760863 w 5111945"/>
              <a:gd name="connsiteY5" fmla="*/ 4637137 h 5025714"/>
              <a:gd name="connsiteX6" fmla="*/ 218976 w 5111945"/>
              <a:gd name="connsiteY6" fmla="*/ 4533900 h 5025714"/>
              <a:gd name="connsiteX0" fmla="*/ 254356 w 5147325"/>
              <a:gd name="connsiteY0" fmla="*/ 4533900 h 5025714"/>
              <a:gd name="connsiteX1" fmla="*/ 881893 w 5147325"/>
              <a:gd name="connsiteY1" fmla="*/ 2608334 h 5025714"/>
              <a:gd name="connsiteX2" fmla="*/ 1681992 w 5147325"/>
              <a:gd name="connsiteY2" fmla="*/ 1655834 h 5025714"/>
              <a:gd name="connsiteX3" fmla="*/ 3100793 w 5147325"/>
              <a:gd name="connsiteY3" fmla="*/ 639713 h 5025714"/>
              <a:gd name="connsiteX4" fmla="*/ 4851855 w 5147325"/>
              <a:gd name="connsiteY4" fmla="*/ 0 h 5025714"/>
              <a:gd name="connsiteX5" fmla="*/ 4796243 w 5147325"/>
              <a:gd name="connsiteY5" fmla="*/ 4637137 h 5025714"/>
              <a:gd name="connsiteX6" fmla="*/ 254356 w 5147325"/>
              <a:gd name="connsiteY6" fmla="*/ 4533900 h 5025714"/>
              <a:gd name="connsiteX0" fmla="*/ 406094 w 5299063"/>
              <a:gd name="connsiteY0" fmla="*/ 4533900 h 5025714"/>
              <a:gd name="connsiteX1" fmla="*/ 290682 w 5299063"/>
              <a:gd name="connsiteY1" fmla="*/ 3694184 h 5025714"/>
              <a:gd name="connsiteX2" fmla="*/ 1033631 w 5299063"/>
              <a:gd name="connsiteY2" fmla="*/ 2608334 h 5025714"/>
              <a:gd name="connsiteX3" fmla="*/ 1833730 w 5299063"/>
              <a:gd name="connsiteY3" fmla="*/ 1655834 h 5025714"/>
              <a:gd name="connsiteX4" fmla="*/ 3252531 w 5299063"/>
              <a:gd name="connsiteY4" fmla="*/ 639713 h 5025714"/>
              <a:gd name="connsiteX5" fmla="*/ 5003593 w 5299063"/>
              <a:gd name="connsiteY5" fmla="*/ 0 h 5025714"/>
              <a:gd name="connsiteX6" fmla="*/ 4947981 w 5299063"/>
              <a:gd name="connsiteY6" fmla="*/ 4637137 h 5025714"/>
              <a:gd name="connsiteX7" fmla="*/ 406094 w 5299063"/>
              <a:gd name="connsiteY7" fmla="*/ 4533900 h 5025714"/>
              <a:gd name="connsiteX0" fmla="*/ 375568 w 5268537"/>
              <a:gd name="connsiteY0" fmla="*/ 4533900 h 4978323"/>
              <a:gd name="connsiteX1" fmla="*/ 336356 w 5268537"/>
              <a:gd name="connsiteY1" fmla="*/ 3770384 h 4978323"/>
              <a:gd name="connsiteX2" fmla="*/ 1003105 w 5268537"/>
              <a:gd name="connsiteY2" fmla="*/ 2608334 h 4978323"/>
              <a:gd name="connsiteX3" fmla="*/ 1803204 w 5268537"/>
              <a:gd name="connsiteY3" fmla="*/ 1655834 h 4978323"/>
              <a:gd name="connsiteX4" fmla="*/ 3222005 w 5268537"/>
              <a:gd name="connsiteY4" fmla="*/ 639713 h 4978323"/>
              <a:gd name="connsiteX5" fmla="*/ 4973067 w 5268537"/>
              <a:gd name="connsiteY5" fmla="*/ 0 h 4978323"/>
              <a:gd name="connsiteX6" fmla="*/ 4917455 w 5268537"/>
              <a:gd name="connsiteY6" fmla="*/ 4637137 h 4978323"/>
              <a:gd name="connsiteX7" fmla="*/ 375568 w 5268537"/>
              <a:gd name="connsiteY7" fmla="*/ 4533900 h 4978323"/>
              <a:gd name="connsiteX0" fmla="*/ 383054 w 5276023"/>
              <a:gd name="connsiteY0" fmla="*/ 4533900 h 4978323"/>
              <a:gd name="connsiteX1" fmla="*/ 343842 w 5276023"/>
              <a:gd name="connsiteY1" fmla="*/ 3770384 h 4978323"/>
              <a:gd name="connsiteX2" fmla="*/ 1010591 w 5276023"/>
              <a:gd name="connsiteY2" fmla="*/ 2608334 h 4978323"/>
              <a:gd name="connsiteX3" fmla="*/ 1810690 w 5276023"/>
              <a:gd name="connsiteY3" fmla="*/ 1655834 h 4978323"/>
              <a:gd name="connsiteX4" fmla="*/ 3229491 w 5276023"/>
              <a:gd name="connsiteY4" fmla="*/ 639713 h 4978323"/>
              <a:gd name="connsiteX5" fmla="*/ 4980553 w 5276023"/>
              <a:gd name="connsiteY5" fmla="*/ 0 h 4978323"/>
              <a:gd name="connsiteX6" fmla="*/ 4924941 w 5276023"/>
              <a:gd name="connsiteY6" fmla="*/ 4637137 h 4978323"/>
              <a:gd name="connsiteX7" fmla="*/ 383054 w 5276023"/>
              <a:gd name="connsiteY7" fmla="*/ 4533900 h 4978323"/>
              <a:gd name="connsiteX0" fmla="*/ 727469 w 4945278"/>
              <a:gd name="connsiteY0" fmla="*/ 4695825 h 5037936"/>
              <a:gd name="connsiteX1" fmla="*/ 59607 w 4945278"/>
              <a:gd name="connsiteY1" fmla="*/ 3770384 h 5037936"/>
              <a:gd name="connsiteX2" fmla="*/ 726356 w 4945278"/>
              <a:gd name="connsiteY2" fmla="*/ 2608334 h 5037936"/>
              <a:gd name="connsiteX3" fmla="*/ 1526455 w 4945278"/>
              <a:gd name="connsiteY3" fmla="*/ 1655834 h 5037936"/>
              <a:gd name="connsiteX4" fmla="*/ 2945256 w 4945278"/>
              <a:gd name="connsiteY4" fmla="*/ 639713 h 5037936"/>
              <a:gd name="connsiteX5" fmla="*/ 4696318 w 4945278"/>
              <a:gd name="connsiteY5" fmla="*/ 0 h 5037936"/>
              <a:gd name="connsiteX6" fmla="*/ 4640706 w 4945278"/>
              <a:gd name="connsiteY6" fmla="*/ 4637137 h 5037936"/>
              <a:gd name="connsiteX7" fmla="*/ 727469 w 4945278"/>
              <a:gd name="connsiteY7" fmla="*/ 4695825 h 5037936"/>
              <a:gd name="connsiteX0" fmla="*/ 932051 w 5149860"/>
              <a:gd name="connsiteY0" fmla="*/ 4695825 h 5013746"/>
              <a:gd name="connsiteX1" fmla="*/ 35589 w 5149860"/>
              <a:gd name="connsiteY1" fmla="*/ 4322834 h 5013746"/>
              <a:gd name="connsiteX2" fmla="*/ 930938 w 5149860"/>
              <a:gd name="connsiteY2" fmla="*/ 2608334 h 5013746"/>
              <a:gd name="connsiteX3" fmla="*/ 1731037 w 5149860"/>
              <a:gd name="connsiteY3" fmla="*/ 1655834 h 5013746"/>
              <a:gd name="connsiteX4" fmla="*/ 3149838 w 5149860"/>
              <a:gd name="connsiteY4" fmla="*/ 639713 h 5013746"/>
              <a:gd name="connsiteX5" fmla="*/ 4900900 w 5149860"/>
              <a:gd name="connsiteY5" fmla="*/ 0 h 5013746"/>
              <a:gd name="connsiteX6" fmla="*/ 4845288 w 5149860"/>
              <a:gd name="connsiteY6" fmla="*/ 4637137 h 5013746"/>
              <a:gd name="connsiteX7" fmla="*/ 932051 w 5149860"/>
              <a:gd name="connsiteY7" fmla="*/ 4695825 h 5013746"/>
              <a:gd name="connsiteX0" fmla="*/ 932051 w 5149860"/>
              <a:gd name="connsiteY0" fmla="*/ 4695825 h 5013746"/>
              <a:gd name="connsiteX1" fmla="*/ 35589 w 5149860"/>
              <a:gd name="connsiteY1" fmla="*/ 4322834 h 5013746"/>
              <a:gd name="connsiteX2" fmla="*/ 930938 w 5149860"/>
              <a:gd name="connsiteY2" fmla="*/ 2608334 h 5013746"/>
              <a:gd name="connsiteX3" fmla="*/ 1731037 w 5149860"/>
              <a:gd name="connsiteY3" fmla="*/ 1655834 h 5013746"/>
              <a:gd name="connsiteX4" fmla="*/ 3149838 w 5149860"/>
              <a:gd name="connsiteY4" fmla="*/ 639713 h 5013746"/>
              <a:gd name="connsiteX5" fmla="*/ 4900900 w 5149860"/>
              <a:gd name="connsiteY5" fmla="*/ 0 h 5013746"/>
              <a:gd name="connsiteX6" fmla="*/ 4845288 w 5149860"/>
              <a:gd name="connsiteY6" fmla="*/ 4637137 h 5013746"/>
              <a:gd name="connsiteX7" fmla="*/ 932051 w 5149860"/>
              <a:gd name="connsiteY7" fmla="*/ 4695825 h 5013746"/>
              <a:gd name="connsiteX0" fmla="*/ 932051 w 5149860"/>
              <a:gd name="connsiteY0" fmla="*/ 4695825 h 5013746"/>
              <a:gd name="connsiteX1" fmla="*/ 35589 w 5149860"/>
              <a:gd name="connsiteY1" fmla="*/ 4322834 h 5013746"/>
              <a:gd name="connsiteX2" fmla="*/ 930938 w 5149860"/>
              <a:gd name="connsiteY2" fmla="*/ 2608334 h 5013746"/>
              <a:gd name="connsiteX3" fmla="*/ 1731037 w 5149860"/>
              <a:gd name="connsiteY3" fmla="*/ 1655834 h 5013746"/>
              <a:gd name="connsiteX4" fmla="*/ 3149838 w 5149860"/>
              <a:gd name="connsiteY4" fmla="*/ 639713 h 5013746"/>
              <a:gd name="connsiteX5" fmla="*/ 4900900 w 5149860"/>
              <a:gd name="connsiteY5" fmla="*/ 0 h 5013746"/>
              <a:gd name="connsiteX6" fmla="*/ 4845288 w 5149860"/>
              <a:gd name="connsiteY6" fmla="*/ 4637137 h 5013746"/>
              <a:gd name="connsiteX7" fmla="*/ 932051 w 5149860"/>
              <a:gd name="connsiteY7" fmla="*/ 4695825 h 5013746"/>
              <a:gd name="connsiteX0" fmla="*/ 925351 w 5143160"/>
              <a:gd name="connsiteY0" fmla="*/ 4695825 h 5013746"/>
              <a:gd name="connsiteX1" fmla="*/ 28889 w 5143160"/>
              <a:gd name="connsiteY1" fmla="*/ 4322834 h 5013746"/>
              <a:gd name="connsiteX2" fmla="*/ 924238 w 5143160"/>
              <a:gd name="connsiteY2" fmla="*/ 2608334 h 5013746"/>
              <a:gd name="connsiteX3" fmla="*/ 1724337 w 5143160"/>
              <a:gd name="connsiteY3" fmla="*/ 1655834 h 5013746"/>
              <a:gd name="connsiteX4" fmla="*/ 3143138 w 5143160"/>
              <a:gd name="connsiteY4" fmla="*/ 639713 h 5013746"/>
              <a:gd name="connsiteX5" fmla="*/ 4894200 w 5143160"/>
              <a:gd name="connsiteY5" fmla="*/ 0 h 5013746"/>
              <a:gd name="connsiteX6" fmla="*/ 4838588 w 5143160"/>
              <a:gd name="connsiteY6" fmla="*/ 4637137 h 5013746"/>
              <a:gd name="connsiteX7" fmla="*/ 925351 w 5143160"/>
              <a:gd name="connsiteY7" fmla="*/ 4695825 h 5013746"/>
              <a:gd name="connsiteX0" fmla="*/ 1096950 w 5120398"/>
              <a:gd name="connsiteY0" fmla="*/ 4467225 h 4938681"/>
              <a:gd name="connsiteX1" fmla="*/ 19513 w 5120398"/>
              <a:gd name="connsiteY1" fmla="*/ 4322834 h 4938681"/>
              <a:gd name="connsiteX2" fmla="*/ 914862 w 5120398"/>
              <a:gd name="connsiteY2" fmla="*/ 2608334 h 4938681"/>
              <a:gd name="connsiteX3" fmla="*/ 1714961 w 5120398"/>
              <a:gd name="connsiteY3" fmla="*/ 1655834 h 4938681"/>
              <a:gd name="connsiteX4" fmla="*/ 3133762 w 5120398"/>
              <a:gd name="connsiteY4" fmla="*/ 639713 h 4938681"/>
              <a:gd name="connsiteX5" fmla="*/ 4884824 w 5120398"/>
              <a:gd name="connsiteY5" fmla="*/ 0 h 4938681"/>
              <a:gd name="connsiteX6" fmla="*/ 4829212 w 5120398"/>
              <a:gd name="connsiteY6" fmla="*/ 4637137 h 4938681"/>
              <a:gd name="connsiteX7" fmla="*/ 1096950 w 5120398"/>
              <a:gd name="connsiteY7" fmla="*/ 4467225 h 4938681"/>
              <a:gd name="connsiteX0" fmla="*/ 1100826 w 5124274"/>
              <a:gd name="connsiteY0" fmla="*/ 4467225 h 4924886"/>
              <a:gd name="connsiteX1" fmla="*/ 23389 w 5124274"/>
              <a:gd name="connsiteY1" fmla="*/ 4322834 h 4924886"/>
              <a:gd name="connsiteX2" fmla="*/ 918738 w 5124274"/>
              <a:gd name="connsiteY2" fmla="*/ 2608334 h 4924886"/>
              <a:gd name="connsiteX3" fmla="*/ 1718837 w 5124274"/>
              <a:gd name="connsiteY3" fmla="*/ 1655834 h 4924886"/>
              <a:gd name="connsiteX4" fmla="*/ 3137638 w 5124274"/>
              <a:gd name="connsiteY4" fmla="*/ 639713 h 4924886"/>
              <a:gd name="connsiteX5" fmla="*/ 4888700 w 5124274"/>
              <a:gd name="connsiteY5" fmla="*/ 0 h 4924886"/>
              <a:gd name="connsiteX6" fmla="*/ 4833088 w 5124274"/>
              <a:gd name="connsiteY6" fmla="*/ 4637137 h 4924886"/>
              <a:gd name="connsiteX7" fmla="*/ 1100826 w 5124274"/>
              <a:gd name="connsiteY7" fmla="*/ 4467225 h 4924886"/>
              <a:gd name="connsiteX0" fmla="*/ 1102756 w 5126204"/>
              <a:gd name="connsiteY0" fmla="*/ 4467225 h 4929938"/>
              <a:gd name="connsiteX1" fmla="*/ 25319 w 5126204"/>
              <a:gd name="connsiteY1" fmla="*/ 4322834 h 4929938"/>
              <a:gd name="connsiteX2" fmla="*/ 920668 w 5126204"/>
              <a:gd name="connsiteY2" fmla="*/ 2608334 h 4929938"/>
              <a:gd name="connsiteX3" fmla="*/ 1720767 w 5126204"/>
              <a:gd name="connsiteY3" fmla="*/ 1655834 h 4929938"/>
              <a:gd name="connsiteX4" fmla="*/ 3139568 w 5126204"/>
              <a:gd name="connsiteY4" fmla="*/ 639713 h 4929938"/>
              <a:gd name="connsiteX5" fmla="*/ 4890630 w 5126204"/>
              <a:gd name="connsiteY5" fmla="*/ 0 h 4929938"/>
              <a:gd name="connsiteX6" fmla="*/ 4835018 w 5126204"/>
              <a:gd name="connsiteY6" fmla="*/ 4637137 h 4929938"/>
              <a:gd name="connsiteX7" fmla="*/ 1102756 w 5126204"/>
              <a:gd name="connsiteY7" fmla="*/ 4467225 h 4929938"/>
              <a:gd name="connsiteX0" fmla="*/ 1102756 w 5333455"/>
              <a:gd name="connsiteY0" fmla="*/ 4467225 h 4637380"/>
              <a:gd name="connsiteX1" fmla="*/ 25319 w 5333455"/>
              <a:gd name="connsiteY1" fmla="*/ 4322834 h 4637380"/>
              <a:gd name="connsiteX2" fmla="*/ 920668 w 5333455"/>
              <a:gd name="connsiteY2" fmla="*/ 2608334 h 4637380"/>
              <a:gd name="connsiteX3" fmla="*/ 1720767 w 5333455"/>
              <a:gd name="connsiteY3" fmla="*/ 1655834 h 4637380"/>
              <a:gd name="connsiteX4" fmla="*/ 3139568 w 5333455"/>
              <a:gd name="connsiteY4" fmla="*/ 639713 h 4637380"/>
              <a:gd name="connsiteX5" fmla="*/ 4890630 w 5333455"/>
              <a:gd name="connsiteY5" fmla="*/ 0 h 4637380"/>
              <a:gd name="connsiteX6" fmla="*/ 4835018 w 5333455"/>
              <a:gd name="connsiteY6" fmla="*/ 4637137 h 4637380"/>
              <a:gd name="connsiteX7" fmla="*/ 1102756 w 5333455"/>
              <a:gd name="connsiteY7" fmla="*/ 4467225 h 4637380"/>
              <a:gd name="connsiteX0" fmla="*/ 1097117 w 5348768"/>
              <a:gd name="connsiteY0" fmla="*/ 4467225 h 4532611"/>
              <a:gd name="connsiteX1" fmla="*/ 19680 w 5348768"/>
              <a:gd name="connsiteY1" fmla="*/ 4322834 h 4532611"/>
              <a:gd name="connsiteX2" fmla="*/ 915029 w 5348768"/>
              <a:gd name="connsiteY2" fmla="*/ 2608334 h 4532611"/>
              <a:gd name="connsiteX3" fmla="*/ 1715128 w 5348768"/>
              <a:gd name="connsiteY3" fmla="*/ 1655834 h 4532611"/>
              <a:gd name="connsiteX4" fmla="*/ 3133929 w 5348768"/>
              <a:gd name="connsiteY4" fmla="*/ 639713 h 4532611"/>
              <a:gd name="connsiteX5" fmla="*/ 4884991 w 5348768"/>
              <a:gd name="connsiteY5" fmla="*/ 0 h 4532611"/>
              <a:gd name="connsiteX6" fmla="*/ 4857954 w 5348768"/>
              <a:gd name="connsiteY6" fmla="*/ 4532362 h 4532611"/>
              <a:gd name="connsiteX7" fmla="*/ 1097117 w 5348768"/>
              <a:gd name="connsiteY7" fmla="*/ 4467225 h 4532611"/>
              <a:gd name="connsiteX0" fmla="*/ 1097117 w 5355144"/>
              <a:gd name="connsiteY0" fmla="*/ 4565516 h 4630653"/>
              <a:gd name="connsiteX1" fmla="*/ 19680 w 5355144"/>
              <a:gd name="connsiteY1" fmla="*/ 4421125 h 4630653"/>
              <a:gd name="connsiteX2" fmla="*/ 915029 w 5355144"/>
              <a:gd name="connsiteY2" fmla="*/ 2706625 h 4630653"/>
              <a:gd name="connsiteX3" fmla="*/ 1715128 w 5355144"/>
              <a:gd name="connsiteY3" fmla="*/ 1754125 h 4630653"/>
              <a:gd name="connsiteX4" fmla="*/ 3133929 w 5355144"/>
              <a:gd name="connsiteY4" fmla="*/ 738004 h 4630653"/>
              <a:gd name="connsiteX5" fmla="*/ 4884991 w 5355144"/>
              <a:gd name="connsiteY5" fmla="*/ 98291 h 4630653"/>
              <a:gd name="connsiteX6" fmla="*/ 5315578 w 5355144"/>
              <a:gd name="connsiteY6" fmla="*/ 2897127 h 4630653"/>
              <a:gd name="connsiteX7" fmla="*/ 4857954 w 5355144"/>
              <a:gd name="connsiteY7" fmla="*/ 4630653 h 4630653"/>
              <a:gd name="connsiteX8" fmla="*/ 1097117 w 5355144"/>
              <a:gd name="connsiteY8" fmla="*/ 4565516 h 4630653"/>
              <a:gd name="connsiteX0" fmla="*/ 1097117 w 5123363"/>
              <a:gd name="connsiteY0" fmla="*/ 4565516 h 4745138"/>
              <a:gd name="connsiteX1" fmla="*/ 19680 w 5123363"/>
              <a:gd name="connsiteY1" fmla="*/ 4421125 h 4745138"/>
              <a:gd name="connsiteX2" fmla="*/ 915029 w 5123363"/>
              <a:gd name="connsiteY2" fmla="*/ 2706625 h 4745138"/>
              <a:gd name="connsiteX3" fmla="*/ 1715128 w 5123363"/>
              <a:gd name="connsiteY3" fmla="*/ 1754125 h 4745138"/>
              <a:gd name="connsiteX4" fmla="*/ 3133929 w 5123363"/>
              <a:gd name="connsiteY4" fmla="*/ 738004 h 4745138"/>
              <a:gd name="connsiteX5" fmla="*/ 4884991 w 5123363"/>
              <a:gd name="connsiteY5" fmla="*/ 98291 h 4745138"/>
              <a:gd name="connsiteX6" fmla="*/ 4820278 w 5123363"/>
              <a:gd name="connsiteY6" fmla="*/ 2906652 h 4745138"/>
              <a:gd name="connsiteX7" fmla="*/ 4857954 w 5123363"/>
              <a:gd name="connsiteY7" fmla="*/ 4630653 h 4745138"/>
              <a:gd name="connsiteX8" fmla="*/ 1097117 w 5123363"/>
              <a:gd name="connsiteY8" fmla="*/ 4565516 h 4745138"/>
              <a:gd name="connsiteX0" fmla="*/ 1097117 w 5032215"/>
              <a:gd name="connsiteY0" fmla="*/ 4565516 h 4985969"/>
              <a:gd name="connsiteX1" fmla="*/ 19680 w 5032215"/>
              <a:gd name="connsiteY1" fmla="*/ 4421125 h 4985969"/>
              <a:gd name="connsiteX2" fmla="*/ 915029 w 5032215"/>
              <a:gd name="connsiteY2" fmla="*/ 2706625 h 4985969"/>
              <a:gd name="connsiteX3" fmla="*/ 1715128 w 5032215"/>
              <a:gd name="connsiteY3" fmla="*/ 1754125 h 4985969"/>
              <a:gd name="connsiteX4" fmla="*/ 3133929 w 5032215"/>
              <a:gd name="connsiteY4" fmla="*/ 738004 h 4985969"/>
              <a:gd name="connsiteX5" fmla="*/ 4884991 w 5032215"/>
              <a:gd name="connsiteY5" fmla="*/ 98291 h 4985969"/>
              <a:gd name="connsiteX6" fmla="*/ 4820278 w 5032215"/>
              <a:gd name="connsiteY6" fmla="*/ 2906652 h 4985969"/>
              <a:gd name="connsiteX7" fmla="*/ 4857954 w 5032215"/>
              <a:gd name="connsiteY7" fmla="*/ 4630653 h 4985969"/>
              <a:gd name="connsiteX8" fmla="*/ 1097117 w 5032215"/>
              <a:gd name="connsiteY8" fmla="*/ 4565516 h 4985969"/>
              <a:gd name="connsiteX0" fmla="*/ 1097117 w 5055975"/>
              <a:gd name="connsiteY0" fmla="*/ 4474935 h 4895388"/>
              <a:gd name="connsiteX1" fmla="*/ 19680 w 5055975"/>
              <a:gd name="connsiteY1" fmla="*/ 4330544 h 4895388"/>
              <a:gd name="connsiteX2" fmla="*/ 915029 w 5055975"/>
              <a:gd name="connsiteY2" fmla="*/ 2616044 h 4895388"/>
              <a:gd name="connsiteX3" fmla="*/ 1715128 w 5055975"/>
              <a:gd name="connsiteY3" fmla="*/ 1663544 h 4895388"/>
              <a:gd name="connsiteX4" fmla="*/ 3133929 w 5055975"/>
              <a:gd name="connsiteY4" fmla="*/ 647423 h 4895388"/>
              <a:gd name="connsiteX5" fmla="*/ 4884991 w 5055975"/>
              <a:gd name="connsiteY5" fmla="*/ 7710 h 4895388"/>
              <a:gd name="connsiteX6" fmla="*/ 4982204 w 5055975"/>
              <a:gd name="connsiteY6" fmla="*/ 1072996 h 4895388"/>
              <a:gd name="connsiteX7" fmla="*/ 4820278 w 5055975"/>
              <a:gd name="connsiteY7" fmla="*/ 2816071 h 4895388"/>
              <a:gd name="connsiteX8" fmla="*/ 4857954 w 5055975"/>
              <a:gd name="connsiteY8" fmla="*/ 4540072 h 4895388"/>
              <a:gd name="connsiteX9" fmla="*/ 1097117 w 5055975"/>
              <a:gd name="connsiteY9" fmla="*/ 4474935 h 4895388"/>
              <a:gd name="connsiteX0" fmla="*/ 1097117 w 5008908"/>
              <a:gd name="connsiteY0" fmla="*/ 4474935 h 4895388"/>
              <a:gd name="connsiteX1" fmla="*/ 19680 w 5008908"/>
              <a:gd name="connsiteY1" fmla="*/ 4330544 h 4895388"/>
              <a:gd name="connsiteX2" fmla="*/ 915029 w 5008908"/>
              <a:gd name="connsiteY2" fmla="*/ 2616044 h 4895388"/>
              <a:gd name="connsiteX3" fmla="*/ 1715128 w 5008908"/>
              <a:gd name="connsiteY3" fmla="*/ 1663544 h 4895388"/>
              <a:gd name="connsiteX4" fmla="*/ 3133929 w 5008908"/>
              <a:gd name="connsiteY4" fmla="*/ 647423 h 4895388"/>
              <a:gd name="connsiteX5" fmla="*/ 4884991 w 5008908"/>
              <a:gd name="connsiteY5" fmla="*/ 7710 h 4895388"/>
              <a:gd name="connsiteX6" fmla="*/ 4820279 w 5008908"/>
              <a:gd name="connsiteY6" fmla="*/ 1111096 h 4895388"/>
              <a:gd name="connsiteX7" fmla="*/ 4820278 w 5008908"/>
              <a:gd name="connsiteY7" fmla="*/ 2816071 h 4895388"/>
              <a:gd name="connsiteX8" fmla="*/ 4857954 w 5008908"/>
              <a:gd name="connsiteY8" fmla="*/ 4540072 h 4895388"/>
              <a:gd name="connsiteX9" fmla="*/ 1097117 w 5008908"/>
              <a:gd name="connsiteY9" fmla="*/ 4474935 h 4895388"/>
              <a:gd name="connsiteX0" fmla="*/ 1097117 w 4858032"/>
              <a:gd name="connsiteY0" fmla="*/ 4578551 h 4999004"/>
              <a:gd name="connsiteX1" fmla="*/ 19680 w 4858032"/>
              <a:gd name="connsiteY1" fmla="*/ 4434160 h 4999004"/>
              <a:gd name="connsiteX2" fmla="*/ 915029 w 4858032"/>
              <a:gd name="connsiteY2" fmla="*/ 2719660 h 4999004"/>
              <a:gd name="connsiteX3" fmla="*/ 1715128 w 4858032"/>
              <a:gd name="connsiteY3" fmla="*/ 1767160 h 4999004"/>
              <a:gd name="connsiteX4" fmla="*/ 3133929 w 4858032"/>
              <a:gd name="connsiteY4" fmla="*/ 751039 h 4999004"/>
              <a:gd name="connsiteX5" fmla="*/ 4637341 w 4858032"/>
              <a:gd name="connsiteY5" fmla="*/ 6551 h 4999004"/>
              <a:gd name="connsiteX6" fmla="*/ 4820279 w 4858032"/>
              <a:gd name="connsiteY6" fmla="*/ 1214712 h 4999004"/>
              <a:gd name="connsiteX7" fmla="*/ 4820278 w 4858032"/>
              <a:gd name="connsiteY7" fmla="*/ 2919687 h 4999004"/>
              <a:gd name="connsiteX8" fmla="*/ 4857954 w 4858032"/>
              <a:gd name="connsiteY8" fmla="*/ 4643688 h 4999004"/>
              <a:gd name="connsiteX9" fmla="*/ 1097117 w 4858032"/>
              <a:gd name="connsiteY9" fmla="*/ 4578551 h 4999004"/>
              <a:gd name="connsiteX0" fmla="*/ 1097117 w 4944445"/>
              <a:gd name="connsiteY0" fmla="*/ 4437363 h 4857816"/>
              <a:gd name="connsiteX1" fmla="*/ 19680 w 4944445"/>
              <a:gd name="connsiteY1" fmla="*/ 4292972 h 4857816"/>
              <a:gd name="connsiteX2" fmla="*/ 915029 w 4944445"/>
              <a:gd name="connsiteY2" fmla="*/ 2578472 h 4857816"/>
              <a:gd name="connsiteX3" fmla="*/ 1715128 w 4944445"/>
              <a:gd name="connsiteY3" fmla="*/ 1625972 h 4857816"/>
              <a:gd name="connsiteX4" fmla="*/ 3133929 w 4944445"/>
              <a:gd name="connsiteY4" fmla="*/ 609851 h 4857816"/>
              <a:gd name="connsiteX5" fmla="*/ 4799266 w 4944445"/>
              <a:gd name="connsiteY5" fmla="*/ 8238 h 4857816"/>
              <a:gd name="connsiteX6" fmla="*/ 4820279 w 4944445"/>
              <a:gd name="connsiteY6" fmla="*/ 1073524 h 4857816"/>
              <a:gd name="connsiteX7" fmla="*/ 4820278 w 4944445"/>
              <a:gd name="connsiteY7" fmla="*/ 2778499 h 4857816"/>
              <a:gd name="connsiteX8" fmla="*/ 4857954 w 4944445"/>
              <a:gd name="connsiteY8" fmla="*/ 4502500 h 4857816"/>
              <a:gd name="connsiteX9" fmla="*/ 1097117 w 4944445"/>
              <a:gd name="connsiteY9" fmla="*/ 4437363 h 4857816"/>
              <a:gd name="connsiteX0" fmla="*/ 1097117 w 4858032"/>
              <a:gd name="connsiteY0" fmla="*/ 4437363 h 4857816"/>
              <a:gd name="connsiteX1" fmla="*/ 19680 w 4858032"/>
              <a:gd name="connsiteY1" fmla="*/ 4292972 h 4857816"/>
              <a:gd name="connsiteX2" fmla="*/ 915029 w 4858032"/>
              <a:gd name="connsiteY2" fmla="*/ 2578472 h 4857816"/>
              <a:gd name="connsiteX3" fmla="*/ 1715128 w 4858032"/>
              <a:gd name="connsiteY3" fmla="*/ 1625972 h 4857816"/>
              <a:gd name="connsiteX4" fmla="*/ 3133929 w 4858032"/>
              <a:gd name="connsiteY4" fmla="*/ 609851 h 4857816"/>
              <a:gd name="connsiteX5" fmla="*/ 4799266 w 4858032"/>
              <a:gd name="connsiteY5" fmla="*/ 8238 h 4857816"/>
              <a:gd name="connsiteX6" fmla="*/ 4820279 w 4858032"/>
              <a:gd name="connsiteY6" fmla="*/ 1073524 h 4857816"/>
              <a:gd name="connsiteX7" fmla="*/ 4820278 w 4858032"/>
              <a:gd name="connsiteY7" fmla="*/ 2778499 h 4857816"/>
              <a:gd name="connsiteX8" fmla="*/ 4857954 w 4858032"/>
              <a:gd name="connsiteY8" fmla="*/ 4502500 h 4857816"/>
              <a:gd name="connsiteX9" fmla="*/ 1097117 w 4858032"/>
              <a:gd name="connsiteY9" fmla="*/ 4437363 h 4857816"/>
              <a:gd name="connsiteX0" fmla="*/ 1097117 w 4858032"/>
              <a:gd name="connsiteY0" fmla="*/ 4437363 h 4857816"/>
              <a:gd name="connsiteX1" fmla="*/ 19680 w 4858032"/>
              <a:gd name="connsiteY1" fmla="*/ 4292972 h 4857816"/>
              <a:gd name="connsiteX2" fmla="*/ 915029 w 4858032"/>
              <a:gd name="connsiteY2" fmla="*/ 2578472 h 4857816"/>
              <a:gd name="connsiteX3" fmla="*/ 1715128 w 4858032"/>
              <a:gd name="connsiteY3" fmla="*/ 1625972 h 4857816"/>
              <a:gd name="connsiteX4" fmla="*/ 3133929 w 4858032"/>
              <a:gd name="connsiteY4" fmla="*/ 609851 h 4857816"/>
              <a:gd name="connsiteX5" fmla="*/ 4818316 w 4858032"/>
              <a:gd name="connsiteY5" fmla="*/ 8238 h 4857816"/>
              <a:gd name="connsiteX6" fmla="*/ 4820279 w 4858032"/>
              <a:gd name="connsiteY6" fmla="*/ 1073524 h 4857816"/>
              <a:gd name="connsiteX7" fmla="*/ 4820278 w 4858032"/>
              <a:gd name="connsiteY7" fmla="*/ 2778499 h 4857816"/>
              <a:gd name="connsiteX8" fmla="*/ 4857954 w 4858032"/>
              <a:gd name="connsiteY8" fmla="*/ 4502500 h 4857816"/>
              <a:gd name="connsiteX9" fmla="*/ 1097117 w 4858032"/>
              <a:gd name="connsiteY9" fmla="*/ 4437363 h 4857816"/>
              <a:gd name="connsiteX0" fmla="*/ 1097117 w 4858032"/>
              <a:gd name="connsiteY0" fmla="*/ 4437363 h 4857816"/>
              <a:gd name="connsiteX1" fmla="*/ 19680 w 4858032"/>
              <a:gd name="connsiteY1" fmla="*/ 4292972 h 4857816"/>
              <a:gd name="connsiteX2" fmla="*/ 915029 w 4858032"/>
              <a:gd name="connsiteY2" fmla="*/ 2578472 h 4857816"/>
              <a:gd name="connsiteX3" fmla="*/ 1715128 w 4858032"/>
              <a:gd name="connsiteY3" fmla="*/ 1625972 h 4857816"/>
              <a:gd name="connsiteX4" fmla="*/ 3133929 w 4858032"/>
              <a:gd name="connsiteY4" fmla="*/ 609851 h 4857816"/>
              <a:gd name="connsiteX5" fmla="*/ 4818316 w 4858032"/>
              <a:gd name="connsiteY5" fmla="*/ 8238 h 4857816"/>
              <a:gd name="connsiteX6" fmla="*/ 4820279 w 4858032"/>
              <a:gd name="connsiteY6" fmla="*/ 1073524 h 4857816"/>
              <a:gd name="connsiteX7" fmla="*/ 4820278 w 4858032"/>
              <a:gd name="connsiteY7" fmla="*/ 2778499 h 4857816"/>
              <a:gd name="connsiteX8" fmla="*/ 4857954 w 4858032"/>
              <a:gd name="connsiteY8" fmla="*/ 4502500 h 4857816"/>
              <a:gd name="connsiteX9" fmla="*/ 1097117 w 4858032"/>
              <a:gd name="connsiteY9" fmla="*/ 4437363 h 4857816"/>
              <a:gd name="connsiteX0" fmla="*/ 1097117 w 4858032"/>
              <a:gd name="connsiteY0" fmla="*/ 4429125 h 4849578"/>
              <a:gd name="connsiteX1" fmla="*/ 19680 w 4858032"/>
              <a:gd name="connsiteY1" fmla="*/ 4284734 h 4849578"/>
              <a:gd name="connsiteX2" fmla="*/ 915029 w 4858032"/>
              <a:gd name="connsiteY2" fmla="*/ 2570234 h 4849578"/>
              <a:gd name="connsiteX3" fmla="*/ 1715128 w 4858032"/>
              <a:gd name="connsiteY3" fmla="*/ 1617734 h 4849578"/>
              <a:gd name="connsiteX4" fmla="*/ 3133929 w 4858032"/>
              <a:gd name="connsiteY4" fmla="*/ 601613 h 4849578"/>
              <a:gd name="connsiteX5" fmla="*/ 4818316 w 4858032"/>
              <a:gd name="connsiteY5" fmla="*/ 0 h 4849578"/>
              <a:gd name="connsiteX6" fmla="*/ 4820279 w 4858032"/>
              <a:gd name="connsiteY6" fmla="*/ 1065286 h 4849578"/>
              <a:gd name="connsiteX7" fmla="*/ 4820278 w 4858032"/>
              <a:gd name="connsiteY7" fmla="*/ 2770261 h 4849578"/>
              <a:gd name="connsiteX8" fmla="*/ 4857954 w 4858032"/>
              <a:gd name="connsiteY8" fmla="*/ 4494262 h 4849578"/>
              <a:gd name="connsiteX9" fmla="*/ 1097117 w 4858032"/>
              <a:gd name="connsiteY9" fmla="*/ 4429125 h 4849578"/>
              <a:gd name="connsiteX0" fmla="*/ 1097117 w 4858032"/>
              <a:gd name="connsiteY0" fmla="*/ 4429125 h 4849578"/>
              <a:gd name="connsiteX1" fmla="*/ 19680 w 4858032"/>
              <a:gd name="connsiteY1" fmla="*/ 4284734 h 4849578"/>
              <a:gd name="connsiteX2" fmla="*/ 915029 w 4858032"/>
              <a:gd name="connsiteY2" fmla="*/ 2570234 h 4849578"/>
              <a:gd name="connsiteX3" fmla="*/ 1715128 w 4858032"/>
              <a:gd name="connsiteY3" fmla="*/ 1617734 h 4849578"/>
              <a:gd name="connsiteX4" fmla="*/ 3133929 w 4858032"/>
              <a:gd name="connsiteY4" fmla="*/ 601613 h 4849578"/>
              <a:gd name="connsiteX5" fmla="*/ 4818316 w 4858032"/>
              <a:gd name="connsiteY5" fmla="*/ 0 h 4849578"/>
              <a:gd name="connsiteX6" fmla="*/ 4820279 w 4858032"/>
              <a:gd name="connsiteY6" fmla="*/ 1065286 h 4849578"/>
              <a:gd name="connsiteX7" fmla="*/ 4820278 w 4858032"/>
              <a:gd name="connsiteY7" fmla="*/ 2770261 h 4849578"/>
              <a:gd name="connsiteX8" fmla="*/ 4857954 w 4858032"/>
              <a:gd name="connsiteY8" fmla="*/ 4494262 h 4849578"/>
              <a:gd name="connsiteX9" fmla="*/ 1097117 w 4858032"/>
              <a:gd name="connsiteY9" fmla="*/ 4429125 h 4849578"/>
              <a:gd name="connsiteX0" fmla="*/ 1097117 w 4858032"/>
              <a:gd name="connsiteY0" fmla="*/ 4429125 h 4849578"/>
              <a:gd name="connsiteX1" fmla="*/ 19680 w 4858032"/>
              <a:gd name="connsiteY1" fmla="*/ 4284734 h 4849578"/>
              <a:gd name="connsiteX2" fmla="*/ 734054 w 4858032"/>
              <a:gd name="connsiteY2" fmla="*/ 2551184 h 4849578"/>
              <a:gd name="connsiteX3" fmla="*/ 1715128 w 4858032"/>
              <a:gd name="connsiteY3" fmla="*/ 1617734 h 4849578"/>
              <a:gd name="connsiteX4" fmla="*/ 3133929 w 4858032"/>
              <a:gd name="connsiteY4" fmla="*/ 601613 h 4849578"/>
              <a:gd name="connsiteX5" fmla="*/ 4818316 w 4858032"/>
              <a:gd name="connsiteY5" fmla="*/ 0 h 4849578"/>
              <a:gd name="connsiteX6" fmla="*/ 4820279 w 4858032"/>
              <a:gd name="connsiteY6" fmla="*/ 1065286 h 4849578"/>
              <a:gd name="connsiteX7" fmla="*/ 4820278 w 4858032"/>
              <a:gd name="connsiteY7" fmla="*/ 2770261 h 4849578"/>
              <a:gd name="connsiteX8" fmla="*/ 4857954 w 4858032"/>
              <a:gd name="connsiteY8" fmla="*/ 4494262 h 4849578"/>
              <a:gd name="connsiteX9" fmla="*/ 1097117 w 4858032"/>
              <a:gd name="connsiteY9" fmla="*/ 4429125 h 4849578"/>
              <a:gd name="connsiteX0" fmla="*/ 1097117 w 4858032"/>
              <a:gd name="connsiteY0" fmla="*/ 4429125 h 4849578"/>
              <a:gd name="connsiteX1" fmla="*/ 19680 w 4858032"/>
              <a:gd name="connsiteY1" fmla="*/ 4284734 h 4849578"/>
              <a:gd name="connsiteX2" fmla="*/ 876929 w 4858032"/>
              <a:gd name="connsiteY2" fmla="*/ 2598809 h 4849578"/>
              <a:gd name="connsiteX3" fmla="*/ 1715128 w 4858032"/>
              <a:gd name="connsiteY3" fmla="*/ 1617734 h 4849578"/>
              <a:gd name="connsiteX4" fmla="*/ 3133929 w 4858032"/>
              <a:gd name="connsiteY4" fmla="*/ 601613 h 4849578"/>
              <a:gd name="connsiteX5" fmla="*/ 4818316 w 4858032"/>
              <a:gd name="connsiteY5" fmla="*/ 0 h 4849578"/>
              <a:gd name="connsiteX6" fmla="*/ 4820279 w 4858032"/>
              <a:gd name="connsiteY6" fmla="*/ 1065286 h 4849578"/>
              <a:gd name="connsiteX7" fmla="*/ 4820278 w 4858032"/>
              <a:gd name="connsiteY7" fmla="*/ 2770261 h 4849578"/>
              <a:gd name="connsiteX8" fmla="*/ 4857954 w 4858032"/>
              <a:gd name="connsiteY8" fmla="*/ 4494262 h 4849578"/>
              <a:gd name="connsiteX9" fmla="*/ 1097117 w 4858032"/>
              <a:gd name="connsiteY9" fmla="*/ 4429125 h 4849578"/>
              <a:gd name="connsiteX0" fmla="*/ 1097117 w 4857954"/>
              <a:gd name="connsiteY0" fmla="*/ 4429125 h 4494262"/>
              <a:gd name="connsiteX1" fmla="*/ 19680 w 4857954"/>
              <a:gd name="connsiteY1" fmla="*/ 4284734 h 4494262"/>
              <a:gd name="connsiteX2" fmla="*/ 876929 w 4857954"/>
              <a:gd name="connsiteY2" fmla="*/ 2598809 h 4494262"/>
              <a:gd name="connsiteX3" fmla="*/ 1715128 w 4857954"/>
              <a:gd name="connsiteY3" fmla="*/ 1617734 h 4494262"/>
              <a:gd name="connsiteX4" fmla="*/ 3133929 w 4857954"/>
              <a:gd name="connsiteY4" fmla="*/ 601613 h 4494262"/>
              <a:gd name="connsiteX5" fmla="*/ 4818316 w 4857954"/>
              <a:gd name="connsiteY5" fmla="*/ 0 h 4494262"/>
              <a:gd name="connsiteX6" fmla="*/ 4820279 w 4857954"/>
              <a:gd name="connsiteY6" fmla="*/ 1065286 h 4494262"/>
              <a:gd name="connsiteX7" fmla="*/ 4820278 w 4857954"/>
              <a:gd name="connsiteY7" fmla="*/ 2770261 h 4494262"/>
              <a:gd name="connsiteX8" fmla="*/ 4857954 w 4857954"/>
              <a:gd name="connsiteY8" fmla="*/ 4494262 h 4494262"/>
              <a:gd name="connsiteX9" fmla="*/ 1097117 w 4857954"/>
              <a:gd name="connsiteY9" fmla="*/ 4429125 h 4494262"/>
              <a:gd name="connsiteX0" fmla="*/ 1077438 w 4838275"/>
              <a:gd name="connsiteY0" fmla="*/ 4429125 h 4494262"/>
              <a:gd name="connsiteX1" fmla="*/ 1 w 4838275"/>
              <a:gd name="connsiteY1" fmla="*/ 4284734 h 4494262"/>
              <a:gd name="connsiteX2" fmla="*/ 857250 w 4838275"/>
              <a:gd name="connsiteY2" fmla="*/ 2598809 h 4494262"/>
              <a:gd name="connsiteX3" fmla="*/ 1695449 w 4838275"/>
              <a:gd name="connsiteY3" fmla="*/ 1617734 h 4494262"/>
              <a:gd name="connsiteX4" fmla="*/ 3114250 w 4838275"/>
              <a:gd name="connsiteY4" fmla="*/ 601613 h 4494262"/>
              <a:gd name="connsiteX5" fmla="*/ 4798637 w 4838275"/>
              <a:gd name="connsiteY5" fmla="*/ 0 h 4494262"/>
              <a:gd name="connsiteX6" fmla="*/ 4800600 w 4838275"/>
              <a:gd name="connsiteY6" fmla="*/ 1065286 h 4494262"/>
              <a:gd name="connsiteX7" fmla="*/ 4800599 w 4838275"/>
              <a:gd name="connsiteY7" fmla="*/ 2770261 h 4494262"/>
              <a:gd name="connsiteX8" fmla="*/ 4838275 w 4838275"/>
              <a:gd name="connsiteY8" fmla="*/ 4494262 h 4494262"/>
              <a:gd name="connsiteX9" fmla="*/ 1077438 w 4838275"/>
              <a:gd name="connsiteY9" fmla="*/ 4429125 h 4494262"/>
              <a:gd name="connsiteX0" fmla="*/ 1115537 w 4876374"/>
              <a:gd name="connsiteY0" fmla="*/ 4429125 h 4494262"/>
              <a:gd name="connsiteX1" fmla="*/ 0 w 4876374"/>
              <a:gd name="connsiteY1" fmla="*/ 4427609 h 4494262"/>
              <a:gd name="connsiteX2" fmla="*/ 895349 w 4876374"/>
              <a:gd name="connsiteY2" fmla="*/ 2598809 h 4494262"/>
              <a:gd name="connsiteX3" fmla="*/ 1733548 w 4876374"/>
              <a:gd name="connsiteY3" fmla="*/ 1617734 h 4494262"/>
              <a:gd name="connsiteX4" fmla="*/ 3152349 w 4876374"/>
              <a:gd name="connsiteY4" fmla="*/ 601613 h 4494262"/>
              <a:gd name="connsiteX5" fmla="*/ 4836736 w 4876374"/>
              <a:gd name="connsiteY5" fmla="*/ 0 h 4494262"/>
              <a:gd name="connsiteX6" fmla="*/ 4838699 w 4876374"/>
              <a:gd name="connsiteY6" fmla="*/ 1065286 h 4494262"/>
              <a:gd name="connsiteX7" fmla="*/ 4838698 w 4876374"/>
              <a:gd name="connsiteY7" fmla="*/ 2770261 h 4494262"/>
              <a:gd name="connsiteX8" fmla="*/ 4876374 w 4876374"/>
              <a:gd name="connsiteY8" fmla="*/ 4494262 h 4494262"/>
              <a:gd name="connsiteX9" fmla="*/ 1115537 w 4876374"/>
              <a:gd name="connsiteY9" fmla="*/ 4429125 h 4494262"/>
              <a:gd name="connsiteX0" fmla="*/ 1115537 w 4876374"/>
              <a:gd name="connsiteY0" fmla="*/ 4429125 h 4494262"/>
              <a:gd name="connsiteX1" fmla="*/ 0 w 4876374"/>
              <a:gd name="connsiteY1" fmla="*/ 4427609 h 4494262"/>
              <a:gd name="connsiteX2" fmla="*/ 895349 w 4876374"/>
              <a:gd name="connsiteY2" fmla="*/ 2598809 h 4494262"/>
              <a:gd name="connsiteX3" fmla="*/ 1733548 w 4876374"/>
              <a:gd name="connsiteY3" fmla="*/ 1617734 h 4494262"/>
              <a:gd name="connsiteX4" fmla="*/ 3152349 w 4876374"/>
              <a:gd name="connsiteY4" fmla="*/ 601613 h 4494262"/>
              <a:gd name="connsiteX5" fmla="*/ 4836736 w 4876374"/>
              <a:gd name="connsiteY5" fmla="*/ 0 h 4494262"/>
              <a:gd name="connsiteX6" fmla="*/ 4838699 w 4876374"/>
              <a:gd name="connsiteY6" fmla="*/ 1065286 h 4494262"/>
              <a:gd name="connsiteX7" fmla="*/ 4838698 w 4876374"/>
              <a:gd name="connsiteY7" fmla="*/ 2770261 h 4494262"/>
              <a:gd name="connsiteX8" fmla="*/ 4876374 w 4876374"/>
              <a:gd name="connsiteY8" fmla="*/ 4494262 h 4494262"/>
              <a:gd name="connsiteX9" fmla="*/ 1115537 w 4876374"/>
              <a:gd name="connsiteY9" fmla="*/ 4429125 h 4494262"/>
              <a:gd name="connsiteX0" fmla="*/ 1115537 w 4876374"/>
              <a:gd name="connsiteY0" fmla="*/ 4429125 h 4494262"/>
              <a:gd name="connsiteX1" fmla="*/ 0 w 4876374"/>
              <a:gd name="connsiteY1" fmla="*/ 4427609 h 4494262"/>
              <a:gd name="connsiteX2" fmla="*/ 895349 w 4876374"/>
              <a:gd name="connsiteY2" fmla="*/ 2598809 h 4494262"/>
              <a:gd name="connsiteX3" fmla="*/ 1733548 w 4876374"/>
              <a:gd name="connsiteY3" fmla="*/ 1617734 h 4494262"/>
              <a:gd name="connsiteX4" fmla="*/ 3152349 w 4876374"/>
              <a:gd name="connsiteY4" fmla="*/ 601613 h 4494262"/>
              <a:gd name="connsiteX5" fmla="*/ 4836736 w 4876374"/>
              <a:gd name="connsiteY5" fmla="*/ 0 h 4494262"/>
              <a:gd name="connsiteX6" fmla="*/ 4838699 w 4876374"/>
              <a:gd name="connsiteY6" fmla="*/ 1065286 h 4494262"/>
              <a:gd name="connsiteX7" fmla="*/ 4838698 w 4876374"/>
              <a:gd name="connsiteY7" fmla="*/ 2770261 h 4494262"/>
              <a:gd name="connsiteX8" fmla="*/ 4876374 w 4876374"/>
              <a:gd name="connsiteY8" fmla="*/ 4494262 h 4494262"/>
              <a:gd name="connsiteX9" fmla="*/ 1115537 w 4876374"/>
              <a:gd name="connsiteY9" fmla="*/ 4429125 h 4494262"/>
              <a:gd name="connsiteX0" fmla="*/ 1115537 w 4876374"/>
              <a:gd name="connsiteY0" fmla="*/ 4429125 h 4494262"/>
              <a:gd name="connsiteX1" fmla="*/ 0 w 4876374"/>
              <a:gd name="connsiteY1" fmla="*/ 4427609 h 4494262"/>
              <a:gd name="connsiteX2" fmla="*/ 895349 w 4876374"/>
              <a:gd name="connsiteY2" fmla="*/ 2598809 h 4494262"/>
              <a:gd name="connsiteX3" fmla="*/ 1733548 w 4876374"/>
              <a:gd name="connsiteY3" fmla="*/ 1617734 h 4494262"/>
              <a:gd name="connsiteX4" fmla="*/ 3152349 w 4876374"/>
              <a:gd name="connsiteY4" fmla="*/ 601613 h 4494262"/>
              <a:gd name="connsiteX5" fmla="*/ 4836736 w 4876374"/>
              <a:gd name="connsiteY5" fmla="*/ 0 h 4494262"/>
              <a:gd name="connsiteX6" fmla="*/ 4838699 w 4876374"/>
              <a:gd name="connsiteY6" fmla="*/ 1065286 h 4494262"/>
              <a:gd name="connsiteX7" fmla="*/ 4838698 w 4876374"/>
              <a:gd name="connsiteY7" fmla="*/ 2770261 h 4494262"/>
              <a:gd name="connsiteX8" fmla="*/ 4876374 w 4876374"/>
              <a:gd name="connsiteY8" fmla="*/ 4494262 h 4494262"/>
              <a:gd name="connsiteX9" fmla="*/ 1115537 w 4876374"/>
              <a:gd name="connsiteY9" fmla="*/ 4429125 h 4494262"/>
              <a:gd name="connsiteX0" fmla="*/ 1115537 w 4847799"/>
              <a:gd name="connsiteY0" fmla="*/ 4429125 h 4494262"/>
              <a:gd name="connsiteX1" fmla="*/ 0 w 4847799"/>
              <a:gd name="connsiteY1" fmla="*/ 4427609 h 4494262"/>
              <a:gd name="connsiteX2" fmla="*/ 895349 w 4847799"/>
              <a:gd name="connsiteY2" fmla="*/ 2598809 h 4494262"/>
              <a:gd name="connsiteX3" fmla="*/ 1733548 w 4847799"/>
              <a:gd name="connsiteY3" fmla="*/ 1617734 h 4494262"/>
              <a:gd name="connsiteX4" fmla="*/ 3152349 w 4847799"/>
              <a:gd name="connsiteY4" fmla="*/ 601613 h 4494262"/>
              <a:gd name="connsiteX5" fmla="*/ 4836736 w 4847799"/>
              <a:gd name="connsiteY5" fmla="*/ 0 h 4494262"/>
              <a:gd name="connsiteX6" fmla="*/ 4838699 w 4847799"/>
              <a:gd name="connsiteY6" fmla="*/ 1065286 h 4494262"/>
              <a:gd name="connsiteX7" fmla="*/ 4838698 w 4847799"/>
              <a:gd name="connsiteY7" fmla="*/ 2770261 h 4494262"/>
              <a:gd name="connsiteX8" fmla="*/ 4847799 w 4847799"/>
              <a:gd name="connsiteY8" fmla="*/ 4494262 h 4494262"/>
              <a:gd name="connsiteX9" fmla="*/ 1115537 w 4847799"/>
              <a:gd name="connsiteY9" fmla="*/ 4429125 h 4494262"/>
              <a:gd name="connsiteX0" fmla="*/ 1115537 w 4847799"/>
              <a:gd name="connsiteY0" fmla="*/ 4448175 h 4513312"/>
              <a:gd name="connsiteX1" fmla="*/ 0 w 4847799"/>
              <a:gd name="connsiteY1" fmla="*/ 4446659 h 4513312"/>
              <a:gd name="connsiteX2" fmla="*/ 895349 w 4847799"/>
              <a:gd name="connsiteY2" fmla="*/ 2617859 h 4513312"/>
              <a:gd name="connsiteX3" fmla="*/ 1733548 w 4847799"/>
              <a:gd name="connsiteY3" fmla="*/ 1636784 h 4513312"/>
              <a:gd name="connsiteX4" fmla="*/ 3152349 w 4847799"/>
              <a:gd name="connsiteY4" fmla="*/ 620663 h 4513312"/>
              <a:gd name="connsiteX5" fmla="*/ 4846261 w 4847799"/>
              <a:gd name="connsiteY5" fmla="*/ 0 h 4513312"/>
              <a:gd name="connsiteX6" fmla="*/ 4838699 w 4847799"/>
              <a:gd name="connsiteY6" fmla="*/ 1084336 h 4513312"/>
              <a:gd name="connsiteX7" fmla="*/ 4838698 w 4847799"/>
              <a:gd name="connsiteY7" fmla="*/ 2789311 h 4513312"/>
              <a:gd name="connsiteX8" fmla="*/ 4847799 w 4847799"/>
              <a:gd name="connsiteY8" fmla="*/ 4513312 h 4513312"/>
              <a:gd name="connsiteX9" fmla="*/ 1115537 w 4847799"/>
              <a:gd name="connsiteY9" fmla="*/ 4448175 h 4513312"/>
              <a:gd name="connsiteX0" fmla="*/ 1115537 w 4847799"/>
              <a:gd name="connsiteY0" fmla="*/ 4448175 h 4513312"/>
              <a:gd name="connsiteX1" fmla="*/ 0 w 4847799"/>
              <a:gd name="connsiteY1" fmla="*/ 4446659 h 4513312"/>
              <a:gd name="connsiteX2" fmla="*/ 895349 w 4847799"/>
              <a:gd name="connsiteY2" fmla="*/ 2617859 h 4513312"/>
              <a:gd name="connsiteX3" fmla="*/ 1733548 w 4847799"/>
              <a:gd name="connsiteY3" fmla="*/ 1636784 h 4513312"/>
              <a:gd name="connsiteX4" fmla="*/ 3152349 w 4847799"/>
              <a:gd name="connsiteY4" fmla="*/ 620663 h 4513312"/>
              <a:gd name="connsiteX5" fmla="*/ 4846261 w 4847799"/>
              <a:gd name="connsiteY5" fmla="*/ 0 h 4513312"/>
              <a:gd name="connsiteX6" fmla="*/ 4838699 w 4847799"/>
              <a:gd name="connsiteY6" fmla="*/ 1084336 h 4513312"/>
              <a:gd name="connsiteX7" fmla="*/ 4838698 w 4847799"/>
              <a:gd name="connsiteY7" fmla="*/ 2789311 h 4513312"/>
              <a:gd name="connsiteX8" fmla="*/ 4847799 w 4847799"/>
              <a:gd name="connsiteY8" fmla="*/ 4513312 h 4513312"/>
              <a:gd name="connsiteX9" fmla="*/ 1115537 w 4847799"/>
              <a:gd name="connsiteY9" fmla="*/ 4448175 h 4513312"/>
              <a:gd name="connsiteX0" fmla="*/ 1115537 w 4847799"/>
              <a:gd name="connsiteY0" fmla="*/ 4448175 h 4513312"/>
              <a:gd name="connsiteX1" fmla="*/ 0 w 4847799"/>
              <a:gd name="connsiteY1" fmla="*/ 4446659 h 4513312"/>
              <a:gd name="connsiteX2" fmla="*/ 895349 w 4847799"/>
              <a:gd name="connsiteY2" fmla="*/ 2617859 h 4513312"/>
              <a:gd name="connsiteX3" fmla="*/ 1733548 w 4847799"/>
              <a:gd name="connsiteY3" fmla="*/ 1636784 h 4513312"/>
              <a:gd name="connsiteX4" fmla="*/ 3152349 w 4847799"/>
              <a:gd name="connsiteY4" fmla="*/ 620663 h 4513312"/>
              <a:gd name="connsiteX5" fmla="*/ 4846261 w 4847799"/>
              <a:gd name="connsiteY5" fmla="*/ 0 h 4513312"/>
              <a:gd name="connsiteX6" fmla="*/ 4838699 w 4847799"/>
              <a:gd name="connsiteY6" fmla="*/ 1084336 h 4513312"/>
              <a:gd name="connsiteX7" fmla="*/ 4838698 w 4847799"/>
              <a:gd name="connsiteY7" fmla="*/ 2789311 h 4513312"/>
              <a:gd name="connsiteX8" fmla="*/ 4847799 w 4847799"/>
              <a:gd name="connsiteY8" fmla="*/ 4513312 h 4513312"/>
              <a:gd name="connsiteX9" fmla="*/ 1115537 w 4847799"/>
              <a:gd name="connsiteY9" fmla="*/ 4448175 h 4513312"/>
              <a:gd name="connsiteX0" fmla="*/ 1115537 w 4848780"/>
              <a:gd name="connsiteY0" fmla="*/ 4448175 h 4513312"/>
              <a:gd name="connsiteX1" fmla="*/ 0 w 4848780"/>
              <a:gd name="connsiteY1" fmla="*/ 4446659 h 4513312"/>
              <a:gd name="connsiteX2" fmla="*/ 895349 w 4848780"/>
              <a:gd name="connsiteY2" fmla="*/ 2617859 h 4513312"/>
              <a:gd name="connsiteX3" fmla="*/ 1733548 w 4848780"/>
              <a:gd name="connsiteY3" fmla="*/ 1636784 h 4513312"/>
              <a:gd name="connsiteX4" fmla="*/ 3152349 w 4848780"/>
              <a:gd name="connsiteY4" fmla="*/ 620663 h 4513312"/>
              <a:gd name="connsiteX5" fmla="*/ 4846261 w 4848780"/>
              <a:gd name="connsiteY5" fmla="*/ 0 h 4513312"/>
              <a:gd name="connsiteX6" fmla="*/ 4848224 w 4848780"/>
              <a:gd name="connsiteY6" fmla="*/ 1112911 h 4513312"/>
              <a:gd name="connsiteX7" fmla="*/ 4838698 w 4848780"/>
              <a:gd name="connsiteY7" fmla="*/ 2789311 h 4513312"/>
              <a:gd name="connsiteX8" fmla="*/ 4847799 w 4848780"/>
              <a:gd name="connsiteY8" fmla="*/ 4513312 h 4513312"/>
              <a:gd name="connsiteX9" fmla="*/ 1115537 w 4848780"/>
              <a:gd name="connsiteY9" fmla="*/ 4448175 h 4513312"/>
              <a:gd name="connsiteX0" fmla="*/ 1115537 w 4848224"/>
              <a:gd name="connsiteY0" fmla="*/ 4448175 h 4513312"/>
              <a:gd name="connsiteX1" fmla="*/ 0 w 4848224"/>
              <a:gd name="connsiteY1" fmla="*/ 4446659 h 4513312"/>
              <a:gd name="connsiteX2" fmla="*/ 895349 w 4848224"/>
              <a:gd name="connsiteY2" fmla="*/ 2617859 h 4513312"/>
              <a:gd name="connsiteX3" fmla="*/ 1733548 w 4848224"/>
              <a:gd name="connsiteY3" fmla="*/ 1636784 h 4513312"/>
              <a:gd name="connsiteX4" fmla="*/ 3152349 w 4848224"/>
              <a:gd name="connsiteY4" fmla="*/ 620663 h 4513312"/>
              <a:gd name="connsiteX5" fmla="*/ 4846261 w 4848224"/>
              <a:gd name="connsiteY5" fmla="*/ 0 h 4513312"/>
              <a:gd name="connsiteX6" fmla="*/ 4848224 w 4848224"/>
              <a:gd name="connsiteY6" fmla="*/ 1112911 h 4513312"/>
              <a:gd name="connsiteX7" fmla="*/ 4838698 w 4848224"/>
              <a:gd name="connsiteY7" fmla="*/ 2789311 h 4513312"/>
              <a:gd name="connsiteX8" fmla="*/ 4847799 w 4848224"/>
              <a:gd name="connsiteY8" fmla="*/ 4513312 h 4513312"/>
              <a:gd name="connsiteX9" fmla="*/ 1115537 w 4848224"/>
              <a:gd name="connsiteY9" fmla="*/ 4448175 h 4513312"/>
              <a:gd name="connsiteX0" fmla="*/ 1115537 w 5121914"/>
              <a:gd name="connsiteY0" fmla="*/ 4448175 h 4623861"/>
              <a:gd name="connsiteX1" fmla="*/ 0 w 5121914"/>
              <a:gd name="connsiteY1" fmla="*/ 4446659 h 4623861"/>
              <a:gd name="connsiteX2" fmla="*/ 895349 w 5121914"/>
              <a:gd name="connsiteY2" fmla="*/ 2617859 h 4623861"/>
              <a:gd name="connsiteX3" fmla="*/ 1733548 w 5121914"/>
              <a:gd name="connsiteY3" fmla="*/ 1636784 h 4623861"/>
              <a:gd name="connsiteX4" fmla="*/ 3152349 w 5121914"/>
              <a:gd name="connsiteY4" fmla="*/ 620663 h 4623861"/>
              <a:gd name="connsiteX5" fmla="*/ 4846261 w 5121914"/>
              <a:gd name="connsiteY5" fmla="*/ 0 h 4623861"/>
              <a:gd name="connsiteX6" fmla="*/ 4848224 w 5121914"/>
              <a:gd name="connsiteY6" fmla="*/ 1112911 h 4623861"/>
              <a:gd name="connsiteX7" fmla="*/ 4838698 w 5121914"/>
              <a:gd name="connsiteY7" fmla="*/ 2808539 h 4623861"/>
              <a:gd name="connsiteX8" fmla="*/ 4847799 w 5121914"/>
              <a:gd name="connsiteY8" fmla="*/ 4513312 h 4623861"/>
              <a:gd name="connsiteX9" fmla="*/ 1115537 w 5121914"/>
              <a:gd name="connsiteY9" fmla="*/ 4448175 h 4623861"/>
              <a:gd name="connsiteX0" fmla="*/ 1115537 w 4848407"/>
              <a:gd name="connsiteY0" fmla="*/ 4448175 h 4623861"/>
              <a:gd name="connsiteX1" fmla="*/ 0 w 4848407"/>
              <a:gd name="connsiteY1" fmla="*/ 4446659 h 4623861"/>
              <a:gd name="connsiteX2" fmla="*/ 895349 w 4848407"/>
              <a:gd name="connsiteY2" fmla="*/ 2617859 h 4623861"/>
              <a:gd name="connsiteX3" fmla="*/ 1733548 w 4848407"/>
              <a:gd name="connsiteY3" fmla="*/ 1636784 h 4623861"/>
              <a:gd name="connsiteX4" fmla="*/ 3152349 w 4848407"/>
              <a:gd name="connsiteY4" fmla="*/ 620663 h 4623861"/>
              <a:gd name="connsiteX5" fmla="*/ 4846261 w 4848407"/>
              <a:gd name="connsiteY5" fmla="*/ 0 h 4623861"/>
              <a:gd name="connsiteX6" fmla="*/ 4848224 w 4848407"/>
              <a:gd name="connsiteY6" fmla="*/ 1112911 h 4623861"/>
              <a:gd name="connsiteX7" fmla="*/ 4838698 w 4848407"/>
              <a:gd name="connsiteY7" fmla="*/ 2808539 h 4623861"/>
              <a:gd name="connsiteX8" fmla="*/ 4847799 w 4848407"/>
              <a:gd name="connsiteY8" fmla="*/ 4513312 h 4623861"/>
              <a:gd name="connsiteX9" fmla="*/ 1115537 w 4848407"/>
              <a:gd name="connsiteY9" fmla="*/ 4448175 h 4623861"/>
              <a:gd name="connsiteX0" fmla="*/ 1115537 w 4857324"/>
              <a:gd name="connsiteY0" fmla="*/ 4448175 h 4645873"/>
              <a:gd name="connsiteX1" fmla="*/ 0 w 4857324"/>
              <a:gd name="connsiteY1" fmla="*/ 4446659 h 4645873"/>
              <a:gd name="connsiteX2" fmla="*/ 895349 w 4857324"/>
              <a:gd name="connsiteY2" fmla="*/ 2617859 h 4645873"/>
              <a:gd name="connsiteX3" fmla="*/ 1733548 w 4857324"/>
              <a:gd name="connsiteY3" fmla="*/ 1636784 h 4645873"/>
              <a:gd name="connsiteX4" fmla="*/ 3152349 w 4857324"/>
              <a:gd name="connsiteY4" fmla="*/ 620663 h 4645873"/>
              <a:gd name="connsiteX5" fmla="*/ 4846261 w 4857324"/>
              <a:gd name="connsiteY5" fmla="*/ 0 h 4645873"/>
              <a:gd name="connsiteX6" fmla="*/ 4848224 w 4857324"/>
              <a:gd name="connsiteY6" fmla="*/ 1112911 h 4645873"/>
              <a:gd name="connsiteX7" fmla="*/ 4838698 w 4857324"/>
              <a:gd name="connsiteY7" fmla="*/ 2808539 h 4645873"/>
              <a:gd name="connsiteX8" fmla="*/ 4857324 w 4857324"/>
              <a:gd name="connsiteY8" fmla="*/ 4542155 h 4645873"/>
              <a:gd name="connsiteX9" fmla="*/ 1115537 w 4857324"/>
              <a:gd name="connsiteY9" fmla="*/ 4448175 h 4645873"/>
              <a:gd name="connsiteX0" fmla="*/ 1115537 w 5084385"/>
              <a:gd name="connsiteY0" fmla="*/ 4448175 h 4645873"/>
              <a:gd name="connsiteX1" fmla="*/ 0 w 5084385"/>
              <a:gd name="connsiteY1" fmla="*/ 4446659 h 4645873"/>
              <a:gd name="connsiteX2" fmla="*/ 895349 w 5084385"/>
              <a:gd name="connsiteY2" fmla="*/ 2617859 h 4645873"/>
              <a:gd name="connsiteX3" fmla="*/ 1733548 w 5084385"/>
              <a:gd name="connsiteY3" fmla="*/ 1636784 h 4645873"/>
              <a:gd name="connsiteX4" fmla="*/ 3152349 w 5084385"/>
              <a:gd name="connsiteY4" fmla="*/ 620663 h 4645873"/>
              <a:gd name="connsiteX5" fmla="*/ 4846261 w 5084385"/>
              <a:gd name="connsiteY5" fmla="*/ 0 h 4645873"/>
              <a:gd name="connsiteX6" fmla="*/ 4848224 w 5084385"/>
              <a:gd name="connsiteY6" fmla="*/ 1112911 h 4645873"/>
              <a:gd name="connsiteX7" fmla="*/ 4838698 w 5084385"/>
              <a:gd name="connsiteY7" fmla="*/ 2808539 h 4645873"/>
              <a:gd name="connsiteX8" fmla="*/ 4857324 w 5084385"/>
              <a:gd name="connsiteY8" fmla="*/ 4542155 h 4645873"/>
              <a:gd name="connsiteX9" fmla="*/ 1115537 w 5084385"/>
              <a:gd name="connsiteY9" fmla="*/ 4448175 h 4645873"/>
              <a:gd name="connsiteX0" fmla="*/ 1115537 w 4857324"/>
              <a:gd name="connsiteY0" fmla="*/ 4448175 h 4645873"/>
              <a:gd name="connsiteX1" fmla="*/ 0 w 4857324"/>
              <a:gd name="connsiteY1" fmla="*/ 4446659 h 4645873"/>
              <a:gd name="connsiteX2" fmla="*/ 895349 w 4857324"/>
              <a:gd name="connsiteY2" fmla="*/ 2617859 h 4645873"/>
              <a:gd name="connsiteX3" fmla="*/ 1733548 w 4857324"/>
              <a:gd name="connsiteY3" fmla="*/ 1636784 h 4645873"/>
              <a:gd name="connsiteX4" fmla="*/ 3152349 w 4857324"/>
              <a:gd name="connsiteY4" fmla="*/ 620663 h 4645873"/>
              <a:gd name="connsiteX5" fmla="*/ 4846261 w 4857324"/>
              <a:gd name="connsiteY5" fmla="*/ 0 h 4645873"/>
              <a:gd name="connsiteX6" fmla="*/ 4848224 w 4857324"/>
              <a:gd name="connsiteY6" fmla="*/ 1112911 h 4645873"/>
              <a:gd name="connsiteX7" fmla="*/ 4838698 w 4857324"/>
              <a:gd name="connsiteY7" fmla="*/ 2808539 h 4645873"/>
              <a:gd name="connsiteX8" fmla="*/ 4857324 w 4857324"/>
              <a:gd name="connsiteY8" fmla="*/ 4542155 h 4645873"/>
              <a:gd name="connsiteX9" fmla="*/ 1115537 w 4857324"/>
              <a:gd name="connsiteY9" fmla="*/ 4448175 h 4645873"/>
              <a:gd name="connsiteX0" fmla="*/ 1115537 w 4857324"/>
              <a:gd name="connsiteY0" fmla="*/ 4448175 h 4542155"/>
              <a:gd name="connsiteX1" fmla="*/ 0 w 4857324"/>
              <a:gd name="connsiteY1" fmla="*/ 4446659 h 4542155"/>
              <a:gd name="connsiteX2" fmla="*/ 895349 w 4857324"/>
              <a:gd name="connsiteY2" fmla="*/ 2617859 h 4542155"/>
              <a:gd name="connsiteX3" fmla="*/ 1733548 w 4857324"/>
              <a:gd name="connsiteY3" fmla="*/ 1636784 h 4542155"/>
              <a:gd name="connsiteX4" fmla="*/ 3152349 w 4857324"/>
              <a:gd name="connsiteY4" fmla="*/ 620663 h 4542155"/>
              <a:gd name="connsiteX5" fmla="*/ 4846261 w 4857324"/>
              <a:gd name="connsiteY5" fmla="*/ 0 h 4542155"/>
              <a:gd name="connsiteX6" fmla="*/ 4848224 w 4857324"/>
              <a:gd name="connsiteY6" fmla="*/ 1112911 h 4542155"/>
              <a:gd name="connsiteX7" fmla="*/ 4838698 w 4857324"/>
              <a:gd name="connsiteY7" fmla="*/ 2808539 h 4542155"/>
              <a:gd name="connsiteX8" fmla="*/ 4857324 w 4857324"/>
              <a:gd name="connsiteY8" fmla="*/ 4542155 h 4542155"/>
              <a:gd name="connsiteX9" fmla="*/ 1115537 w 4857324"/>
              <a:gd name="connsiteY9" fmla="*/ 4448175 h 4542155"/>
              <a:gd name="connsiteX0" fmla="*/ 1115537 w 4866849"/>
              <a:gd name="connsiteY0" fmla="*/ 4448175 h 4484469"/>
              <a:gd name="connsiteX1" fmla="*/ 0 w 4866849"/>
              <a:gd name="connsiteY1" fmla="*/ 4446659 h 4484469"/>
              <a:gd name="connsiteX2" fmla="*/ 895349 w 4866849"/>
              <a:gd name="connsiteY2" fmla="*/ 2617859 h 4484469"/>
              <a:gd name="connsiteX3" fmla="*/ 1733548 w 4866849"/>
              <a:gd name="connsiteY3" fmla="*/ 1636784 h 4484469"/>
              <a:gd name="connsiteX4" fmla="*/ 3152349 w 4866849"/>
              <a:gd name="connsiteY4" fmla="*/ 620663 h 4484469"/>
              <a:gd name="connsiteX5" fmla="*/ 4846261 w 4866849"/>
              <a:gd name="connsiteY5" fmla="*/ 0 h 4484469"/>
              <a:gd name="connsiteX6" fmla="*/ 4848224 w 4866849"/>
              <a:gd name="connsiteY6" fmla="*/ 1112911 h 4484469"/>
              <a:gd name="connsiteX7" fmla="*/ 4838698 w 4866849"/>
              <a:gd name="connsiteY7" fmla="*/ 2808539 h 4484469"/>
              <a:gd name="connsiteX8" fmla="*/ 4866849 w 4866849"/>
              <a:gd name="connsiteY8" fmla="*/ 4484469 h 4484469"/>
              <a:gd name="connsiteX9" fmla="*/ 1115537 w 4866849"/>
              <a:gd name="connsiteY9" fmla="*/ 4448175 h 4484469"/>
              <a:gd name="connsiteX0" fmla="*/ 1115537 w 5136185"/>
              <a:gd name="connsiteY0" fmla="*/ 4448175 h 4484469"/>
              <a:gd name="connsiteX1" fmla="*/ 0 w 5136185"/>
              <a:gd name="connsiteY1" fmla="*/ 4446659 h 4484469"/>
              <a:gd name="connsiteX2" fmla="*/ 895349 w 5136185"/>
              <a:gd name="connsiteY2" fmla="*/ 2617859 h 4484469"/>
              <a:gd name="connsiteX3" fmla="*/ 1733548 w 5136185"/>
              <a:gd name="connsiteY3" fmla="*/ 1636784 h 4484469"/>
              <a:gd name="connsiteX4" fmla="*/ 3152349 w 5136185"/>
              <a:gd name="connsiteY4" fmla="*/ 620663 h 4484469"/>
              <a:gd name="connsiteX5" fmla="*/ 4846261 w 5136185"/>
              <a:gd name="connsiteY5" fmla="*/ 0 h 4484469"/>
              <a:gd name="connsiteX6" fmla="*/ 4848224 w 5136185"/>
              <a:gd name="connsiteY6" fmla="*/ 1112911 h 4484469"/>
              <a:gd name="connsiteX7" fmla="*/ 4838698 w 5136185"/>
              <a:gd name="connsiteY7" fmla="*/ 2808539 h 4484469"/>
              <a:gd name="connsiteX8" fmla="*/ 4866849 w 5136185"/>
              <a:gd name="connsiteY8" fmla="*/ 4484469 h 4484469"/>
              <a:gd name="connsiteX9" fmla="*/ 1115537 w 5136185"/>
              <a:gd name="connsiteY9" fmla="*/ 4448175 h 4484469"/>
              <a:gd name="connsiteX0" fmla="*/ 1115537 w 4866849"/>
              <a:gd name="connsiteY0" fmla="*/ 4448175 h 4484469"/>
              <a:gd name="connsiteX1" fmla="*/ 0 w 4866849"/>
              <a:gd name="connsiteY1" fmla="*/ 4446659 h 4484469"/>
              <a:gd name="connsiteX2" fmla="*/ 895349 w 4866849"/>
              <a:gd name="connsiteY2" fmla="*/ 2617859 h 4484469"/>
              <a:gd name="connsiteX3" fmla="*/ 1733548 w 4866849"/>
              <a:gd name="connsiteY3" fmla="*/ 1636784 h 4484469"/>
              <a:gd name="connsiteX4" fmla="*/ 3152349 w 4866849"/>
              <a:gd name="connsiteY4" fmla="*/ 620663 h 4484469"/>
              <a:gd name="connsiteX5" fmla="*/ 4846261 w 4866849"/>
              <a:gd name="connsiteY5" fmla="*/ 0 h 4484469"/>
              <a:gd name="connsiteX6" fmla="*/ 4848224 w 4866849"/>
              <a:gd name="connsiteY6" fmla="*/ 1112911 h 4484469"/>
              <a:gd name="connsiteX7" fmla="*/ 4838698 w 4866849"/>
              <a:gd name="connsiteY7" fmla="*/ 2808539 h 4484469"/>
              <a:gd name="connsiteX8" fmla="*/ 4866849 w 4866849"/>
              <a:gd name="connsiteY8" fmla="*/ 4484469 h 4484469"/>
              <a:gd name="connsiteX9" fmla="*/ 1115537 w 4866849"/>
              <a:gd name="connsiteY9" fmla="*/ 4448175 h 4484469"/>
              <a:gd name="connsiteX0" fmla="*/ 1115537 w 5144833"/>
              <a:gd name="connsiteY0" fmla="*/ 4448175 h 4599579"/>
              <a:gd name="connsiteX1" fmla="*/ 0 w 5144833"/>
              <a:gd name="connsiteY1" fmla="*/ 4446659 h 4599579"/>
              <a:gd name="connsiteX2" fmla="*/ 895349 w 5144833"/>
              <a:gd name="connsiteY2" fmla="*/ 2617859 h 4599579"/>
              <a:gd name="connsiteX3" fmla="*/ 1733548 w 5144833"/>
              <a:gd name="connsiteY3" fmla="*/ 1636784 h 4599579"/>
              <a:gd name="connsiteX4" fmla="*/ 3152349 w 5144833"/>
              <a:gd name="connsiteY4" fmla="*/ 620663 h 4599579"/>
              <a:gd name="connsiteX5" fmla="*/ 4846261 w 5144833"/>
              <a:gd name="connsiteY5" fmla="*/ 0 h 4599579"/>
              <a:gd name="connsiteX6" fmla="*/ 4848224 w 5144833"/>
              <a:gd name="connsiteY6" fmla="*/ 1112911 h 4599579"/>
              <a:gd name="connsiteX7" fmla="*/ 4867273 w 5144833"/>
              <a:gd name="connsiteY7" fmla="*/ 2808539 h 4599579"/>
              <a:gd name="connsiteX8" fmla="*/ 4866849 w 5144833"/>
              <a:gd name="connsiteY8" fmla="*/ 4484469 h 4599579"/>
              <a:gd name="connsiteX9" fmla="*/ 1115537 w 5144833"/>
              <a:gd name="connsiteY9" fmla="*/ 4448175 h 4599579"/>
              <a:gd name="connsiteX0" fmla="*/ 1115537 w 4867273"/>
              <a:gd name="connsiteY0" fmla="*/ 4448175 h 4599579"/>
              <a:gd name="connsiteX1" fmla="*/ 0 w 4867273"/>
              <a:gd name="connsiteY1" fmla="*/ 4446659 h 4599579"/>
              <a:gd name="connsiteX2" fmla="*/ 895349 w 4867273"/>
              <a:gd name="connsiteY2" fmla="*/ 2617859 h 4599579"/>
              <a:gd name="connsiteX3" fmla="*/ 1733548 w 4867273"/>
              <a:gd name="connsiteY3" fmla="*/ 1636784 h 4599579"/>
              <a:gd name="connsiteX4" fmla="*/ 3152349 w 4867273"/>
              <a:gd name="connsiteY4" fmla="*/ 620663 h 4599579"/>
              <a:gd name="connsiteX5" fmla="*/ 4846261 w 4867273"/>
              <a:gd name="connsiteY5" fmla="*/ 0 h 4599579"/>
              <a:gd name="connsiteX6" fmla="*/ 4848224 w 4867273"/>
              <a:gd name="connsiteY6" fmla="*/ 1112911 h 4599579"/>
              <a:gd name="connsiteX7" fmla="*/ 4867273 w 4867273"/>
              <a:gd name="connsiteY7" fmla="*/ 2808539 h 4599579"/>
              <a:gd name="connsiteX8" fmla="*/ 4866849 w 4867273"/>
              <a:gd name="connsiteY8" fmla="*/ 4484469 h 4599579"/>
              <a:gd name="connsiteX9" fmla="*/ 1115537 w 4867273"/>
              <a:gd name="connsiteY9" fmla="*/ 4448175 h 4599579"/>
              <a:gd name="connsiteX0" fmla="*/ 1115537 w 4867273"/>
              <a:gd name="connsiteY0" fmla="*/ 4448175 h 4599579"/>
              <a:gd name="connsiteX1" fmla="*/ 0 w 4867273"/>
              <a:gd name="connsiteY1" fmla="*/ 4446659 h 4599579"/>
              <a:gd name="connsiteX2" fmla="*/ 895349 w 4867273"/>
              <a:gd name="connsiteY2" fmla="*/ 2617859 h 4599579"/>
              <a:gd name="connsiteX3" fmla="*/ 1733548 w 4867273"/>
              <a:gd name="connsiteY3" fmla="*/ 1636784 h 4599579"/>
              <a:gd name="connsiteX4" fmla="*/ 3152349 w 4867273"/>
              <a:gd name="connsiteY4" fmla="*/ 620663 h 4599579"/>
              <a:gd name="connsiteX5" fmla="*/ 4846261 w 4867273"/>
              <a:gd name="connsiteY5" fmla="*/ 0 h 4599579"/>
              <a:gd name="connsiteX6" fmla="*/ 4848224 w 4867273"/>
              <a:gd name="connsiteY6" fmla="*/ 1112911 h 4599579"/>
              <a:gd name="connsiteX7" fmla="*/ 4867273 w 4867273"/>
              <a:gd name="connsiteY7" fmla="*/ 2808539 h 4599579"/>
              <a:gd name="connsiteX8" fmla="*/ 4866849 w 4867273"/>
              <a:gd name="connsiteY8" fmla="*/ 4484469 h 4599579"/>
              <a:gd name="connsiteX9" fmla="*/ 1115537 w 4867273"/>
              <a:gd name="connsiteY9" fmla="*/ 4448175 h 4599579"/>
              <a:gd name="connsiteX0" fmla="*/ 1115537 w 4867274"/>
              <a:gd name="connsiteY0" fmla="*/ 4448175 h 4599579"/>
              <a:gd name="connsiteX1" fmla="*/ 0 w 4867274"/>
              <a:gd name="connsiteY1" fmla="*/ 4446659 h 4599579"/>
              <a:gd name="connsiteX2" fmla="*/ 895349 w 4867274"/>
              <a:gd name="connsiteY2" fmla="*/ 2617859 h 4599579"/>
              <a:gd name="connsiteX3" fmla="*/ 1733548 w 4867274"/>
              <a:gd name="connsiteY3" fmla="*/ 1636784 h 4599579"/>
              <a:gd name="connsiteX4" fmla="*/ 3152349 w 4867274"/>
              <a:gd name="connsiteY4" fmla="*/ 620663 h 4599579"/>
              <a:gd name="connsiteX5" fmla="*/ 4846261 w 4867274"/>
              <a:gd name="connsiteY5" fmla="*/ 0 h 4599579"/>
              <a:gd name="connsiteX6" fmla="*/ 4867274 w 4867274"/>
              <a:gd name="connsiteY6" fmla="*/ 1112911 h 4599579"/>
              <a:gd name="connsiteX7" fmla="*/ 4867273 w 4867274"/>
              <a:gd name="connsiteY7" fmla="*/ 2808539 h 4599579"/>
              <a:gd name="connsiteX8" fmla="*/ 4866849 w 4867274"/>
              <a:gd name="connsiteY8" fmla="*/ 4484469 h 4599579"/>
              <a:gd name="connsiteX9" fmla="*/ 1115537 w 4867274"/>
              <a:gd name="connsiteY9" fmla="*/ 4448175 h 4599579"/>
              <a:gd name="connsiteX0" fmla="*/ 1115537 w 4867274"/>
              <a:gd name="connsiteY0" fmla="*/ 4448175 h 4599579"/>
              <a:gd name="connsiteX1" fmla="*/ 0 w 4867274"/>
              <a:gd name="connsiteY1" fmla="*/ 4446659 h 4599579"/>
              <a:gd name="connsiteX2" fmla="*/ 895349 w 4867274"/>
              <a:gd name="connsiteY2" fmla="*/ 2617859 h 4599579"/>
              <a:gd name="connsiteX3" fmla="*/ 1733548 w 4867274"/>
              <a:gd name="connsiteY3" fmla="*/ 1636784 h 4599579"/>
              <a:gd name="connsiteX4" fmla="*/ 3152349 w 4867274"/>
              <a:gd name="connsiteY4" fmla="*/ 620663 h 4599579"/>
              <a:gd name="connsiteX5" fmla="*/ 4846261 w 4867274"/>
              <a:gd name="connsiteY5" fmla="*/ 0 h 4599579"/>
              <a:gd name="connsiteX6" fmla="*/ 4867274 w 4867274"/>
              <a:gd name="connsiteY6" fmla="*/ 1112911 h 4599579"/>
              <a:gd name="connsiteX7" fmla="*/ 4867273 w 4867274"/>
              <a:gd name="connsiteY7" fmla="*/ 2808539 h 4599579"/>
              <a:gd name="connsiteX8" fmla="*/ 4866849 w 4867274"/>
              <a:gd name="connsiteY8" fmla="*/ 4484469 h 4599579"/>
              <a:gd name="connsiteX9" fmla="*/ 1115537 w 4867274"/>
              <a:gd name="connsiteY9" fmla="*/ 4448175 h 4599579"/>
              <a:gd name="connsiteX0" fmla="*/ 1115537 w 4867274"/>
              <a:gd name="connsiteY0" fmla="*/ 4448175 h 4599579"/>
              <a:gd name="connsiteX1" fmla="*/ 0 w 4867274"/>
              <a:gd name="connsiteY1" fmla="*/ 4446659 h 4599579"/>
              <a:gd name="connsiteX2" fmla="*/ 895349 w 4867274"/>
              <a:gd name="connsiteY2" fmla="*/ 2617859 h 4599579"/>
              <a:gd name="connsiteX3" fmla="*/ 1733548 w 4867274"/>
              <a:gd name="connsiteY3" fmla="*/ 1636784 h 4599579"/>
              <a:gd name="connsiteX4" fmla="*/ 3152349 w 4867274"/>
              <a:gd name="connsiteY4" fmla="*/ 620663 h 4599579"/>
              <a:gd name="connsiteX5" fmla="*/ 4846261 w 4867274"/>
              <a:gd name="connsiteY5" fmla="*/ 0 h 4599579"/>
              <a:gd name="connsiteX6" fmla="*/ 4867274 w 4867274"/>
              <a:gd name="connsiteY6" fmla="*/ 1112911 h 4599579"/>
              <a:gd name="connsiteX7" fmla="*/ 4867273 w 4867274"/>
              <a:gd name="connsiteY7" fmla="*/ 2808539 h 4599579"/>
              <a:gd name="connsiteX8" fmla="*/ 4866849 w 4867274"/>
              <a:gd name="connsiteY8" fmla="*/ 4484469 h 4599579"/>
              <a:gd name="connsiteX9" fmla="*/ 1115537 w 4867274"/>
              <a:gd name="connsiteY9" fmla="*/ 4448175 h 4599579"/>
              <a:gd name="connsiteX0" fmla="*/ 1115537 w 4893886"/>
              <a:gd name="connsiteY0" fmla="*/ 4448175 h 4599579"/>
              <a:gd name="connsiteX1" fmla="*/ 0 w 4893886"/>
              <a:gd name="connsiteY1" fmla="*/ 4446659 h 4599579"/>
              <a:gd name="connsiteX2" fmla="*/ 895349 w 4893886"/>
              <a:gd name="connsiteY2" fmla="*/ 2617859 h 4599579"/>
              <a:gd name="connsiteX3" fmla="*/ 1733548 w 4893886"/>
              <a:gd name="connsiteY3" fmla="*/ 1636784 h 4599579"/>
              <a:gd name="connsiteX4" fmla="*/ 3152349 w 4893886"/>
              <a:gd name="connsiteY4" fmla="*/ 620663 h 4599579"/>
              <a:gd name="connsiteX5" fmla="*/ 4893886 w 4893886"/>
              <a:gd name="connsiteY5" fmla="*/ 0 h 4599579"/>
              <a:gd name="connsiteX6" fmla="*/ 4867274 w 4893886"/>
              <a:gd name="connsiteY6" fmla="*/ 1112911 h 4599579"/>
              <a:gd name="connsiteX7" fmla="*/ 4867273 w 4893886"/>
              <a:gd name="connsiteY7" fmla="*/ 2808539 h 4599579"/>
              <a:gd name="connsiteX8" fmla="*/ 4866849 w 4893886"/>
              <a:gd name="connsiteY8" fmla="*/ 4484469 h 4599579"/>
              <a:gd name="connsiteX9" fmla="*/ 1115537 w 4893886"/>
              <a:gd name="connsiteY9" fmla="*/ 4448175 h 4599579"/>
              <a:gd name="connsiteX0" fmla="*/ 1115537 w 4867274"/>
              <a:gd name="connsiteY0" fmla="*/ 4448175 h 4599579"/>
              <a:gd name="connsiteX1" fmla="*/ 0 w 4867274"/>
              <a:gd name="connsiteY1" fmla="*/ 4446659 h 4599579"/>
              <a:gd name="connsiteX2" fmla="*/ 895349 w 4867274"/>
              <a:gd name="connsiteY2" fmla="*/ 2617859 h 4599579"/>
              <a:gd name="connsiteX3" fmla="*/ 1733548 w 4867274"/>
              <a:gd name="connsiteY3" fmla="*/ 1636784 h 4599579"/>
              <a:gd name="connsiteX4" fmla="*/ 3152349 w 4867274"/>
              <a:gd name="connsiteY4" fmla="*/ 620663 h 4599579"/>
              <a:gd name="connsiteX5" fmla="*/ 4855786 w 4867274"/>
              <a:gd name="connsiteY5" fmla="*/ 0 h 4599579"/>
              <a:gd name="connsiteX6" fmla="*/ 4867274 w 4867274"/>
              <a:gd name="connsiteY6" fmla="*/ 1112911 h 4599579"/>
              <a:gd name="connsiteX7" fmla="*/ 4867273 w 4867274"/>
              <a:gd name="connsiteY7" fmla="*/ 2808539 h 4599579"/>
              <a:gd name="connsiteX8" fmla="*/ 4866849 w 4867274"/>
              <a:gd name="connsiteY8" fmla="*/ 4484469 h 4599579"/>
              <a:gd name="connsiteX9" fmla="*/ 1115537 w 4867274"/>
              <a:gd name="connsiteY9" fmla="*/ 4448175 h 4599579"/>
              <a:gd name="connsiteX0" fmla="*/ 1115537 w 4985424"/>
              <a:gd name="connsiteY0" fmla="*/ 4448175 h 4599579"/>
              <a:gd name="connsiteX1" fmla="*/ 0 w 4985424"/>
              <a:gd name="connsiteY1" fmla="*/ 4446659 h 4599579"/>
              <a:gd name="connsiteX2" fmla="*/ 895349 w 4985424"/>
              <a:gd name="connsiteY2" fmla="*/ 2617859 h 4599579"/>
              <a:gd name="connsiteX3" fmla="*/ 1733548 w 4985424"/>
              <a:gd name="connsiteY3" fmla="*/ 1636784 h 4599579"/>
              <a:gd name="connsiteX4" fmla="*/ 3152349 w 4985424"/>
              <a:gd name="connsiteY4" fmla="*/ 620663 h 4599579"/>
              <a:gd name="connsiteX5" fmla="*/ 4855786 w 4985424"/>
              <a:gd name="connsiteY5" fmla="*/ 0 h 4599579"/>
              <a:gd name="connsiteX6" fmla="*/ 4867274 w 4985424"/>
              <a:gd name="connsiteY6" fmla="*/ 1112911 h 4599579"/>
              <a:gd name="connsiteX7" fmla="*/ 4867273 w 4985424"/>
              <a:gd name="connsiteY7" fmla="*/ 2808539 h 4599579"/>
              <a:gd name="connsiteX8" fmla="*/ 4866849 w 4985424"/>
              <a:gd name="connsiteY8" fmla="*/ 4484469 h 4599579"/>
              <a:gd name="connsiteX9" fmla="*/ 1115537 w 4985424"/>
              <a:gd name="connsiteY9" fmla="*/ 4448175 h 4599579"/>
              <a:gd name="connsiteX0" fmla="*/ 1115537 w 4867274"/>
              <a:gd name="connsiteY0" fmla="*/ 4448175 h 4599579"/>
              <a:gd name="connsiteX1" fmla="*/ 0 w 4867274"/>
              <a:gd name="connsiteY1" fmla="*/ 4446659 h 4599579"/>
              <a:gd name="connsiteX2" fmla="*/ 895349 w 4867274"/>
              <a:gd name="connsiteY2" fmla="*/ 2617859 h 4599579"/>
              <a:gd name="connsiteX3" fmla="*/ 1733548 w 4867274"/>
              <a:gd name="connsiteY3" fmla="*/ 1636784 h 4599579"/>
              <a:gd name="connsiteX4" fmla="*/ 3152349 w 4867274"/>
              <a:gd name="connsiteY4" fmla="*/ 620663 h 4599579"/>
              <a:gd name="connsiteX5" fmla="*/ 4855786 w 4867274"/>
              <a:gd name="connsiteY5" fmla="*/ 0 h 4599579"/>
              <a:gd name="connsiteX6" fmla="*/ 4867274 w 4867274"/>
              <a:gd name="connsiteY6" fmla="*/ 1112911 h 4599579"/>
              <a:gd name="connsiteX7" fmla="*/ 4867273 w 4867274"/>
              <a:gd name="connsiteY7" fmla="*/ 2808539 h 4599579"/>
              <a:gd name="connsiteX8" fmla="*/ 4866849 w 4867274"/>
              <a:gd name="connsiteY8" fmla="*/ 4484469 h 4599579"/>
              <a:gd name="connsiteX9" fmla="*/ 1115537 w 4867274"/>
              <a:gd name="connsiteY9" fmla="*/ 4448175 h 4599579"/>
              <a:gd name="connsiteX0" fmla="*/ 1115537 w 4867274"/>
              <a:gd name="connsiteY0" fmla="*/ 4448175 h 4484469"/>
              <a:gd name="connsiteX1" fmla="*/ 0 w 4867274"/>
              <a:gd name="connsiteY1" fmla="*/ 4446659 h 4484469"/>
              <a:gd name="connsiteX2" fmla="*/ 895349 w 4867274"/>
              <a:gd name="connsiteY2" fmla="*/ 2617859 h 4484469"/>
              <a:gd name="connsiteX3" fmla="*/ 1733548 w 4867274"/>
              <a:gd name="connsiteY3" fmla="*/ 1636784 h 4484469"/>
              <a:gd name="connsiteX4" fmla="*/ 3152349 w 4867274"/>
              <a:gd name="connsiteY4" fmla="*/ 620663 h 4484469"/>
              <a:gd name="connsiteX5" fmla="*/ 4855786 w 4867274"/>
              <a:gd name="connsiteY5" fmla="*/ 0 h 4484469"/>
              <a:gd name="connsiteX6" fmla="*/ 4867274 w 4867274"/>
              <a:gd name="connsiteY6" fmla="*/ 1112911 h 4484469"/>
              <a:gd name="connsiteX7" fmla="*/ 4867273 w 4867274"/>
              <a:gd name="connsiteY7" fmla="*/ 2808539 h 4484469"/>
              <a:gd name="connsiteX8" fmla="*/ 4866849 w 4867274"/>
              <a:gd name="connsiteY8" fmla="*/ 4484469 h 4484469"/>
              <a:gd name="connsiteX9" fmla="*/ 1115537 w 4867274"/>
              <a:gd name="connsiteY9" fmla="*/ 4448175 h 4484469"/>
              <a:gd name="connsiteX0" fmla="*/ 1115537 w 4867274"/>
              <a:gd name="connsiteY0" fmla="*/ 4448175 h 4484469"/>
              <a:gd name="connsiteX1" fmla="*/ 0 w 4867274"/>
              <a:gd name="connsiteY1" fmla="*/ 4446659 h 4484469"/>
              <a:gd name="connsiteX2" fmla="*/ 895349 w 4867274"/>
              <a:gd name="connsiteY2" fmla="*/ 2617859 h 4484469"/>
              <a:gd name="connsiteX3" fmla="*/ 1733548 w 4867274"/>
              <a:gd name="connsiteY3" fmla="*/ 1636784 h 4484469"/>
              <a:gd name="connsiteX4" fmla="*/ 3152349 w 4867274"/>
              <a:gd name="connsiteY4" fmla="*/ 620663 h 4484469"/>
              <a:gd name="connsiteX5" fmla="*/ 4855786 w 4867274"/>
              <a:gd name="connsiteY5" fmla="*/ 0 h 4484469"/>
              <a:gd name="connsiteX6" fmla="*/ 4867274 w 4867274"/>
              <a:gd name="connsiteY6" fmla="*/ 1112911 h 4484469"/>
              <a:gd name="connsiteX7" fmla="*/ 4867273 w 4867274"/>
              <a:gd name="connsiteY7" fmla="*/ 2808539 h 4484469"/>
              <a:gd name="connsiteX8" fmla="*/ 4866849 w 4867274"/>
              <a:gd name="connsiteY8" fmla="*/ 4484469 h 4484469"/>
              <a:gd name="connsiteX9" fmla="*/ 1115537 w 4867274"/>
              <a:gd name="connsiteY9" fmla="*/ 4448175 h 4484469"/>
              <a:gd name="connsiteX0" fmla="*/ 1115537 w 4867274"/>
              <a:gd name="connsiteY0" fmla="*/ 4448175 h 4455626"/>
              <a:gd name="connsiteX1" fmla="*/ 0 w 4867274"/>
              <a:gd name="connsiteY1" fmla="*/ 4446659 h 4455626"/>
              <a:gd name="connsiteX2" fmla="*/ 895349 w 4867274"/>
              <a:gd name="connsiteY2" fmla="*/ 2617859 h 4455626"/>
              <a:gd name="connsiteX3" fmla="*/ 1733548 w 4867274"/>
              <a:gd name="connsiteY3" fmla="*/ 1636784 h 4455626"/>
              <a:gd name="connsiteX4" fmla="*/ 3152349 w 4867274"/>
              <a:gd name="connsiteY4" fmla="*/ 620663 h 4455626"/>
              <a:gd name="connsiteX5" fmla="*/ 4855786 w 4867274"/>
              <a:gd name="connsiteY5" fmla="*/ 0 h 4455626"/>
              <a:gd name="connsiteX6" fmla="*/ 4867274 w 4867274"/>
              <a:gd name="connsiteY6" fmla="*/ 1112911 h 4455626"/>
              <a:gd name="connsiteX7" fmla="*/ 4867273 w 4867274"/>
              <a:gd name="connsiteY7" fmla="*/ 2808539 h 4455626"/>
              <a:gd name="connsiteX8" fmla="*/ 4866849 w 4867274"/>
              <a:gd name="connsiteY8" fmla="*/ 4455626 h 4455626"/>
              <a:gd name="connsiteX9" fmla="*/ 1115537 w 4867274"/>
              <a:gd name="connsiteY9" fmla="*/ 4448175 h 4455626"/>
              <a:gd name="connsiteX0" fmla="*/ 1115537 w 4867274"/>
              <a:gd name="connsiteY0" fmla="*/ 4448175 h 4448175"/>
              <a:gd name="connsiteX1" fmla="*/ 0 w 4867274"/>
              <a:gd name="connsiteY1" fmla="*/ 4446659 h 4448175"/>
              <a:gd name="connsiteX2" fmla="*/ 895349 w 4867274"/>
              <a:gd name="connsiteY2" fmla="*/ 2617859 h 4448175"/>
              <a:gd name="connsiteX3" fmla="*/ 1733548 w 4867274"/>
              <a:gd name="connsiteY3" fmla="*/ 1636784 h 4448175"/>
              <a:gd name="connsiteX4" fmla="*/ 3152349 w 4867274"/>
              <a:gd name="connsiteY4" fmla="*/ 620663 h 4448175"/>
              <a:gd name="connsiteX5" fmla="*/ 4855786 w 4867274"/>
              <a:gd name="connsiteY5" fmla="*/ 0 h 4448175"/>
              <a:gd name="connsiteX6" fmla="*/ 4867274 w 4867274"/>
              <a:gd name="connsiteY6" fmla="*/ 1112911 h 4448175"/>
              <a:gd name="connsiteX7" fmla="*/ 4867273 w 4867274"/>
              <a:gd name="connsiteY7" fmla="*/ 2808539 h 4448175"/>
              <a:gd name="connsiteX8" fmla="*/ 4866849 w 4867274"/>
              <a:gd name="connsiteY8" fmla="*/ 4446012 h 4448175"/>
              <a:gd name="connsiteX9" fmla="*/ 1115537 w 4867274"/>
              <a:gd name="connsiteY9" fmla="*/ 4448175 h 4448175"/>
              <a:gd name="connsiteX0" fmla="*/ 1115537 w 4867274"/>
              <a:gd name="connsiteY0" fmla="*/ 4448175 h 4448175"/>
              <a:gd name="connsiteX1" fmla="*/ 0 w 4867274"/>
              <a:gd name="connsiteY1" fmla="*/ 4446659 h 4448175"/>
              <a:gd name="connsiteX2" fmla="*/ 895349 w 4867274"/>
              <a:gd name="connsiteY2" fmla="*/ 2617859 h 4448175"/>
              <a:gd name="connsiteX3" fmla="*/ 1733548 w 4867274"/>
              <a:gd name="connsiteY3" fmla="*/ 1636784 h 4448175"/>
              <a:gd name="connsiteX4" fmla="*/ 3152349 w 4867274"/>
              <a:gd name="connsiteY4" fmla="*/ 620663 h 4448175"/>
              <a:gd name="connsiteX5" fmla="*/ 4865311 w 4867274"/>
              <a:gd name="connsiteY5" fmla="*/ 0 h 4448175"/>
              <a:gd name="connsiteX6" fmla="*/ 4867274 w 4867274"/>
              <a:gd name="connsiteY6" fmla="*/ 1112911 h 4448175"/>
              <a:gd name="connsiteX7" fmla="*/ 4867273 w 4867274"/>
              <a:gd name="connsiteY7" fmla="*/ 2808539 h 4448175"/>
              <a:gd name="connsiteX8" fmla="*/ 4866849 w 4867274"/>
              <a:gd name="connsiteY8" fmla="*/ 4446012 h 4448175"/>
              <a:gd name="connsiteX9" fmla="*/ 1115537 w 4867274"/>
              <a:gd name="connsiteY9" fmla="*/ 4448175 h 4448175"/>
              <a:gd name="connsiteX0" fmla="*/ 1115537 w 4867274"/>
              <a:gd name="connsiteY0" fmla="*/ 4448175 h 4448175"/>
              <a:gd name="connsiteX1" fmla="*/ 0 w 4867274"/>
              <a:gd name="connsiteY1" fmla="*/ 4446659 h 4448175"/>
              <a:gd name="connsiteX2" fmla="*/ 895349 w 4867274"/>
              <a:gd name="connsiteY2" fmla="*/ 2617859 h 4448175"/>
              <a:gd name="connsiteX3" fmla="*/ 1733548 w 4867274"/>
              <a:gd name="connsiteY3" fmla="*/ 1636784 h 4448175"/>
              <a:gd name="connsiteX4" fmla="*/ 3152349 w 4867274"/>
              <a:gd name="connsiteY4" fmla="*/ 620663 h 4448175"/>
              <a:gd name="connsiteX5" fmla="*/ 4865311 w 4867274"/>
              <a:gd name="connsiteY5" fmla="*/ 0 h 4448175"/>
              <a:gd name="connsiteX6" fmla="*/ 4867274 w 4867274"/>
              <a:gd name="connsiteY6" fmla="*/ 1112911 h 4448175"/>
              <a:gd name="connsiteX7" fmla="*/ 4867273 w 4867274"/>
              <a:gd name="connsiteY7" fmla="*/ 2808539 h 4448175"/>
              <a:gd name="connsiteX8" fmla="*/ 4866849 w 4867274"/>
              <a:gd name="connsiteY8" fmla="*/ 4446012 h 4448175"/>
              <a:gd name="connsiteX9" fmla="*/ 1115537 w 4867274"/>
              <a:gd name="connsiteY9" fmla="*/ 4448175 h 4448175"/>
              <a:gd name="connsiteX0" fmla="*/ 1115537 w 4867274"/>
              <a:gd name="connsiteY0" fmla="*/ 4448175 h 4485182"/>
              <a:gd name="connsiteX1" fmla="*/ 0 w 4867274"/>
              <a:gd name="connsiteY1" fmla="*/ 4485182 h 4485182"/>
              <a:gd name="connsiteX2" fmla="*/ 895349 w 4867274"/>
              <a:gd name="connsiteY2" fmla="*/ 2617859 h 4485182"/>
              <a:gd name="connsiteX3" fmla="*/ 1733548 w 4867274"/>
              <a:gd name="connsiteY3" fmla="*/ 1636784 h 4485182"/>
              <a:gd name="connsiteX4" fmla="*/ 3152349 w 4867274"/>
              <a:gd name="connsiteY4" fmla="*/ 620663 h 4485182"/>
              <a:gd name="connsiteX5" fmla="*/ 4865311 w 4867274"/>
              <a:gd name="connsiteY5" fmla="*/ 0 h 4485182"/>
              <a:gd name="connsiteX6" fmla="*/ 4867274 w 4867274"/>
              <a:gd name="connsiteY6" fmla="*/ 1112911 h 4485182"/>
              <a:gd name="connsiteX7" fmla="*/ 4867273 w 4867274"/>
              <a:gd name="connsiteY7" fmla="*/ 2808539 h 4485182"/>
              <a:gd name="connsiteX8" fmla="*/ 4866849 w 4867274"/>
              <a:gd name="connsiteY8" fmla="*/ 4446012 h 4485182"/>
              <a:gd name="connsiteX9" fmla="*/ 1115537 w 4867274"/>
              <a:gd name="connsiteY9" fmla="*/ 4448175 h 4485182"/>
              <a:gd name="connsiteX0" fmla="*/ 1125062 w 5144128"/>
              <a:gd name="connsiteY0" fmla="*/ 4477067 h 4575663"/>
              <a:gd name="connsiteX1" fmla="*/ 0 w 5144128"/>
              <a:gd name="connsiteY1" fmla="*/ 4485182 h 4575663"/>
              <a:gd name="connsiteX2" fmla="*/ 895349 w 5144128"/>
              <a:gd name="connsiteY2" fmla="*/ 2617859 h 4575663"/>
              <a:gd name="connsiteX3" fmla="*/ 1733548 w 5144128"/>
              <a:gd name="connsiteY3" fmla="*/ 1636784 h 4575663"/>
              <a:gd name="connsiteX4" fmla="*/ 3152349 w 5144128"/>
              <a:gd name="connsiteY4" fmla="*/ 620663 h 4575663"/>
              <a:gd name="connsiteX5" fmla="*/ 4865311 w 5144128"/>
              <a:gd name="connsiteY5" fmla="*/ 0 h 4575663"/>
              <a:gd name="connsiteX6" fmla="*/ 4867274 w 5144128"/>
              <a:gd name="connsiteY6" fmla="*/ 1112911 h 4575663"/>
              <a:gd name="connsiteX7" fmla="*/ 4867273 w 5144128"/>
              <a:gd name="connsiteY7" fmla="*/ 2808539 h 4575663"/>
              <a:gd name="connsiteX8" fmla="*/ 4866849 w 5144128"/>
              <a:gd name="connsiteY8" fmla="*/ 4446012 h 4575663"/>
              <a:gd name="connsiteX9" fmla="*/ 1125062 w 5144128"/>
              <a:gd name="connsiteY9" fmla="*/ 4477067 h 4575663"/>
              <a:gd name="connsiteX0" fmla="*/ 1125062 w 5144128"/>
              <a:gd name="connsiteY0" fmla="*/ 4477067 h 4606198"/>
              <a:gd name="connsiteX1" fmla="*/ 0 w 5144128"/>
              <a:gd name="connsiteY1" fmla="*/ 4485182 h 4606198"/>
              <a:gd name="connsiteX2" fmla="*/ 895349 w 5144128"/>
              <a:gd name="connsiteY2" fmla="*/ 2617859 h 4606198"/>
              <a:gd name="connsiteX3" fmla="*/ 1733548 w 5144128"/>
              <a:gd name="connsiteY3" fmla="*/ 1636784 h 4606198"/>
              <a:gd name="connsiteX4" fmla="*/ 3152349 w 5144128"/>
              <a:gd name="connsiteY4" fmla="*/ 620663 h 4606198"/>
              <a:gd name="connsiteX5" fmla="*/ 4865311 w 5144128"/>
              <a:gd name="connsiteY5" fmla="*/ 0 h 4606198"/>
              <a:gd name="connsiteX6" fmla="*/ 4867274 w 5144128"/>
              <a:gd name="connsiteY6" fmla="*/ 1112911 h 4606198"/>
              <a:gd name="connsiteX7" fmla="*/ 4867273 w 5144128"/>
              <a:gd name="connsiteY7" fmla="*/ 2808539 h 4606198"/>
              <a:gd name="connsiteX8" fmla="*/ 4866849 w 5144128"/>
              <a:gd name="connsiteY8" fmla="*/ 4484534 h 4606198"/>
              <a:gd name="connsiteX9" fmla="*/ 1125062 w 5144128"/>
              <a:gd name="connsiteY9" fmla="*/ 4477067 h 4606198"/>
              <a:gd name="connsiteX0" fmla="*/ 1125062 w 5144128"/>
              <a:gd name="connsiteY0" fmla="*/ 4477067 h 4485182"/>
              <a:gd name="connsiteX1" fmla="*/ 0 w 5144128"/>
              <a:gd name="connsiteY1" fmla="*/ 4485182 h 4485182"/>
              <a:gd name="connsiteX2" fmla="*/ 895349 w 5144128"/>
              <a:gd name="connsiteY2" fmla="*/ 2617859 h 4485182"/>
              <a:gd name="connsiteX3" fmla="*/ 1733548 w 5144128"/>
              <a:gd name="connsiteY3" fmla="*/ 1636784 h 4485182"/>
              <a:gd name="connsiteX4" fmla="*/ 3152349 w 5144128"/>
              <a:gd name="connsiteY4" fmla="*/ 620663 h 4485182"/>
              <a:gd name="connsiteX5" fmla="*/ 4865311 w 5144128"/>
              <a:gd name="connsiteY5" fmla="*/ 0 h 4485182"/>
              <a:gd name="connsiteX6" fmla="*/ 4867274 w 5144128"/>
              <a:gd name="connsiteY6" fmla="*/ 1112911 h 4485182"/>
              <a:gd name="connsiteX7" fmla="*/ 4867273 w 5144128"/>
              <a:gd name="connsiteY7" fmla="*/ 2808539 h 4485182"/>
              <a:gd name="connsiteX8" fmla="*/ 4866849 w 5144128"/>
              <a:gd name="connsiteY8" fmla="*/ 4484534 h 4485182"/>
              <a:gd name="connsiteX9" fmla="*/ 1125062 w 5144128"/>
              <a:gd name="connsiteY9" fmla="*/ 4477067 h 4485182"/>
              <a:gd name="connsiteX0" fmla="*/ 1125062 w 4867274"/>
              <a:gd name="connsiteY0" fmla="*/ 4477067 h 4485182"/>
              <a:gd name="connsiteX1" fmla="*/ 0 w 4867274"/>
              <a:gd name="connsiteY1" fmla="*/ 4485182 h 4485182"/>
              <a:gd name="connsiteX2" fmla="*/ 895349 w 4867274"/>
              <a:gd name="connsiteY2" fmla="*/ 2617859 h 4485182"/>
              <a:gd name="connsiteX3" fmla="*/ 1733548 w 4867274"/>
              <a:gd name="connsiteY3" fmla="*/ 1636784 h 4485182"/>
              <a:gd name="connsiteX4" fmla="*/ 3152349 w 4867274"/>
              <a:gd name="connsiteY4" fmla="*/ 620663 h 4485182"/>
              <a:gd name="connsiteX5" fmla="*/ 4865311 w 4867274"/>
              <a:gd name="connsiteY5" fmla="*/ 0 h 4485182"/>
              <a:gd name="connsiteX6" fmla="*/ 4867274 w 4867274"/>
              <a:gd name="connsiteY6" fmla="*/ 1112911 h 4485182"/>
              <a:gd name="connsiteX7" fmla="*/ 4867273 w 4867274"/>
              <a:gd name="connsiteY7" fmla="*/ 2808539 h 4485182"/>
              <a:gd name="connsiteX8" fmla="*/ 4866849 w 4867274"/>
              <a:gd name="connsiteY8" fmla="*/ 4484534 h 4485182"/>
              <a:gd name="connsiteX9" fmla="*/ 1125062 w 4867274"/>
              <a:gd name="connsiteY9" fmla="*/ 4477067 h 4485182"/>
              <a:gd name="connsiteX0" fmla="*/ 1125062 w 4867274"/>
              <a:gd name="connsiteY0" fmla="*/ 4477067 h 4485182"/>
              <a:gd name="connsiteX1" fmla="*/ 0 w 4867274"/>
              <a:gd name="connsiteY1" fmla="*/ 4485182 h 4485182"/>
              <a:gd name="connsiteX2" fmla="*/ 895349 w 4867274"/>
              <a:gd name="connsiteY2" fmla="*/ 2617859 h 4485182"/>
              <a:gd name="connsiteX3" fmla="*/ 1733548 w 4867274"/>
              <a:gd name="connsiteY3" fmla="*/ 1636784 h 4485182"/>
              <a:gd name="connsiteX4" fmla="*/ 3152349 w 4867274"/>
              <a:gd name="connsiteY4" fmla="*/ 620663 h 4485182"/>
              <a:gd name="connsiteX5" fmla="*/ 4865311 w 4867274"/>
              <a:gd name="connsiteY5" fmla="*/ 0 h 4485182"/>
              <a:gd name="connsiteX6" fmla="*/ 4867274 w 4867274"/>
              <a:gd name="connsiteY6" fmla="*/ 1112911 h 4485182"/>
              <a:gd name="connsiteX7" fmla="*/ 4867273 w 4867274"/>
              <a:gd name="connsiteY7" fmla="*/ 2808539 h 4485182"/>
              <a:gd name="connsiteX8" fmla="*/ 4866849 w 4867274"/>
              <a:gd name="connsiteY8" fmla="*/ 4484534 h 4485182"/>
              <a:gd name="connsiteX9" fmla="*/ 1125062 w 4867274"/>
              <a:gd name="connsiteY9" fmla="*/ 4477067 h 4485182"/>
              <a:gd name="connsiteX0" fmla="*/ 1125062 w 4867274"/>
              <a:gd name="connsiteY0" fmla="*/ 4477067 h 4485182"/>
              <a:gd name="connsiteX1" fmla="*/ 0 w 4867274"/>
              <a:gd name="connsiteY1" fmla="*/ 4485182 h 4485182"/>
              <a:gd name="connsiteX2" fmla="*/ 895349 w 4867274"/>
              <a:gd name="connsiteY2" fmla="*/ 2617859 h 4485182"/>
              <a:gd name="connsiteX3" fmla="*/ 1733548 w 4867274"/>
              <a:gd name="connsiteY3" fmla="*/ 1636784 h 4485182"/>
              <a:gd name="connsiteX4" fmla="*/ 3152349 w 4867274"/>
              <a:gd name="connsiteY4" fmla="*/ 620663 h 4485182"/>
              <a:gd name="connsiteX5" fmla="*/ 4865311 w 4867274"/>
              <a:gd name="connsiteY5" fmla="*/ 0 h 4485182"/>
              <a:gd name="connsiteX6" fmla="*/ 4867274 w 4867274"/>
              <a:gd name="connsiteY6" fmla="*/ 1112911 h 4485182"/>
              <a:gd name="connsiteX7" fmla="*/ 4867273 w 4867274"/>
              <a:gd name="connsiteY7" fmla="*/ 2808539 h 4485182"/>
              <a:gd name="connsiteX8" fmla="*/ 4866849 w 4867274"/>
              <a:gd name="connsiteY8" fmla="*/ 4484534 h 4485182"/>
              <a:gd name="connsiteX9" fmla="*/ 1125062 w 4867274"/>
              <a:gd name="connsiteY9" fmla="*/ 4477067 h 4485182"/>
              <a:gd name="connsiteX0" fmla="*/ 1125062 w 4867274"/>
              <a:gd name="connsiteY0" fmla="*/ 4477067 h 4485182"/>
              <a:gd name="connsiteX1" fmla="*/ 0 w 4867274"/>
              <a:gd name="connsiteY1" fmla="*/ 4485182 h 4485182"/>
              <a:gd name="connsiteX2" fmla="*/ 895349 w 4867274"/>
              <a:gd name="connsiteY2" fmla="*/ 2617859 h 4485182"/>
              <a:gd name="connsiteX3" fmla="*/ 1733548 w 4867274"/>
              <a:gd name="connsiteY3" fmla="*/ 1636784 h 4485182"/>
              <a:gd name="connsiteX4" fmla="*/ 3152349 w 4867274"/>
              <a:gd name="connsiteY4" fmla="*/ 620663 h 4485182"/>
              <a:gd name="connsiteX5" fmla="*/ 4865311 w 4867274"/>
              <a:gd name="connsiteY5" fmla="*/ 0 h 4485182"/>
              <a:gd name="connsiteX6" fmla="*/ 4867274 w 4867274"/>
              <a:gd name="connsiteY6" fmla="*/ 1112911 h 4485182"/>
              <a:gd name="connsiteX7" fmla="*/ 4867273 w 4867274"/>
              <a:gd name="connsiteY7" fmla="*/ 2808539 h 4485182"/>
              <a:gd name="connsiteX8" fmla="*/ 4866849 w 4867274"/>
              <a:gd name="connsiteY8" fmla="*/ 4484534 h 4485182"/>
              <a:gd name="connsiteX9" fmla="*/ 1125062 w 4867274"/>
              <a:gd name="connsiteY9" fmla="*/ 4477067 h 4485182"/>
              <a:gd name="connsiteX0" fmla="*/ 1153637 w 4895849"/>
              <a:gd name="connsiteY0" fmla="*/ 4477067 h 4485182"/>
              <a:gd name="connsiteX1" fmla="*/ 0 w 4895849"/>
              <a:gd name="connsiteY1" fmla="*/ 4485182 h 4485182"/>
              <a:gd name="connsiteX2" fmla="*/ 923924 w 4895849"/>
              <a:gd name="connsiteY2" fmla="*/ 2617859 h 4485182"/>
              <a:gd name="connsiteX3" fmla="*/ 1762123 w 4895849"/>
              <a:gd name="connsiteY3" fmla="*/ 1636784 h 4485182"/>
              <a:gd name="connsiteX4" fmla="*/ 3180924 w 4895849"/>
              <a:gd name="connsiteY4" fmla="*/ 620663 h 4485182"/>
              <a:gd name="connsiteX5" fmla="*/ 4893886 w 4895849"/>
              <a:gd name="connsiteY5" fmla="*/ 0 h 4485182"/>
              <a:gd name="connsiteX6" fmla="*/ 4895849 w 4895849"/>
              <a:gd name="connsiteY6" fmla="*/ 1112911 h 4485182"/>
              <a:gd name="connsiteX7" fmla="*/ 4895848 w 4895849"/>
              <a:gd name="connsiteY7" fmla="*/ 2808539 h 4485182"/>
              <a:gd name="connsiteX8" fmla="*/ 4895424 w 4895849"/>
              <a:gd name="connsiteY8" fmla="*/ 4484534 h 4485182"/>
              <a:gd name="connsiteX9" fmla="*/ 1153637 w 4895849"/>
              <a:gd name="connsiteY9" fmla="*/ 4477067 h 4485182"/>
              <a:gd name="connsiteX0" fmla="*/ 1153637 w 4895849"/>
              <a:gd name="connsiteY0" fmla="*/ 4477067 h 4485182"/>
              <a:gd name="connsiteX1" fmla="*/ 0 w 4895849"/>
              <a:gd name="connsiteY1" fmla="*/ 4485182 h 4485182"/>
              <a:gd name="connsiteX2" fmla="*/ 885824 w 4895849"/>
              <a:gd name="connsiteY2" fmla="*/ 2608229 h 4485182"/>
              <a:gd name="connsiteX3" fmla="*/ 1762123 w 4895849"/>
              <a:gd name="connsiteY3" fmla="*/ 1636784 h 4485182"/>
              <a:gd name="connsiteX4" fmla="*/ 3180924 w 4895849"/>
              <a:gd name="connsiteY4" fmla="*/ 620663 h 4485182"/>
              <a:gd name="connsiteX5" fmla="*/ 4893886 w 4895849"/>
              <a:gd name="connsiteY5" fmla="*/ 0 h 4485182"/>
              <a:gd name="connsiteX6" fmla="*/ 4895849 w 4895849"/>
              <a:gd name="connsiteY6" fmla="*/ 1112911 h 4485182"/>
              <a:gd name="connsiteX7" fmla="*/ 4895848 w 4895849"/>
              <a:gd name="connsiteY7" fmla="*/ 2808539 h 4485182"/>
              <a:gd name="connsiteX8" fmla="*/ 4895424 w 4895849"/>
              <a:gd name="connsiteY8" fmla="*/ 4484534 h 4485182"/>
              <a:gd name="connsiteX9" fmla="*/ 1153637 w 4895849"/>
              <a:gd name="connsiteY9" fmla="*/ 4477067 h 4485182"/>
              <a:gd name="connsiteX0" fmla="*/ 1153637 w 4895849"/>
              <a:gd name="connsiteY0" fmla="*/ 4477067 h 4485182"/>
              <a:gd name="connsiteX1" fmla="*/ 0 w 4895849"/>
              <a:gd name="connsiteY1" fmla="*/ 4485182 h 4485182"/>
              <a:gd name="connsiteX2" fmla="*/ 914399 w 4895849"/>
              <a:gd name="connsiteY2" fmla="*/ 2627491 h 4485182"/>
              <a:gd name="connsiteX3" fmla="*/ 1762123 w 4895849"/>
              <a:gd name="connsiteY3" fmla="*/ 1636784 h 4485182"/>
              <a:gd name="connsiteX4" fmla="*/ 3180924 w 4895849"/>
              <a:gd name="connsiteY4" fmla="*/ 620663 h 4485182"/>
              <a:gd name="connsiteX5" fmla="*/ 4893886 w 4895849"/>
              <a:gd name="connsiteY5" fmla="*/ 0 h 4485182"/>
              <a:gd name="connsiteX6" fmla="*/ 4895849 w 4895849"/>
              <a:gd name="connsiteY6" fmla="*/ 1112911 h 4485182"/>
              <a:gd name="connsiteX7" fmla="*/ 4895848 w 4895849"/>
              <a:gd name="connsiteY7" fmla="*/ 2808539 h 4485182"/>
              <a:gd name="connsiteX8" fmla="*/ 4895424 w 4895849"/>
              <a:gd name="connsiteY8" fmla="*/ 4484534 h 4485182"/>
              <a:gd name="connsiteX9" fmla="*/ 1153637 w 4895849"/>
              <a:gd name="connsiteY9" fmla="*/ 4477067 h 4485182"/>
              <a:gd name="connsiteX0" fmla="*/ 1153637 w 4912953"/>
              <a:gd name="connsiteY0" fmla="*/ 4496328 h 4504443"/>
              <a:gd name="connsiteX1" fmla="*/ 0 w 4912953"/>
              <a:gd name="connsiteY1" fmla="*/ 4504443 h 4504443"/>
              <a:gd name="connsiteX2" fmla="*/ 914399 w 4912953"/>
              <a:gd name="connsiteY2" fmla="*/ 2646752 h 4504443"/>
              <a:gd name="connsiteX3" fmla="*/ 1762123 w 4912953"/>
              <a:gd name="connsiteY3" fmla="*/ 1656045 h 4504443"/>
              <a:gd name="connsiteX4" fmla="*/ 3180924 w 4912953"/>
              <a:gd name="connsiteY4" fmla="*/ 639924 h 4504443"/>
              <a:gd name="connsiteX5" fmla="*/ 4912936 w 4912953"/>
              <a:gd name="connsiteY5" fmla="*/ 0 h 4504443"/>
              <a:gd name="connsiteX6" fmla="*/ 4895849 w 4912953"/>
              <a:gd name="connsiteY6" fmla="*/ 1132172 h 4504443"/>
              <a:gd name="connsiteX7" fmla="*/ 4895848 w 4912953"/>
              <a:gd name="connsiteY7" fmla="*/ 2827800 h 4504443"/>
              <a:gd name="connsiteX8" fmla="*/ 4895424 w 4912953"/>
              <a:gd name="connsiteY8" fmla="*/ 4503795 h 4504443"/>
              <a:gd name="connsiteX9" fmla="*/ 1153637 w 4912953"/>
              <a:gd name="connsiteY9" fmla="*/ 4496328 h 4504443"/>
              <a:gd name="connsiteX0" fmla="*/ 1153637 w 4895849"/>
              <a:gd name="connsiteY0" fmla="*/ 4496328 h 4504443"/>
              <a:gd name="connsiteX1" fmla="*/ 0 w 4895849"/>
              <a:gd name="connsiteY1" fmla="*/ 4504443 h 4504443"/>
              <a:gd name="connsiteX2" fmla="*/ 914399 w 4895849"/>
              <a:gd name="connsiteY2" fmla="*/ 2646752 h 4504443"/>
              <a:gd name="connsiteX3" fmla="*/ 1762123 w 4895849"/>
              <a:gd name="connsiteY3" fmla="*/ 1656045 h 4504443"/>
              <a:gd name="connsiteX4" fmla="*/ 3180924 w 4895849"/>
              <a:gd name="connsiteY4" fmla="*/ 639924 h 4504443"/>
              <a:gd name="connsiteX5" fmla="*/ 4893886 w 4895849"/>
              <a:gd name="connsiteY5" fmla="*/ 0 h 4504443"/>
              <a:gd name="connsiteX6" fmla="*/ 4895849 w 4895849"/>
              <a:gd name="connsiteY6" fmla="*/ 1132172 h 4504443"/>
              <a:gd name="connsiteX7" fmla="*/ 4895848 w 4895849"/>
              <a:gd name="connsiteY7" fmla="*/ 2827800 h 4504443"/>
              <a:gd name="connsiteX8" fmla="*/ 4895424 w 4895849"/>
              <a:gd name="connsiteY8" fmla="*/ 4503795 h 4504443"/>
              <a:gd name="connsiteX9" fmla="*/ 1153637 w 4895849"/>
              <a:gd name="connsiteY9" fmla="*/ 4496328 h 4504443"/>
              <a:gd name="connsiteX0" fmla="*/ 1136480 w 4895849"/>
              <a:gd name="connsiteY0" fmla="*/ 4533568 h 4533719"/>
              <a:gd name="connsiteX1" fmla="*/ 0 w 4895849"/>
              <a:gd name="connsiteY1" fmla="*/ 4504443 h 4533719"/>
              <a:gd name="connsiteX2" fmla="*/ 914399 w 4895849"/>
              <a:gd name="connsiteY2" fmla="*/ 2646752 h 4533719"/>
              <a:gd name="connsiteX3" fmla="*/ 1762123 w 4895849"/>
              <a:gd name="connsiteY3" fmla="*/ 1656045 h 4533719"/>
              <a:gd name="connsiteX4" fmla="*/ 3180924 w 4895849"/>
              <a:gd name="connsiteY4" fmla="*/ 639924 h 4533719"/>
              <a:gd name="connsiteX5" fmla="*/ 4893886 w 4895849"/>
              <a:gd name="connsiteY5" fmla="*/ 0 h 4533719"/>
              <a:gd name="connsiteX6" fmla="*/ 4895849 w 4895849"/>
              <a:gd name="connsiteY6" fmla="*/ 1132172 h 4533719"/>
              <a:gd name="connsiteX7" fmla="*/ 4895848 w 4895849"/>
              <a:gd name="connsiteY7" fmla="*/ 2827800 h 4533719"/>
              <a:gd name="connsiteX8" fmla="*/ 4895424 w 4895849"/>
              <a:gd name="connsiteY8" fmla="*/ 4503795 h 4533719"/>
              <a:gd name="connsiteX9" fmla="*/ 1136480 w 4895849"/>
              <a:gd name="connsiteY9" fmla="*/ 4533568 h 4533719"/>
              <a:gd name="connsiteX0" fmla="*/ 1145058 w 4904427"/>
              <a:gd name="connsiteY0" fmla="*/ 4533568 h 4533568"/>
              <a:gd name="connsiteX1" fmla="*/ 0 w 4904427"/>
              <a:gd name="connsiteY1" fmla="*/ 4532373 h 4533568"/>
              <a:gd name="connsiteX2" fmla="*/ 922977 w 4904427"/>
              <a:gd name="connsiteY2" fmla="*/ 2646752 h 4533568"/>
              <a:gd name="connsiteX3" fmla="*/ 1770701 w 4904427"/>
              <a:gd name="connsiteY3" fmla="*/ 1656045 h 4533568"/>
              <a:gd name="connsiteX4" fmla="*/ 3189502 w 4904427"/>
              <a:gd name="connsiteY4" fmla="*/ 639924 h 4533568"/>
              <a:gd name="connsiteX5" fmla="*/ 4902464 w 4904427"/>
              <a:gd name="connsiteY5" fmla="*/ 0 h 4533568"/>
              <a:gd name="connsiteX6" fmla="*/ 4904427 w 4904427"/>
              <a:gd name="connsiteY6" fmla="*/ 1132172 h 4533568"/>
              <a:gd name="connsiteX7" fmla="*/ 4904426 w 4904427"/>
              <a:gd name="connsiteY7" fmla="*/ 2827800 h 4533568"/>
              <a:gd name="connsiteX8" fmla="*/ 4904002 w 4904427"/>
              <a:gd name="connsiteY8" fmla="*/ 4503795 h 4533568"/>
              <a:gd name="connsiteX9" fmla="*/ 1145058 w 4904427"/>
              <a:gd name="connsiteY9" fmla="*/ 4533568 h 4533568"/>
              <a:gd name="connsiteX0" fmla="*/ 1145058 w 4904427"/>
              <a:gd name="connsiteY0" fmla="*/ 4533568 h 4533568"/>
              <a:gd name="connsiteX1" fmla="*/ 0 w 4904427"/>
              <a:gd name="connsiteY1" fmla="*/ 4532373 h 4533568"/>
              <a:gd name="connsiteX2" fmla="*/ 922977 w 4904427"/>
              <a:gd name="connsiteY2" fmla="*/ 2646752 h 4533568"/>
              <a:gd name="connsiteX3" fmla="*/ 1770701 w 4904427"/>
              <a:gd name="connsiteY3" fmla="*/ 1656045 h 4533568"/>
              <a:gd name="connsiteX4" fmla="*/ 3189502 w 4904427"/>
              <a:gd name="connsiteY4" fmla="*/ 639924 h 4533568"/>
              <a:gd name="connsiteX5" fmla="*/ 4902464 w 4904427"/>
              <a:gd name="connsiteY5" fmla="*/ 0 h 4533568"/>
              <a:gd name="connsiteX6" fmla="*/ 4904427 w 4904427"/>
              <a:gd name="connsiteY6" fmla="*/ 1132172 h 4533568"/>
              <a:gd name="connsiteX7" fmla="*/ 4904426 w 4904427"/>
              <a:gd name="connsiteY7" fmla="*/ 2827800 h 4533568"/>
              <a:gd name="connsiteX8" fmla="*/ 4904002 w 4904427"/>
              <a:gd name="connsiteY8" fmla="*/ 4531726 h 4533568"/>
              <a:gd name="connsiteX9" fmla="*/ 1145058 w 4904427"/>
              <a:gd name="connsiteY9" fmla="*/ 4533568 h 4533568"/>
              <a:gd name="connsiteX0" fmla="*/ 1145058 w 4904427"/>
              <a:gd name="connsiteY0" fmla="*/ 4533568 h 4658534"/>
              <a:gd name="connsiteX1" fmla="*/ 0 w 4904427"/>
              <a:gd name="connsiteY1" fmla="*/ 4532373 h 4658534"/>
              <a:gd name="connsiteX2" fmla="*/ 922977 w 4904427"/>
              <a:gd name="connsiteY2" fmla="*/ 2646752 h 4658534"/>
              <a:gd name="connsiteX3" fmla="*/ 1770701 w 4904427"/>
              <a:gd name="connsiteY3" fmla="*/ 1656045 h 4658534"/>
              <a:gd name="connsiteX4" fmla="*/ 3189502 w 4904427"/>
              <a:gd name="connsiteY4" fmla="*/ 639924 h 4658534"/>
              <a:gd name="connsiteX5" fmla="*/ 4902464 w 4904427"/>
              <a:gd name="connsiteY5" fmla="*/ 0 h 4658534"/>
              <a:gd name="connsiteX6" fmla="*/ 4904427 w 4904427"/>
              <a:gd name="connsiteY6" fmla="*/ 1132172 h 4658534"/>
              <a:gd name="connsiteX7" fmla="*/ 4904426 w 4904427"/>
              <a:gd name="connsiteY7" fmla="*/ 2827800 h 4658534"/>
              <a:gd name="connsiteX8" fmla="*/ 4904002 w 4904427"/>
              <a:gd name="connsiteY8" fmla="*/ 4531726 h 4658534"/>
              <a:gd name="connsiteX9" fmla="*/ 1145058 w 4904427"/>
              <a:gd name="connsiteY9" fmla="*/ 4533568 h 4658534"/>
              <a:gd name="connsiteX0" fmla="*/ 1145058 w 4904427"/>
              <a:gd name="connsiteY0" fmla="*/ 4533568 h 4533568"/>
              <a:gd name="connsiteX1" fmla="*/ 0 w 4904427"/>
              <a:gd name="connsiteY1" fmla="*/ 4532373 h 4533568"/>
              <a:gd name="connsiteX2" fmla="*/ 922977 w 4904427"/>
              <a:gd name="connsiteY2" fmla="*/ 2646752 h 4533568"/>
              <a:gd name="connsiteX3" fmla="*/ 1770701 w 4904427"/>
              <a:gd name="connsiteY3" fmla="*/ 1656045 h 4533568"/>
              <a:gd name="connsiteX4" fmla="*/ 3189502 w 4904427"/>
              <a:gd name="connsiteY4" fmla="*/ 639924 h 4533568"/>
              <a:gd name="connsiteX5" fmla="*/ 4902464 w 4904427"/>
              <a:gd name="connsiteY5" fmla="*/ 0 h 4533568"/>
              <a:gd name="connsiteX6" fmla="*/ 4904427 w 4904427"/>
              <a:gd name="connsiteY6" fmla="*/ 1132172 h 4533568"/>
              <a:gd name="connsiteX7" fmla="*/ 4904426 w 4904427"/>
              <a:gd name="connsiteY7" fmla="*/ 2827800 h 4533568"/>
              <a:gd name="connsiteX8" fmla="*/ 4904002 w 4904427"/>
              <a:gd name="connsiteY8" fmla="*/ 4531726 h 4533568"/>
              <a:gd name="connsiteX9" fmla="*/ 1145058 w 4904427"/>
              <a:gd name="connsiteY9" fmla="*/ 4533568 h 4533568"/>
              <a:gd name="connsiteX0" fmla="*/ 1145058 w 4904427"/>
              <a:gd name="connsiteY0" fmla="*/ 4533568 h 4672471"/>
              <a:gd name="connsiteX1" fmla="*/ 0 w 4904427"/>
              <a:gd name="connsiteY1" fmla="*/ 4532373 h 4672471"/>
              <a:gd name="connsiteX2" fmla="*/ 922977 w 4904427"/>
              <a:gd name="connsiteY2" fmla="*/ 2646752 h 4672471"/>
              <a:gd name="connsiteX3" fmla="*/ 1770701 w 4904427"/>
              <a:gd name="connsiteY3" fmla="*/ 1656045 h 4672471"/>
              <a:gd name="connsiteX4" fmla="*/ 3189502 w 4904427"/>
              <a:gd name="connsiteY4" fmla="*/ 639924 h 4672471"/>
              <a:gd name="connsiteX5" fmla="*/ 4902464 w 4904427"/>
              <a:gd name="connsiteY5" fmla="*/ 0 h 4672471"/>
              <a:gd name="connsiteX6" fmla="*/ 4904427 w 4904427"/>
              <a:gd name="connsiteY6" fmla="*/ 1132172 h 4672471"/>
              <a:gd name="connsiteX7" fmla="*/ 4904426 w 4904427"/>
              <a:gd name="connsiteY7" fmla="*/ 2827800 h 4672471"/>
              <a:gd name="connsiteX8" fmla="*/ 4904002 w 4904427"/>
              <a:gd name="connsiteY8" fmla="*/ 4531726 h 4672471"/>
              <a:gd name="connsiteX9" fmla="*/ 1145058 w 4904427"/>
              <a:gd name="connsiteY9" fmla="*/ 4533568 h 4672471"/>
              <a:gd name="connsiteX0" fmla="*/ 1145058 w 4904427"/>
              <a:gd name="connsiteY0" fmla="*/ 4533568 h 4533568"/>
              <a:gd name="connsiteX1" fmla="*/ 0 w 4904427"/>
              <a:gd name="connsiteY1" fmla="*/ 4532373 h 4533568"/>
              <a:gd name="connsiteX2" fmla="*/ 922977 w 4904427"/>
              <a:gd name="connsiteY2" fmla="*/ 2646752 h 4533568"/>
              <a:gd name="connsiteX3" fmla="*/ 1770701 w 4904427"/>
              <a:gd name="connsiteY3" fmla="*/ 1656045 h 4533568"/>
              <a:gd name="connsiteX4" fmla="*/ 3189502 w 4904427"/>
              <a:gd name="connsiteY4" fmla="*/ 639924 h 4533568"/>
              <a:gd name="connsiteX5" fmla="*/ 4902464 w 4904427"/>
              <a:gd name="connsiteY5" fmla="*/ 0 h 4533568"/>
              <a:gd name="connsiteX6" fmla="*/ 4904427 w 4904427"/>
              <a:gd name="connsiteY6" fmla="*/ 1132172 h 4533568"/>
              <a:gd name="connsiteX7" fmla="*/ 4904426 w 4904427"/>
              <a:gd name="connsiteY7" fmla="*/ 2827800 h 4533568"/>
              <a:gd name="connsiteX8" fmla="*/ 4904002 w 4904427"/>
              <a:gd name="connsiteY8" fmla="*/ 4531726 h 4533568"/>
              <a:gd name="connsiteX9" fmla="*/ 1145058 w 4904427"/>
              <a:gd name="connsiteY9" fmla="*/ 4533568 h 4533568"/>
              <a:gd name="connsiteX0" fmla="*/ 1145058 w 4936786"/>
              <a:gd name="connsiteY0" fmla="*/ 4561498 h 4561498"/>
              <a:gd name="connsiteX1" fmla="*/ 0 w 4936786"/>
              <a:gd name="connsiteY1" fmla="*/ 4560303 h 4561498"/>
              <a:gd name="connsiteX2" fmla="*/ 922977 w 4936786"/>
              <a:gd name="connsiteY2" fmla="*/ 2674682 h 4561498"/>
              <a:gd name="connsiteX3" fmla="*/ 1770701 w 4936786"/>
              <a:gd name="connsiteY3" fmla="*/ 1683975 h 4561498"/>
              <a:gd name="connsiteX4" fmla="*/ 3189502 w 4936786"/>
              <a:gd name="connsiteY4" fmla="*/ 667854 h 4561498"/>
              <a:gd name="connsiteX5" fmla="*/ 4936777 w 4936786"/>
              <a:gd name="connsiteY5" fmla="*/ 0 h 4561498"/>
              <a:gd name="connsiteX6" fmla="*/ 4904427 w 4936786"/>
              <a:gd name="connsiteY6" fmla="*/ 1160102 h 4561498"/>
              <a:gd name="connsiteX7" fmla="*/ 4904426 w 4936786"/>
              <a:gd name="connsiteY7" fmla="*/ 2855730 h 4561498"/>
              <a:gd name="connsiteX8" fmla="*/ 4904002 w 4936786"/>
              <a:gd name="connsiteY8" fmla="*/ 4559656 h 4561498"/>
              <a:gd name="connsiteX9" fmla="*/ 1145058 w 4936786"/>
              <a:gd name="connsiteY9" fmla="*/ 4561498 h 4561498"/>
              <a:gd name="connsiteX0" fmla="*/ 1145058 w 4904427"/>
              <a:gd name="connsiteY0" fmla="*/ 4561498 h 4561498"/>
              <a:gd name="connsiteX1" fmla="*/ 0 w 4904427"/>
              <a:gd name="connsiteY1" fmla="*/ 4560303 h 4561498"/>
              <a:gd name="connsiteX2" fmla="*/ 922977 w 4904427"/>
              <a:gd name="connsiteY2" fmla="*/ 2674682 h 4561498"/>
              <a:gd name="connsiteX3" fmla="*/ 1770701 w 4904427"/>
              <a:gd name="connsiteY3" fmla="*/ 1683975 h 4561498"/>
              <a:gd name="connsiteX4" fmla="*/ 3189502 w 4904427"/>
              <a:gd name="connsiteY4" fmla="*/ 667854 h 4561498"/>
              <a:gd name="connsiteX5" fmla="*/ 4885307 w 4904427"/>
              <a:gd name="connsiteY5" fmla="*/ 0 h 4561498"/>
              <a:gd name="connsiteX6" fmla="*/ 4904427 w 4904427"/>
              <a:gd name="connsiteY6" fmla="*/ 1160102 h 4561498"/>
              <a:gd name="connsiteX7" fmla="*/ 4904426 w 4904427"/>
              <a:gd name="connsiteY7" fmla="*/ 2855730 h 4561498"/>
              <a:gd name="connsiteX8" fmla="*/ 4904002 w 4904427"/>
              <a:gd name="connsiteY8" fmla="*/ 4559656 h 4561498"/>
              <a:gd name="connsiteX9" fmla="*/ 1145058 w 4904427"/>
              <a:gd name="connsiteY9" fmla="*/ 4561498 h 4561498"/>
              <a:gd name="connsiteX0" fmla="*/ 1145058 w 4904427"/>
              <a:gd name="connsiteY0" fmla="*/ 4561498 h 4561498"/>
              <a:gd name="connsiteX1" fmla="*/ 0 w 4904427"/>
              <a:gd name="connsiteY1" fmla="*/ 4560303 h 4561498"/>
              <a:gd name="connsiteX2" fmla="*/ 922977 w 4904427"/>
              <a:gd name="connsiteY2" fmla="*/ 2674682 h 4561498"/>
              <a:gd name="connsiteX3" fmla="*/ 1770701 w 4904427"/>
              <a:gd name="connsiteY3" fmla="*/ 1683975 h 4561498"/>
              <a:gd name="connsiteX4" fmla="*/ 3189502 w 4904427"/>
              <a:gd name="connsiteY4" fmla="*/ 667854 h 4561498"/>
              <a:gd name="connsiteX5" fmla="*/ 4885307 w 4904427"/>
              <a:gd name="connsiteY5" fmla="*/ 0 h 4561498"/>
              <a:gd name="connsiteX6" fmla="*/ 4904427 w 4904427"/>
              <a:gd name="connsiteY6" fmla="*/ 1160102 h 4561498"/>
              <a:gd name="connsiteX7" fmla="*/ 4904426 w 4904427"/>
              <a:gd name="connsiteY7" fmla="*/ 2855730 h 4561498"/>
              <a:gd name="connsiteX8" fmla="*/ 4904002 w 4904427"/>
              <a:gd name="connsiteY8" fmla="*/ 4559656 h 4561498"/>
              <a:gd name="connsiteX9" fmla="*/ 1145058 w 4904427"/>
              <a:gd name="connsiteY9" fmla="*/ 4561498 h 4561498"/>
              <a:gd name="connsiteX0" fmla="*/ 1145058 w 4911042"/>
              <a:gd name="connsiteY0" fmla="*/ 4561498 h 4561498"/>
              <a:gd name="connsiteX1" fmla="*/ 0 w 4911042"/>
              <a:gd name="connsiteY1" fmla="*/ 4560303 h 4561498"/>
              <a:gd name="connsiteX2" fmla="*/ 922977 w 4911042"/>
              <a:gd name="connsiteY2" fmla="*/ 2674682 h 4561498"/>
              <a:gd name="connsiteX3" fmla="*/ 1770701 w 4911042"/>
              <a:gd name="connsiteY3" fmla="*/ 1683975 h 4561498"/>
              <a:gd name="connsiteX4" fmla="*/ 3189502 w 4911042"/>
              <a:gd name="connsiteY4" fmla="*/ 667854 h 4561498"/>
              <a:gd name="connsiteX5" fmla="*/ 4911042 w 4911042"/>
              <a:gd name="connsiteY5" fmla="*/ 0 h 4561498"/>
              <a:gd name="connsiteX6" fmla="*/ 4904427 w 4911042"/>
              <a:gd name="connsiteY6" fmla="*/ 1160102 h 4561498"/>
              <a:gd name="connsiteX7" fmla="*/ 4904426 w 4911042"/>
              <a:gd name="connsiteY7" fmla="*/ 2855730 h 4561498"/>
              <a:gd name="connsiteX8" fmla="*/ 4904002 w 4911042"/>
              <a:gd name="connsiteY8" fmla="*/ 4559656 h 4561498"/>
              <a:gd name="connsiteX9" fmla="*/ 1145058 w 4911042"/>
              <a:gd name="connsiteY9" fmla="*/ 4561498 h 4561498"/>
              <a:gd name="connsiteX0" fmla="*/ 1145058 w 4904427"/>
              <a:gd name="connsiteY0" fmla="*/ 4552188 h 4552188"/>
              <a:gd name="connsiteX1" fmla="*/ 0 w 4904427"/>
              <a:gd name="connsiteY1" fmla="*/ 4550993 h 4552188"/>
              <a:gd name="connsiteX2" fmla="*/ 922977 w 4904427"/>
              <a:gd name="connsiteY2" fmla="*/ 2665372 h 4552188"/>
              <a:gd name="connsiteX3" fmla="*/ 1770701 w 4904427"/>
              <a:gd name="connsiteY3" fmla="*/ 1674665 h 4552188"/>
              <a:gd name="connsiteX4" fmla="*/ 3189502 w 4904427"/>
              <a:gd name="connsiteY4" fmla="*/ 658544 h 4552188"/>
              <a:gd name="connsiteX5" fmla="*/ 4893885 w 4904427"/>
              <a:gd name="connsiteY5" fmla="*/ 0 h 4552188"/>
              <a:gd name="connsiteX6" fmla="*/ 4904427 w 4904427"/>
              <a:gd name="connsiteY6" fmla="*/ 1150792 h 4552188"/>
              <a:gd name="connsiteX7" fmla="*/ 4904426 w 4904427"/>
              <a:gd name="connsiteY7" fmla="*/ 2846420 h 4552188"/>
              <a:gd name="connsiteX8" fmla="*/ 4904002 w 4904427"/>
              <a:gd name="connsiteY8" fmla="*/ 4550346 h 4552188"/>
              <a:gd name="connsiteX9" fmla="*/ 1145058 w 4904427"/>
              <a:gd name="connsiteY9" fmla="*/ 4552188 h 4552188"/>
              <a:gd name="connsiteX0" fmla="*/ 1145058 w 5023304"/>
              <a:gd name="connsiteY0" fmla="*/ 4552188 h 4552188"/>
              <a:gd name="connsiteX1" fmla="*/ 0 w 5023304"/>
              <a:gd name="connsiteY1" fmla="*/ 4550993 h 4552188"/>
              <a:gd name="connsiteX2" fmla="*/ 922977 w 5023304"/>
              <a:gd name="connsiteY2" fmla="*/ 2665372 h 4552188"/>
              <a:gd name="connsiteX3" fmla="*/ 1770701 w 5023304"/>
              <a:gd name="connsiteY3" fmla="*/ 1674665 h 4552188"/>
              <a:gd name="connsiteX4" fmla="*/ 3189502 w 5023304"/>
              <a:gd name="connsiteY4" fmla="*/ 658544 h 4552188"/>
              <a:gd name="connsiteX5" fmla="*/ 4893885 w 5023304"/>
              <a:gd name="connsiteY5" fmla="*/ 0 h 4552188"/>
              <a:gd name="connsiteX6" fmla="*/ 4904427 w 5023304"/>
              <a:gd name="connsiteY6" fmla="*/ 1150792 h 4552188"/>
              <a:gd name="connsiteX7" fmla="*/ 4904426 w 5023304"/>
              <a:gd name="connsiteY7" fmla="*/ 2846420 h 4552188"/>
              <a:gd name="connsiteX8" fmla="*/ 4904002 w 5023304"/>
              <a:gd name="connsiteY8" fmla="*/ 4550346 h 4552188"/>
              <a:gd name="connsiteX9" fmla="*/ 1145058 w 5023304"/>
              <a:gd name="connsiteY9" fmla="*/ 4552188 h 4552188"/>
              <a:gd name="connsiteX0" fmla="*/ 1145058 w 4904427"/>
              <a:gd name="connsiteY0" fmla="*/ 4552188 h 4552188"/>
              <a:gd name="connsiteX1" fmla="*/ 0 w 4904427"/>
              <a:gd name="connsiteY1" fmla="*/ 4550993 h 4552188"/>
              <a:gd name="connsiteX2" fmla="*/ 922977 w 4904427"/>
              <a:gd name="connsiteY2" fmla="*/ 2665372 h 4552188"/>
              <a:gd name="connsiteX3" fmla="*/ 1770701 w 4904427"/>
              <a:gd name="connsiteY3" fmla="*/ 1674665 h 4552188"/>
              <a:gd name="connsiteX4" fmla="*/ 3189502 w 4904427"/>
              <a:gd name="connsiteY4" fmla="*/ 658544 h 4552188"/>
              <a:gd name="connsiteX5" fmla="*/ 4893885 w 4904427"/>
              <a:gd name="connsiteY5" fmla="*/ 0 h 4552188"/>
              <a:gd name="connsiteX6" fmla="*/ 4904427 w 4904427"/>
              <a:gd name="connsiteY6" fmla="*/ 1150792 h 4552188"/>
              <a:gd name="connsiteX7" fmla="*/ 4904426 w 4904427"/>
              <a:gd name="connsiteY7" fmla="*/ 2846420 h 4552188"/>
              <a:gd name="connsiteX8" fmla="*/ 4904002 w 4904427"/>
              <a:gd name="connsiteY8" fmla="*/ 4550346 h 4552188"/>
              <a:gd name="connsiteX9" fmla="*/ 1145058 w 4904427"/>
              <a:gd name="connsiteY9" fmla="*/ 4552188 h 4552188"/>
              <a:gd name="connsiteX0" fmla="*/ 1145058 w 4904427"/>
              <a:gd name="connsiteY0" fmla="*/ 4552188 h 4552188"/>
              <a:gd name="connsiteX1" fmla="*/ 0 w 4904427"/>
              <a:gd name="connsiteY1" fmla="*/ 4550993 h 4552188"/>
              <a:gd name="connsiteX2" fmla="*/ 922977 w 4904427"/>
              <a:gd name="connsiteY2" fmla="*/ 2665372 h 4552188"/>
              <a:gd name="connsiteX3" fmla="*/ 1770701 w 4904427"/>
              <a:gd name="connsiteY3" fmla="*/ 1674665 h 4552188"/>
              <a:gd name="connsiteX4" fmla="*/ 3155188 w 4904427"/>
              <a:gd name="connsiteY4" fmla="*/ 630615 h 4552188"/>
              <a:gd name="connsiteX5" fmla="*/ 4893885 w 4904427"/>
              <a:gd name="connsiteY5" fmla="*/ 0 h 4552188"/>
              <a:gd name="connsiteX6" fmla="*/ 4904427 w 4904427"/>
              <a:gd name="connsiteY6" fmla="*/ 1150792 h 4552188"/>
              <a:gd name="connsiteX7" fmla="*/ 4904426 w 4904427"/>
              <a:gd name="connsiteY7" fmla="*/ 2846420 h 4552188"/>
              <a:gd name="connsiteX8" fmla="*/ 4904002 w 4904427"/>
              <a:gd name="connsiteY8" fmla="*/ 4550346 h 4552188"/>
              <a:gd name="connsiteX9" fmla="*/ 1145058 w 4904427"/>
              <a:gd name="connsiteY9" fmla="*/ 4552188 h 4552188"/>
              <a:gd name="connsiteX0" fmla="*/ 1145058 w 4904427"/>
              <a:gd name="connsiteY0" fmla="*/ 4552188 h 4552188"/>
              <a:gd name="connsiteX1" fmla="*/ 0 w 4904427"/>
              <a:gd name="connsiteY1" fmla="*/ 4550993 h 4552188"/>
              <a:gd name="connsiteX2" fmla="*/ 922977 w 4904427"/>
              <a:gd name="connsiteY2" fmla="*/ 2665372 h 4552188"/>
              <a:gd name="connsiteX3" fmla="*/ 1770701 w 4904427"/>
              <a:gd name="connsiteY3" fmla="*/ 1674665 h 4552188"/>
              <a:gd name="connsiteX4" fmla="*/ 3163767 w 4904427"/>
              <a:gd name="connsiteY4" fmla="*/ 658545 h 4552188"/>
              <a:gd name="connsiteX5" fmla="*/ 4893885 w 4904427"/>
              <a:gd name="connsiteY5" fmla="*/ 0 h 4552188"/>
              <a:gd name="connsiteX6" fmla="*/ 4904427 w 4904427"/>
              <a:gd name="connsiteY6" fmla="*/ 1150792 h 4552188"/>
              <a:gd name="connsiteX7" fmla="*/ 4904426 w 4904427"/>
              <a:gd name="connsiteY7" fmla="*/ 2846420 h 4552188"/>
              <a:gd name="connsiteX8" fmla="*/ 4904002 w 4904427"/>
              <a:gd name="connsiteY8" fmla="*/ 4550346 h 4552188"/>
              <a:gd name="connsiteX9" fmla="*/ 1145058 w 4904427"/>
              <a:gd name="connsiteY9" fmla="*/ 4552188 h 4552188"/>
              <a:gd name="connsiteX0" fmla="*/ 1145058 w 4904427"/>
              <a:gd name="connsiteY0" fmla="*/ 4533568 h 4533568"/>
              <a:gd name="connsiteX1" fmla="*/ 0 w 4904427"/>
              <a:gd name="connsiteY1" fmla="*/ 4532373 h 4533568"/>
              <a:gd name="connsiteX2" fmla="*/ 922977 w 4904427"/>
              <a:gd name="connsiteY2" fmla="*/ 2646752 h 4533568"/>
              <a:gd name="connsiteX3" fmla="*/ 1770701 w 4904427"/>
              <a:gd name="connsiteY3" fmla="*/ 1656045 h 4533568"/>
              <a:gd name="connsiteX4" fmla="*/ 3163767 w 4904427"/>
              <a:gd name="connsiteY4" fmla="*/ 639925 h 4533568"/>
              <a:gd name="connsiteX5" fmla="*/ 4893886 w 4904427"/>
              <a:gd name="connsiteY5" fmla="*/ 0 h 4533568"/>
              <a:gd name="connsiteX6" fmla="*/ 4904427 w 4904427"/>
              <a:gd name="connsiteY6" fmla="*/ 1132172 h 4533568"/>
              <a:gd name="connsiteX7" fmla="*/ 4904426 w 4904427"/>
              <a:gd name="connsiteY7" fmla="*/ 2827800 h 4533568"/>
              <a:gd name="connsiteX8" fmla="*/ 4904002 w 4904427"/>
              <a:gd name="connsiteY8" fmla="*/ 4531726 h 4533568"/>
              <a:gd name="connsiteX9" fmla="*/ 1145058 w 4904427"/>
              <a:gd name="connsiteY9" fmla="*/ 4533568 h 4533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904427" h="4533568">
                <a:moveTo>
                  <a:pt x="1145058" y="4533568"/>
                </a:moveTo>
                <a:lnTo>
                  <a:pt x="0" y="4532373"/>
                </a:lnTo>
                <a:cubicBezTo>
                  <a:pt x="85540" y="4106313"/>
                  <a:pt x="608652" y="3072202"/>
                  <a:pt x="922977" y="2646752"/>
                </a:cubicBezTo>
                <a:cubicBezTo>
                  <a:pt x="1275216" y="2148024"/>
                  <a:pt x="1427872" y="2021189"/>
                  <a:pt x="1770701" y="1656045"/>
                </a:cubicBezTo>
                <a:cubicBezTo>
                  <a:pt x="2289557" y="1187777"/>
                  <a:pt x="2643236" y="915933"/>
                  <a:pt x="3163767" y="639925"/>
                </a:cubicBezTo>
                <a:cubicBezTo>
                  <a:pt x="3684298" y="363918"/>
                  <a:pt x="4271515" y="110363"/>
                  <a:pt x="4893886" y="0"/>
                </a:cubicBezTo>
                <a:cubicBezTo>
                  <a:pt x="4897400" y="377391"/>
                  <a:pt x="4900913" y="754781"/>
                  <a:pt x="4904427" y="1132172"/>
                </a:cubicBezTo>
                <a:cubicBezTo>
                  <a:pt x="4904427" y="1697381"/>
                  <a:pt x="4904426" y="2262591"/>
                  <a:pt x="4904426" y="2827800"/>
                </a:cubicBezTo>
                <a:cubicBezTo>
                  <a:pt x="4904285" y="3386465"/>
                  <a:pt x="4904143" y="3973061"/>
                  <a:pt x="4904002" y="4531726"/>
                </a:cubicBezTo>
                <a:lnTo>
                  <a:pt x="1145058" y="4533568"/>
                </a:lnTo>
                <a:close/>
              </a:path>
            </a:pathLst>
          </a:custGeom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0891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(Gry Bckgrn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" y="381"/>
            <a:ext cx="9142983" cy="685723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58"/>
          <a:stretch/>
        </p:blipFill>
        <p:spPr>
          <a:xfrm>
            <a:off x="0" y="6353092"/>
            <a:ext cx="9144000" cy="504908"/>
          </a:xfrm>
          <a:prstGeom prst="rect">
            <a:avLst/>
          </a:prstGeom>
        </p:spPr>
      </p:pic>
      <p:sp>
        <p:nvSpPr>
          <p:cNvPr id="16" name="Slide Number Placeholder 13"/>
          <p:cNvSpPr>
            <a:spLocks noGrp="1"/>
          </p:cNvSpPr>
          <p:nvPr>
            <p:ph type="sldNum" sz="quarter" idx="16"/>
          </p:nvPr>
        </p:nvSpPr>
        <p:spPr>
          <a:xfrm>
            <a:off x="3954742" y="6309368"/>
            <a:ext cx="1233500" cy="365125"/>
          </a:xfrm>
          <a:prstGeom prst="rect">
            <a:avLst/>
          </a:prstGeom>
        </p:spPr>
        <p:txBody>
          <a:bodyPr lIns="0" tIns="0" rIns="0" bIns="0" anchor="t" anchorCtr="0"/>
          <a:lstStyle>
            <a:lvl1pPr algn="ctr">
              <a:defRPr/>
            </a:lvl1pPr>
          </a:lstStyle>
          <a:p>
            <a:fld id="{702C51A5-30FB-4CEB-9C7C-A7D3DCD76AF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7" name="Picture Placeholder 15"/>
          <p:cNvSpPr>
            <a:spLocks noGrp="1"/>
          </p:cNvSpPr>
          <p:nvPr>
            <p:ph type="pic" sz="quarter" idx="17" hasCustomPrompt="1"/>
          </p:nvPr>
        </p:nvSpPr>
        <p:spPr>
          <a:xfrm>
            <a:off x="534248" y="6345368"/>
            <a:ext cx="1080000" cy="396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</a:lstStyle>
          <a:p>
            <a:r>
              <a:rPr lang="en-GB" dirty="0" smtClean="0"/>
              <a:t>Partner logo 1</a:t>
            </a:r>
            <a:endParaRPr lang="en-GB" dirty="0"/>
          </a:p>
        </p:txBody>
      </p:sp>
      <p:sp>
        <p:nvSpPr>
          <p:cNvPr id="18" name="Picture Placeholder 15"/>
          <p:cNvSpPr>
            <a:spLocks noGrp="1"/>
          </p:cNvSpPr>
          <p:nvPr>
            <p:ph type="pic" sz="quarter" idx="18" hasCustomPrompt="1"/>
          </p:nvPr>
        </p:nvSpPr>
        <p:spPr>
          <a:xfrm>
            <a:off x="1835696" y="6345368"/>
            <a:ext cx="1080000" cy="396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</a:lstStyle>
          <a:p>
            <a:r>
              <a:rPr lang="en-GB" dirty="0" smtClean="0"/>
              <a:t>Partner logo 1</a:t>
            </a:r>
            <a:endParaRPr lang="en-GB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5590964" cy="40476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32977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360000" y="828000"/>
            <a:ext cx="5616575" cy="3952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648FD8"/>
                </a:solidFill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dirty="0" smtClean="0"/>
              <a:t>Click to edit sub title</a:t>
            </a:r>
          </a:p>
        </p:txBody>
      </p:sp>
      <p:sp>
        <p:nvSpPr>
          <p:cNvPr id="14" name="Picture Placeholder 8"/>
          <p:cNvSpPr>
            <a:spLocks noGrp="1"/>
          </p:cNvSpPr>
          <p:nvPr>
            <p:ph type="pic" sz="quarter" idx="20"/>
          </p:nvPr>
        </p:nvSpPr>
        <p:spPr>
          <a:xfrm>
            <a:off x="3696790" y="1628800"/>
            <a:ext cx="5408095" cy="4638310"/>
          </a:xfrm>
          <a:custGeom>
            <a:avLst/>
            <a:gdLst>
              <a:gd name="connsiteX0" fmla="*/ 0 w 2016224"/>
              <a:gd name="connsiteY0" fmla="*/ 1008112 h 2016224"/>
              <a:gd name="connsiteX1" fmla="*/ 1008112 w 2016224"/>
              <a:gd name="connsiteY1" fmla="*/ 0 h 2016224"/>
              <a:gd name="connsiteX2" fmla="*/ 2016224 w 2016224"/>
              <a:gd name="connsiteY2" fmla="*/ 1008112 h 2016224"/>
              <a:gd name="connsiteX3" fmla="*/ 1008112 w 2016224"/>
              <a:gd name="connsiteY3" fmla="*/ 2016224 h 2016224"/>
              <a:gd name="connsiteX4" fmla="*/ 0 w 2016224"/>
              <a:gd name="connsiteY4" fmla="*/ 1008112 h 2016224"/>
              <a:gd name="connsiteX0" fmla="*/ 4399 w 2020623"/>
              <a:gd name="connsiteY0" fmla="*/ 1541512 h 2549624"/>
              <a:gd name="connsiteX1" fmla="*/ 1355411 w 2020623"/>
              <a:gd name="connsiteY1" fmla="*/ 0 h 2549624"/>
              <a:gd name="connsiteX2" fmla="*/ 2020623 w 2020623"/>
              <a:gd name="connsiteY2" fmla="*/ 1541512 h 2549624"/>
              <a:gd name="connsiteX3" fmla="*/ 1012511 w 2020623"/>
              <a:gd name="connsiteY3" fmla="*/ 2549624 h 2549624"/>
              <a:gd name="connsiteX4" fmla="*/ 4399 w 2020623"/>
              <a:gd name="connsiteY4" fmla="*/ 1541512 h 2549624"/>
              <a:gd name="connsiteX0" fmla="*/ 932 w 4246488"/>
              <a:gd name="connsiteY0" fmla="*/ 3257702 h 3378198"/>
              <a:gd name="connsiteX1" fmla="*/ 3580794 w 4246488"/>
              <a:gd name="connsiteY1" fmla="*/ 39790 h 3378198"/>
              <a:gd name="connsiteX2" fmla="*/ 4246006 w 4246488"/>
              <a:gd name="connsiteY2" fmla="*/ 1581302 h 3378198"/>
              <a:gd name="connsiteX3" fmla="*/ 3237894 w 4246488"/>
              <a:gd name="connsiteY3" fmla="*/ 2589414 h 3378198"/>
              <a:gd name="connsiteX4" fmla="*/ 932 w 4246488"/>
              <a:gd name="connsiteY4" fmla="*/ 3257702 h 3378198"/>
              <a:gd name="connsiteX0" fmla="*/ 14661 w 4921720"/>
              <a:gd name="connsiteY0" fmla="*/ 4411721 h 4609806"/>
              <a:gd name="connsiteX1" fmla="*/ 4689898 w 4921720"/>
              <a:gd name="connsiteY1" fmla="*/ 22234 h 4609806"/>
              <a:gd name="connsiteX2" fmla="*/ 4259735 w 4921720"/>
              <a:gd name="connsiteY2" fmla="*/ 2735321 h 4609806"/>
              <a:gd name="connsiteX3" fmla="*/ 3251623 w 4921720"/>
              <a:gd name="connsiteY3" fmla="*/ 3743433 h 4609806"/>
              <a:gd name="connsiteX4" fmla="*/ 14661 w 4921720"/>
              <a:gd name="connsiteY4" fmla="*/ 4411721 h 4609806"/>
              <a:gd name="connsiteX0" fmla="*/ 14661 w 4957429"/>
              <a:gd name="connsiteY0" fmla="*/ 4404495 h 4602580"/>
              <a:gd name="connsiteX1" fmla="*/ 4689898 w 4957429"/>
              <a:gd name="connsiteY1" fmla="*/ 15008 h 4602580"/>
              <a:gd name="connsiteX2" fmla="*/ 4259735 w 4957429"/>
              <a:gd name="connsiteY2" fmla="*/ 2728095 h 4602580"/>
              <a:gd name="connsiteX3" fmla="*/ 3251623 w 4957429"/>
              <a:gd name="connsiteY3" fmla="*/ 3736207 h 4602580"/>
              <a:gd name="connsiteX4" fmla="*/ 14661 w 4957429"/>
              <a:gd name="connsiteY4" fmla="*/ 4404495 h 4602580"/>
              <a:gd name="connsiteX0" fmla="*/ 64533 w 5007301"/>
              <a:gd name="connsiteY0" fmla="*/ 4404627 h 4618299"/>
              <a:gd name="connsiteX1" fmla="*/ 4739770 w 5007301"/>
              <a:gd name="connsiteY1" fmla="*/ 15140 h 4618299"/>
              <a:gd name="connsiteX2" fmla="*/ 4309607 w 5007301"/>
              <a:gd name="connsiteY2" fmla="*/ 2728227 h 4618299"/>
              <a:gd name="connsiteX3" fmla="*/ 3301495 w 5007301"/>
              <a:gd name="connsiteY3" fmla="*/ 3736339 h 4618299"/>
              <a:gd name="connsiteX4" fmla="*/ 64533 w 5007301"/>
              <a:gd name="connsiteY4" fmla="*/ 4404627 h 4618299"/>
              <a:gd name="connsiteX0" fmla="*/ 64380 w 4879805"/>
              <a:gd name="connsiteY0" fmla="*/ 4558150 h 4756446"/>
              <a:gd name="connsiteX1" fmla="*/ 4653892 w 4879805"/>
              <a:gd name="connsiteY1" fmla="*/ 25788 h 4756446"/>
              <a:gd name="connsiteX2" fmla="*/ 4223729 w 4879805"/>
              <a:gd name="connsiteY2" fmla="*/ 2738875 h 4756446"/>
              <a:gd name="connsiteX3" fmla="*/ 3215617 w 4879805"/>
              <a:gd name="connsiteY3" fmla="*/ 3746987 h 4756446"/>
              <a:gd name="connsiteX4" fmla="*/ 64380 w 4879805"/>
              <a:gd name="connsiteY4" fmla="*/ 4558150 h 4756446"/>
              <a:gd name="connsiteX0" fmla="*/ 65737 w 5073909"/>
              <a:gd name="connsiteY0" fmla="*/ 4536594 h 4718337"/>
              <a:gd name="connsiteX1" fmla="*/ 4655249 w 5073909"/>
              <a:gd name="connsiteY1" fmla="*/ 4232 h 4718337"/>
              <a:gd name="connsiteX2" fmla="*/ 4863261 w 5073909"/>
              <a:gd name="connsiteY2" fmla="*/ 3707919 h 4718337"/>
              <a:gd name="connsiteX3" fmla="*/ 3216974 w 5073909"/>
              <a:gd name="connsiteY3" fmla="*/ 3725431 h 4718337"/>
              <a:gd name="connsiteX4" fmla="*/ 65737 w 5073909"/>
              <a:gd name="connsiteY4" fmla="*/ 4536594 h 4718337"/>
              <a:gd name="connsiteX0" fmla="*/ 11587 w 5019759"/>
              <a:gd name="connsiteY0" fmla="*/ 4536594 h 4877233"/>
              <a:gd name="connsiteX1" fmla="*/ 4601099 w 5019759"/>
              <a:gd name="connsiteY1" fmla="*/ 4232 h 4877233"/>
              <a:gd name="connsiteX2" fmla="*/ 4809111 w 5019759"/>
              <a:gd name="connsiteY2" fmla="*/ 3707919 h 4877233"/>
              <a:gd name="connsiteX3" fmla="*/ 3334274 w 5019759"/>
              <a:gd name="connsiteY3" fmla="*/ 4458856 h 4877233"/>
              <a:gd name="connsiteX4" fmla="*/ 11587 w 5019759"/>
              <a:gd name="connsiteY4" fmla="*/ 4536594 h 4877233"/>
              <a:gd name="connsiteX0" fmla="*/ 11276 w 5121542"/>
              <a:gd name="connsiteY0" fmla="*/ 4334814 h 4728779"/>
              <a:gd name="connsiteX1" fmla="*/ 4696038 w 5121542"/>
              <a:gd name="connsiteY1" fmla="*/ 2477 h 4728779"/>
              <a:gd name="connsiteX2" fmla="*/ 4904050 w 5121542"/>
              <a:gd name="connsiteY2" fmla="*/ 3706164 h 4728779"/>
              <a:gd name="connsiteX3" fmla="*/ 3429213 w 5121542"/>
              <a:gd name="connsiteY3" fmla="*/ 4457101 h 4728779"/>
              <a:gd name="connsiteX4" fmla="*/ 11276 w 5121542"/>
              <a:gd name="connsiteY4" fmla="*/ 4334814 h 4728779"/>
              <a:gd name="connsiteX0" fmla="*/ 2988 w 4895762"/>
              <a:gd name="connsiteY0" fmla="*/ 3497447 h 3831681"/>
              <a:gd name="connsiteX1" fmla="*/ 2858950 w 4895762"/>
              <a:gd name="connsiteY1" fmla="*/ 3310 h 3831681"/>
              <a:gd name="connsiteX2" fmla="*/ 4895762 w 4895762"/>
              <a:gd name="connsiteY2" fmla="*/ 2868797 h 3831681"/>
              <a:gd name="connsiteX3" fmla="*/ 3420925 w 4895762"/>
              <a:gd name="connsiteY3" fmla="*/ 3619734 h 3831681"/>
              <a:gd name="connsiteX4" fmla="*/ 2988 w 4895762"/>
              <a:gd name="connsiteY4" fmla="*/ 3497447 h 3831681"/>
              <a:gd name="connsiteX0" fmla="*/ 3031 w 4857705"/>
              <a:gd name="connsiteY0" fmla="*/ 3632277 h 3927290"/>
              <a:gd name="connsiteX1" fmla="*/ 2820893 w 4857705"/>
              <a:gd name="connsiteY1" fmla="*/ 4790 h 3927290"/>
              <a:gd name="connsiteX2" fmla="*/ 4857705 w 4857705"/>
              <a:gd name="connsiteY2" fmla="*/ 2870277 h 3927290"/>
              <a:gd name="connsiteX3" fmla="*/ 3382868 w 4857705"/>
              <a:gd name="connsiteY3" fmla="*/ 3621214 h 3927290"/>
              <a:gd name="connsiteX4" fmla="*/ 3031 w 4857705"/>
              <a:gd name="connsiteY4" fmla="*/ 3632277 h 3927290"/>
              <a:gd name="connsiteX0" fmla="*/ 16422 w 4871096"/>
              <a:gd name="connsiteY0" fmla="*/ 3166635 h 3427343"/>
              <a:gd name="connsiteX1" fmla="*/ 2224684 w 4871096"/>
              <a:gd name="connsiteY1" fmla="*/ 5873 h 3427343"/>
              <a:gd name="connsiteX2" fmla="*/ 4871096 w 4871096"/>
              <a:gd name="connsiteY2" fmla="*/ 2404635 h 3427343"/>
              <a:gd name="connsiteX3" fmla="*/ 3396259 w 4871096"/>
              <a:gd name="connsiteY3" fmla="*/ 3155572 h 3427343"/>
              <a:gd name="connsiteX4" fmla="*/ 16422 w 4871096"/>
              <a:gd name="connsiteY4" fmla="*/ 3166635 h 3427343"/>
              <a:gd name="connsiteX0" fmla="*/ 16779 w 4871453"/>
              <a:gd name="connsiteY0" fmla="*/ 3177428 h 3438136"/>
              <a:gd name="connsiteX1" fmla="*/ 2225041 w 4871453"/>
              <a:gd name="connsiteY1" fmla="*/ 16666 h 3438136"/>
              <a:gd name="connsiteX2" fmla="*/ 4871453 w 4871453"/>
              <a:gd name="connsiteY2" fmla="*/ 2415428 h 3438136"/>
              <a:gd name="connsiteX3" fmla="*/ 3396616 w 4871453"/>
              <a:gd name="connsiteY3" fmla="*/ 3166365 h 3438136"/>
              <a:gd name="connsiteX4" fmla="*/ 16779 w 4871453"/>
              <a:gd name="connsiteY4" fmla="*/ 3177428 h 3438136"/>
              <a:gd name="connsiteX0" fmla="*/ 2574 w 4857248"/>
              <a:gd name="connsiteY0" fmla="*/ 3177428 h 3471741"/>
              <a:gd name="connsiteX1" fmla="*/ 2210836 w 4857248"/>
              <a:gd name="connsiteY1" fmla="*/ 16666 h 3471741"/>
              <a:gd name="connsiteX2" fmla="*/ 4857248 w 4857248"/>
              <a:gd name="connsiteY2" fmla="*/ 2415428 h 3471741"/>
              <a:gd name="connsiteX3" fmla="*/ 3382411 w 4857248"/>
              <a:gd name="connsiteY3" fmla="*/ 3166365 h 3471741"/>
              <a:gd name="connsiteX4" fmla="*/ 2574 w 4857248"/>
              <a:gd name="connsiteY4" fmla="*/ 3177428 h 3471741"/>
              <a:gd name="connsiteX0" fmla="*/ 2498 w 4809547"/>
              <a:gd name="connsiteY0" fmla="*/ 4340500 h 4820910"/>
              <a:gd name="connsiteX1" fmla="*/ 2210760 w 4809547"/>
              <a:gd name="connsiteY1" fmla="*/ 1179738 h 4820910"/>
              <a:gd name="connsiteX2" fmla="*/ 4809547 w 4809547"/>
              <a:gd name="connsiteY2" fmla="*/ 178075 h 4820910"/>
              <a:gd name="connsiteX3" fmla="*/ 3382335 w 4809547"/>
              <a:gd name="connsiteY3" fmla="*/ 4329437 h 4820910"/>
              <a:gd name="connsiteX4" fmla="*/ 2498 w 4809547"/>
              <a:gd name="connsiteY4" fmla="*/ 4340500 h 4820910"/>
              <a:gd name="connsiteX0" fmla="*/ 2498 w 4809547"/>
              <a:gd name="connsiteY0" fmla="*/ 4340500 h 4820910"/>
              <a:gd name="connsiteX1" fmla="*/ 2210760 w 4809547"/>
              <a:gd name="connsiteY1" fmla="*/ 1179738 h 4820910"/>
              <a:gd name="connsiteX2" fmla="*/ 4809547 w 4809547"/>
              <a:gd name="connsiteY2" fmla="*/ 178075 h 4820910"/>
              <a:gd name="connsiteX3" fmla="*/ 3382335 w 4809547"/>
              <a:gd name="connsiteY3" fmla="*/ 4329437 h 4820910"/>
              <a:gd name="connsiteX4" fmla="*/ 2498 w 4809547"/>
              <a:gd name="connsiteY4" fmla="*/ 4340500 h 4820910"/>
              <a:gd name="connsiteX0" fmla="*/ 2692 w 5486016"/>
              <a:gd name="connsiteY0" fmla="*/ 4538484 h 5033030"/>
              <a:gd name="connsiteX1" fmla="*/ 2210954 w 5486016"/>
              <a:gd name="connsiteY1" fmla="*/ 1377722 h 5033030"/>
              <a:gd name="connsiteX2" fmla="*/ 5486016 w 5486016"/>
              <a:gd name="connsiteY2" fmla="*/ 156984 h 5033030"/>
              <a:gd name="connsiteX3" fmla="*/ 3382529 w 5486016"/>
              <a:gd name="connsiteY3" fmla="*/ 4527421 h 5033030"/>
              <a:gd name="connsiteX4" fmla="*/ 2692 w 5486016"/>
              <a:gd name="connsiteY4" fmla="*/ 4538484 h 5033030"/>
              <a:gd name="connsiteX0" fmla="*/ 22074 w 5505398"/>
              <a:gd name="connsiteY0" fmla="*/ 4540428 h 5009174"/>
              <a:gd name="connsiteX1" fmla="*/ 2116036 w 5505398"/>
              <a:gd name="connsiteY1" fmla="*/ 1360616 h 5009174"/>
              <a:gd name="connsiteX2" fmla="*/ 5505398 w 5505398"/>
              <a:gd name="connsiteY2" fmla="*/ 158928 h 5009174"/>
              <a:gd name="connsiteX3" fmla="*/ 3401911 w 5505398"/>
              <a:gd name="connsiteY3" fmla="*/ 4529365 h 5009174"/>
              <a:gd name="connsiteX4" fmla="*/ 22074 w 5505398"/>
              <a:gd name="connsiteY4" fmla="*/ 4540428 h 5009174"/>
              <a:gd name="connsiteX0" fmla="*/ 23803 w 5507127"/>
              <a:gd name="connsiteY0" fmla="*/ 4542418 h 5012267"/>
              <a:gd name="connsiteX1" fmla="*/ 2079665 w 5507127"/>
              <a:gd name="connsiteY1" fmla="*/ 1343556 h 5012267"/>
              <a:gd name="connsiteX2" fmla="*/ 5507127 w 5507127"/>
              <a:gd name="connsiteY2" fmla="*/ 160918 h 5012267"/>
              <a:gd name="connsiteX3" fmla="*/ 3403640 w 5507127"/>
              <a:gd name="connsiteY3" fmla="*/ 4531355 h 5012267"/>
              <a:gd name="connsiteX4" fmla="*/ 23803 w 5507127"/>
              <a:gd name="connsiteY4" fmla="*/ 4542418 h 5012267"/>
              <a:gd name="connsiteX0" fmla="*/ 904 w 5484228"/>
              <a:gd name="connsiteY0" fmla="*/ 4542418 h 5128960"/>
              <a:gd name="connsiteX1" fmla="*/ 2056766 w 5484228"/>
              <a:gd name="connsiteY1" fmla="*/ 1343556 h 5128960"/>
              <a:gd name="connsiteX2" fmla="*/ 5484228 w 5484228"/>
              <a:gd name="connsiteY2" fmla="*/ 160918 h 5128960"/>
              <a:gd name="connsiteX3" fmla="*/ 3380741 w 5484228"/>
              <a:gd name="connsiteY3" fmla="*/ 4531355 h 5128960"/>
              <a:gd name="connsiteX4" fmla="*/ 904 w 5484228"/>
              <a:gd name="connsiteY4" fmla="*/ 4542418 h 5128960"/>
              <a:gd name="connsiteX0" fmla="*/ 24704 w 5508028"/>
              <a:gd name="connsiteY0" fmla="*/ 4539451 h 5007647"/>
              <a:gd name="connsiteX1" fmla="*/ 2061516 w 5508028"/>
              <a:gd name="connsiteY1" fmla="*/ 1369164 h 5007647"/>
              <a:gd name="connsiteX2" fmla="*/ 5508028 w 5508028"/>
              <a:gd name="connsiteY2" fmla="*/ 157951 h 5007647"/>
              <a:gd name="connsiteX3" fmla="*/ 3404541 w 5508028"/>
              <a:gd name="connsiteY3" fmla="*/ 4528388 h 5007647"/>
              <a:gd name="connsiteX4" fmla="*/ 24704 w 5508028"/>
              <a:gd name="connsiteY4" fmla="*/ 4539451 h 5007647"/>
              <a:gd name="connsiteX0" fmla="*/ 107368 w 5876219"/>
              <a:gd name="connsiteY0" fmla="*/ 4539451 h 4699434"/>
              <a:gd name="connsiteX1" fmla="*/ 2144180 w 5876219"/>
              <a:gd name="connsiteY1" fmla="*/ 1369164 h 4699434"/>
              <a:gd name="connsiteX2" fmla="*/ 5590692 w 5876219"/>
              <a:gd name="connsiteY2" fmla="*/ 157951 h 4699434"/>
              <a:gd name="connsiteX3" fmla="*/ 5420780 w 5876219"/>
              <a:gd name="connsiteY3" fmla="*/ 3804488 h 4699434"/>
              <a:gd name="connsiteX4" fmla="*/ 107368 w 5876219"/>
              <a:gd name="connsiteY4" fmla="*/ 4539451 h 4699434"/>
              <a:gd name="connsiteX0" fmla="*/ 30083 w 5513407"/>
              <a:gd name="connsiteY0" fmla="*/ 4539451 h 5132005"/>
              <a:gd name="connsiteX1" fmla="*/ 2066895 w 5513407"/>
              <a:gd name="connsiteY1" fmla="*/ 1369164 h 5132005"/>
              <a:gd name="connsiteX2" fmla="*/ 5513407 w 5513407"/>
              <a:gd name="connsiteY2" fmla="*/ 157951 h 5132005"/>
              <a:gd name="connsiteX3" fmla="*/ 3571845 w 5513407"/>
              <a:gd name="connsiteY3" fmla="*/ 4718888 h 5132005"/>
              <a:gd name="connsiteX4" fmla="*/ 30083 w 5513407"/>
              <a:gd name="connsiteY4" fmla="*/ 4539451 h 5132005"/>
              <a:gd name="connsiteX0" fmla="*/ 30083 w 5513407"/>
              <a:gd name="connsiteY0" fmla="*/ 4539451 h 4858664"/>
              <a:gd name="connsiteX1" fmla="*/ 2066895 w 5513407"/>
              <a:gd name="connsiteY1" fmla="*/ 1369164 h 4858664"/>
              <a:gd name="connsiteX2" fmla="*/ 5513407 w 5513407"/>
              <a:gd name="connsiteY2" fmla="*/ 157951 h 4858664"/>
              <a:gd name="connsiteX3" fmla="*/ 3571845 w 5513407"/>
              <a:gd name="connsiteY3" fmla="*/ 4718888 h 4858664"/>
              <a:gd name="connsiteX4" fmla="*/ 30083 w 5513407"/>
              <a:gd name="connsiteY4" fmla="*/ 4539451 h 4858664"/>
              <a:gd name="connsiteX0" fmla="*/ 38283 w 5521607"/>
              <a:gd name="connsiteY0" fmla="*/ 4539451 h 4843046"/>
              <a:gd name="connsiteX1" fmla="*/ 2075095 w 5521607"/>
              <a:gd name="connsiteY1" fmla="*/ 1369164 h 4843046"/>
              <a:gd name="connsiteX2" fmla="*/ 5521607 w 5521607"/>
              <a:gd name="connsiteY2" fmla="*/ 157951 h 4843046"/>
              <a:gd name="connsiteX3" fmla="*/ 3580045 w 5521607"/>
              <a:gd name="connsiteY3" fmla="*/ 4718888 h 4843046"/>
              <a:gd name="connsiteX4" fmla="*/ 38283 w 5521607"/>
              <a:gd name="connsiteY4" fmla="*/ 4539451 h 4843046"/>
              <a:gd name="connsiteX0" fmla="*/ 38842 w 5493591"/>
              <a:gd name="connsiteY0" fmla="*/ 4655564 h 5173456"/>
              <a:gd name="connsiteX1" fmla="*/ 2047079 w 5493591"/>
              <a:gd name="connsiteY1" fmla="*/ 1370977 h 5173456"/>
              <a:gd name="connsiteX2" fmla="*/ 5493591 w 5493591"/>
              <a:gd name="connsiteY2" fmla="*/ 159764 h 5173456"/>
              <a:gd name="connsiteX3" fmla="*/ 3552029 w 5493591"/>
              <a:gd name="connsiteY3" fmla="*/ 4720701 h 5173456"/>
              <a:gd name="connsiteX4" fmla="*/ 38842 w 5493591"/>
              <a:gd name="connsiteY4" fmla="*/ 4655564 h 5173456"/>
              <a:gd name="connsiteX0" fmla="*/ 279290 w 5734039"/>
              <a:gd name="connsiteY0" fmla="*/ 4655564 h 5038830"/>
              <a:gd name="connsiteX1" fmla="*/ 2287527 w 5734039"/>
              <a:gd name="connsiteY1" fmla="*/ 1370977 h 5038830"/>
              <a:gd name="connsiteX2" fmla="*/ 5734039 w 5734039"/>
              <a:gd name="connsiteY2" fmla="*/ 159764 h 5038830"/>
              <a:gd name="connsiteX3" fmla="*/ 3792477 w 5734039"/>
              <a:gd name="connsiteY3" fmla="*/ 4720701 h 5038830"/>
              <a:gd name="connsiteX4" fmla="*/ 279290 w 5734039"/>
              <a:gd name="connsiteY4" fmla="*/ 4655564 h 5038830"/>
              <a:gd name="connsiteX0" fmla="*/ 289954 w 5744703"/>
              <a:gd name="connsiteY0" fmla="*/ 4655564 h 5038830"/>
              <a:gd name="connsiteX1" fmla="*/ 2298191 w 5744703"/>
              <a:gd name="connsiteY1" fmla="*/ 1370977 h 5038830"/>
              <a:gd name="connsiteX2" fmla="*/ 5744703 w 5744703"/>
              <a:gd name="connsiteY2" fmla="*/ 159764 h 5038830"/>
              <a:gd name="connsiteX3" fmla="*/ 3803141 w 5744703"/>
              <a:gd name="connsiteY3" fmla="*/ 4720701 h 5038830"/>
              <a:gd name="connsiteX4" fmla="*/ 289954 w 5744703"/>
              <a:gd name="connsiteY4" fmla="*/ 4655564 h 5038830"/>
              <a:gd name="connsiteX0" fmla="*/ 313014 w 5501063"/>
              <a:gd name="connsiteY0" fmla="*/ 4839483 h 5104397"/>
              <a:gd name="connsiteX1" fmla="*/ 2054551 w 5501063"/>
              <a:gd name="connsiteY1" fmla="*/ 1373921 h 5104397"/>
              <a:gd name="connsiteX2" fmla="*/ 5501063 w 5501063"/>
              <a:gd name="connsiteY2" fmla="*/ 162708 h 5104397"/>
              <a:gd name="connsiteX3" fmla="*/ 3559501 w 5501063"/>
              <a:gd name="connsiteY3" fmla="*/ 4723645 h 5104397"/>
              <a:gd name="connsiteX4" fmla="*/ 313014 w 5501063"/>
              <a:gd name="connsiteY4" fmla="*/ 4839483 h 5104397"/>
              <a:gd name="connsiteX0" fmla="*/ 320895 w 5508944"/>
              <a:gd name="connsiteY0" fmla="*/ 4833981 h 5098895"/>
              <a:gd name="connsiteX1" fmla="*/ 2062432 w 5508944"/>
              <a:gd name="connsiteY1" fmla="*/ 1368419 h 5098895"/>
              <a:gd name="connsiteX2" fmla="*/ 5508944 w 5508944"/>
              <a:gd name="connsiteY2" fmla="*/ 157206 h 5098895"/>
              <a:gd name="connsiteX3" fmla="*/ 3567382 w 5508944"/>
              <a:gd name="connsiteY3" fmla="*/ 4718143 h 5098895"/>
              <a:gd name="connsiteX4" fmla="*/ 320895 w 5508944"/>
              <a:gd name="connsiteY4" fmla="*/ 4833981 h 5098895"/>
              <a:gd name="connsiteX0" fmla="*/ 320895 w 5508944"/>
              <a:gd name="connsiteY0" fmla="*/ 4833981 h 4834341"/>
              <a:gd name="connsiteX1" fmla="*/ 2062432 w 5508944"/>
              <a:gd name="connsiteY1" fmla="*/ 1368419 h 4834341"/>
              <a:gd name="connsiteX2" fmla="*/ 5508944 w 5508944"/>
              <a:gd name="connsiteY2" fmla="*/ 157206 h 4834341"/>
              <a:gd name="connsiteX3" fmla="*/ 3567382 w 5508944"/>
              <a:gd name="connsiteY3" fmla="*/ 4718143 h 4834341"/>
              <a:gd name="connsiteX4" fmla="*/ 320895 w 5508944"/>
              <a:gd name="connsiteY4" fmla="*/ 4833981 h 4834341"/>
              <a:gd name="connsiteX0" fmla="*/ 320895 w 5508944"/>
              <a:gd name="connsiteY0" fmla="*/ 4833981 h 4834468"/>
              <a:gd name="connsiteX1" fmla="*/ 2062432 w 5508944"/>
              <a:gd name="connsiteY1" fmla="*/ 1368419 h 4834468"/>
              <a:gd name="connsiteX2" fmla="*/ 5508944 w 5508944"/>
              <a:gd name="connsiteY2" fmla="*/ 157206 h 4834468"/>
              <a:gd name="connsiteX3" fmla="*/ 3567382 w 5508944"/>
              <a:gd name="connsiteY3" fmla="*/ 4718143 h 4834468"/>
              <a:gd name="connsiteX4" fmla="*/ 320895 w 5508944"/>
              <a:gd name="connsiteY4" fmla="*/ 4833981 h 4834468"/>
              <a:gd name="connsiteX0" fmla="*/ 99446 w 5613863"/>
              <a:gd name="connsiteY0" fmla="*/ 4833981 h 5052824"/>
              <a:gd name="connsiteX1" fmla="*/ 1840983 w 5613863"/>
              <a:gd name="connsiteY1" fmla="*/ 1368419 h 5052824"/>
              <a:gd name="connsiteX2" fmla="*/ 5287495 w 5613863"/>
              <a:gd name="connsiteY2" fmla="*/ 157206 h 5052824"/>
              <a:gd name="connsiteX3" fmla="*/ 4631808 w 5613863"/>
              <a:gd name="connsiteY3" fmla="*/ 4660993 h 5052824"/>
              <a:gd name="connsiteX4" fmla="*/ 99446 w 5613863"/>
              <a:gd name="connsiteY4" fmla="*/ 4833981 h 5052824"/>
              <a:gd name="connsiteX0" fmla="*/ 86655 w 5514408"/>
              <a:gd name="connsiteY0" fmla="*/ 4791075 h 5223556"/>
              <a:gd name="connsiteX1" fmla="*/ 2037742 w 5514408"/>
              <a:gd name="connsiteY1" fmla="*/ 1373138 h 5223556"/>
              <a:gd name="connsiteX2" fmla="*/ 5484254 w 5514408"/>
              <a:gd name="connsiteY2" fmla="*/ 161925 h 5223556"/>
              <a:gd name="connsiteX3" fmla="*/ 4828567 w 5514408"/>
              <a:gd name="connsiteY3" fmla="*/ 4665712 h 5223556"/>
              <a:gd name="connsiteX4" fmla="*/ 86655 w 5514408"/>
              <a:gd name="connsiteY4" fmla="*/ 4791075 h 5223556"/>
              <a:gd name="connsiteX0" fmla="*/ 271378 w 5699131"/>
              <a:gd name="connsiteY0" fmla="*/ 4791075 h 5038524"/>
              <a:gd name="connsiteX1" fmla="*/ 2222465 w 5699131"/>
              <a:gd name="connsiteY1" fmla="*/ 1373138 h 5038524"/>
              <a:gd name="connsiteX2" fmla="*/ 5668977 w 5699131"/>
              <a:gd name="connsiteY2" fmla="*/ 161925 h 5038524"/>
              <a:gd name="connsiteX3" fmla="*/ 5013290 w 5699131"/>
              <a:gd name="connsiteY3" fmla="*/ 4665712 h 5038524"/>
              <a:gd name="connsiteX4" fmla="*/ 271378 w 5699131"/>
              <a:gd name="connsiteY4" fmla="*/ 4791075 h 5038524"/>
              <a:gd name="connsiteX0" fmla="*/ 285636 w 5535357"/>
              <a:gd name="connsiteY0" fmla="*/ 4791075 h 5038524"/>
              <a:gd name="connsiteX1" fmla="*/ 2065273 w 5535357"/>
              <a:gd name="connsiteY1" fmla="*/ 1373138 h 5038524"/>
              <a:gd name="connsiteX2" fmla="*/ 5511785 w 5535357"/>
              <a:gd name="connsiteY2" fmla="*/ 161925 h 5038524"/>
              <a:gd name="connsiteX3" fmla="*/ 4856098 w 5535357"/>
              <a:gd name="connsiteY3" fmla="*/ 4665712 h 5038524"/>
              <a:gd name="connsiteX4" fmla="*/ 285636 w 5535357"/>
              <a:gd name="connsiteY4" fmla="*/ 4791075 h 5038524"/>
              <a:gd name="connsiteX0" fmla="*/ 285636 w 5771195"/>
              <a:gd name="connsiteY0" fmla="*/ 4791075 h 4791219"/>
              <a:gd name="connsiteX1" fmla="*/ 2065273 w 5771195"/>
              <a:gd name="connsiteY1" fmla="*/ 1373138 h 4791219"/>
              <a:gd name="connsiteX2" fmla="*/ 5511785 w 5771195"/>
              <a:gd name="connsiteY2" fmla="*/ 161925 h 4791219"/>
              <a:gd name="connsiteX3" fmla="*/ 4856098 w 5771195"/>
              <a:gd name="connsiteY3" fmla="*/ 4665712 h 4791219"/>
              <a:gd name="connsiteX4" fmla="*/ 285636 w 5771195"/>
              <a:gd name="connsiteY4" fmla="*/ 4791075 h 4791219"/>
              <a:gd name="connsiteX0" fmla="*/ 295940 w 5781499"/>
              <a:gd name="connsiteY0" fmla="*/ 4788307 h 4788449"/>
              <a:gd name="connsiteX1" fmla="*/ 2075577 w 5781499"/>
              <a:gd name="connsiteY1" fmla="*/ 1370370 h 4788449"/>
              <a:gd name="connsiteX2" fmla="*/ 5522089 w 5781499"/>
              <a:gd name="connsiteY2" fmla="*/ 159157 h 4788449"/>
              <a:gd name="connsiteX3" fmla="*/ 4866402 w 5781499"/>
              <a:gd name="connsiteY3" fmla="*/ 4662944 h 4788449"/>
              <a:gd name="connsiteX4" fmla="*/ 295940 w 5781499"/>
              <a:gd name="connsiteY4" fmla="*/ 4788307 h 4788449"/>
              <a:gd name="connsiteX0" fmla="*/ 288525 w 5774084"/>
              <a:gd name="connsiteY0" fmla="*/ 4788307 h 4790427"/>
              <a:gd name="connsiteX1" fmla="*/ 2068162 w 5774084"/>
              <a:gd name="connsiteY1" fmla="*/ 1370370 h 4790427"/>
              <a:gd name="connsiteX2" fmla="*/ 5514674 w 5774084"/>
              <a:gd name="connsiteY2" fmla="*/ 159157 h 4790427"/>
              <a:gd name="connsiteX3" fmla="*/ 4858987 w 5774084"/>
              <a:gd name="connsiteY3" fmla="*/ 4662944 h 4790427"/>
              <a:gd name="connsiteX4" fmla="*/ 288525 w 5774084"/>
              <a:gd name="connsiteY4" fmla="*/ 4788307 h 4790427"/>
              <a:gd name="connsiteX0" fmla="*/ 266432 w 5751991"/>
              <a:gd name="connsiteY0" fmla="*/ 4788307 h 4790427"/>
              <a:gd name="connsiteX1" fmla="*/ 2046069 w 5751991"/>
              <a:gd name="connsiteY1" fmla="*/ 1370370 h 4790427"/>
              <a:gd name="connsiteX2" fmla="*/ 5492581 w 5751991"/>
              <a:gd name="connsiteY2" fmla="*/ 159157 h 4790427"/>
              <a:gd name="connsiteX3" fmla="*/ 4836894 w 5751991"/>
              <a:gd name="connsiteY3" fmla="*/ 4662944 h 4790427"/>
              <a:gd name="connsiteX4" fmla="*/ 266432 w 5751991"/>
              <a:gd name="connsiteY4" fmla="*/ 4788307 h 4790427"/>
              <a:gd name="connsiteX0" fmla="*/ 100218 w 5585777"/>
              <a:gd name="connsiteY0" fmla="*/ 4784455 h 5009244"/>
              <a:gd name="connsiteX1" fmla="*/ 1870330 w 5585777"/>
              <a:gd name="connsiteY1" fmla="*/ 1404618 h 5009244"/>
              <a:gd name="connsiteX2" fmla="*/ 5326367 w 5585777"/>
              <a:gd name="connsiteY2" fmla="*/ 155305 h 5009244"/>
              <a:gd name="connsiteX3" fmla="*/ 4670680 w 5585777"/>
              <a:gd name="connsiteY3" fmla="*/ 4659092 h 5009244"/>
              <a:gd name="connsiteX4" fmla="*/ 100218 w 5585777"/>
              <a:gd name="connsiteY4" fmla="*/ 4784455 h 5009244"/>
              <a:gd name="connsiteX0" fmla="*/ 100218 w 5585777"/>
              <a:gd name="connsiteY0" fmla="*/ 4752549 h 4977338"/>
              <a:gd name="connsiteX1" fmla="*/ 1870330 w 5585777"/>
              <a:gd name="connsiteY1" fmla="*/ 1372712 h 4977338"/>
              <a:gd name="connsiteX2" fmla="*/ 5326367 w 5585777"/>
              <a:gd name="connsiteY2" fmla="*/ 123399 h 4977338"/>
              <a:gd name="connsiteX3" fmla="*/ 4670680 w 5585777"/>
              <a:gd name="connsiteY3" fmla="*/ 4627186 h 4977338"/>
              <a:gd name="connsiteX4" fmla="*/ 100218 w 5585777"/>
              <a:gd name="connsiteY4" fmla="*/ 4752549 h 4977338"/>
              <a:gd name="connsiteX0" fmla="*/ 88662 w 5486702"/>
              <a:gd name="connsiteY0" fmla="*/ 4754905 h 5184983"/>
              <a:gd name="connsiteX1" fmla="*/ 2001649 w 5486702"/>
              <a:gd name="connsiteY1" fmla="*/ 1375068 h 5184983"/>
              <a:gd name="connsiteX2" fmla="*/ 5457686 w 5486702"/>
              <a:gd name="connsiteY2" fmla="*/ 125755 h 5184983"/>
              <a:gd name="connsiteX3" fmla="*/ 4801999 w 5486702"/>
              <a:gd name="connsiteY3" fmla="*/ 4629542 h 5184983"/>
              <a:gd name="connsiteX4" fmla="*/ 88662 w 5486702"/>
              <a:gd name="connsiteY4" fmla="*/ 4754905 h 5184983"/>
              <a:gd name="connsiteX0" fmla="*/ 94353 w 5492393"/>
              <a:gd name="connsiteY0" fmla="*/ 4754905 h 5240269"/>
              <a:gd name="connsiteX1" fmla="*/ 2007340 w 5492393"/>
              <a:gd name="connsiteY1" fmla="*/ 1375068 h 5240269"/>
              <a:gd name="connsiteX2" fmla="*/ 5463377 w 5492393"/>
              <a:gd name="connsiteY2" fmla="*/ 125755 h 5240269"/>
              <a:gd name="connsiteX3" fmla="*/ 4807690 w 5492393"/>
              <a:gd name="connsiteY3" fmla="*/ 4629542 h 5240269"/>
              <a:gd name="connsiteX4" fmla="*/ 94353 w 5492393"/>
              <a:gd name="connsiteY4" fmla="*/ 4754905 h 5240269"/>
              <a:gd name="connsiteX0" fmla="*/ 260919 w 5658959"/>
              <a:gd name="connsiteY0" fmla="*/ 4754905 h 5013168"/>
              <a:gd name="connsiteX1" fmla="*/ 2173906 w 5658959"/>
              <a:gd name="connsiteY1" fmla="*/ 1375068 h 5013168"/>
              <a:gd name="connsiteX2" fmla="*/ 5629943 w 5658959"/>
              <a:gd name="connsiteY2" fmla="*/ 125755 h 5013168"/>
              <a:gd name="connsiteX3" fmla="*/ 4974256 w 5658959"/>
              <a:gd name="connsiteY3" fmla="*/ 4629542 h 5013168"/>
              <a:gd name="connsiteX4" fmla="*/ 260919 w 5658959"/>
              <a:gd name="connsiteY4" fmla="*/ 4754905 h 5013168"/>
              <a:gd name="connsiteX0" fmla="*/ 273470 w 5513318"/>
              <a:gd name="connsiteY0" fmla="*/ 4745248 h 5009301"/>
              <a:gd name="connsiteX1" fmla="*/ 2034057 w 5513318"/>
              <a:gd name="connsiteY1" fmla="*/ 1374936 h 5009301"/>
              <a:gd name="connsiteX2" fmla="*/ 5490094 w 5513318"/>
              <a:gd name="connsiteY2" fmla="*/ 125623 h 5009301"/>
              <a:gd name="connsiteX3" fmla="*/ 4834407 w 5513318"/>
              <a:gd name="connsiteY3" fmla="*/ 4629410 h 5009301"/>
              <a:gd name="connsiteX4" fmla="*/ 273470 w 5513318"/>
              <a:gd name="connsiteY4" fmla="*/ 4745248 h 5009301"/>
              <a:gd name="connsiteX0" fmla="*/ 279874 w 5519722"/>
              <a:gd name="connsiteY0" fmla="*/ 4736982 h 5001035"/>
              <a:gd name="connsiteX1" fmla="*/ 2040461 w 5519722"/>
              <a:gd name="connsiteY1" fmla="*/ 1366670 h 5001035"/>
              <a:gd name="connsiteX2" fmla="*/ 5496498 w 5519722"/>
              <a:gd name="connsiteY2" fmla="*/ 117357 h 5001035"/>
              <a:gd name="connsiteX3" fmla="*/ 4840811 w 5519722"/>
              <a:gd name="connsiteY3" fmla="*/ 4621144 h 5001035"/>
              <a:gd name="connsiteX4" fmla="*/ 279874 w 5519722"/>
              <a:gd name="connsiteY4" fmla="*/ 4736982 h 5001035"/>
              <a:gd name="connsiteX0" fmla="*/ 263762 w 5168443"/>
              <a:gd name="connsiteY0" fmla="*/ 4815898 h 5085532"/>
              <a:gd name="connsiteX1" fmla="*/ 2024349 w 5168443"/>
              <a:gd name="connsiteY1" fmla="*/ 1445586 h 5085532"/>
              <a:gd name="connsiteX2" fmla="*/ 4842211 w 5168443"/>
              <a:gd name="connsiteY2" fmla="*/ 120073 h 5085532"/>
              <a:gd name="connsiteX3" fmla="*/ 4824699 w 5168443"/>
              <a:gd name="connsiteY3" fmla="*/ 4700060 h 5085532"/>
              <a:gd name="connsiteX4" fmla="*/ 263762 w 5168443"/>
              <a:gd name="connsiteY4" fmla="*/ 4815898 h 5085532"/>
              <a:gd name="connsiteX0" fmla="*/ 263762 w 5168443"/>
              <a:gd name="connsiteY0" fmla="*/ 4695825 h 4965459"/>
              <a:gd name="connsiteX1" fmla="*/ 2024349 w 5168443"/>
              <a:gd name="connsiteY1" fmla="*/ 1325513 h 4965459"/>
              <a:gd name="connsiteX2" fmla="*/ 4842211 w 5168443"/>
              <a:gd name="connsiteY2" fmla="*/ 0 h 4965459"/>
              <a:gd name="connsiteX3" fmla="*/ 4824699 w 5168443"/>
              <a:gd name="connsiteY3" fmla="*/ 4579987 h 4965459"/>
              <a:gd name="connsiteX4" fmla="*/ 263762 w 5168443"/>
              <a:gd name="connsiteY4" fmla="*/ 4695825 h 4965459"/>
              <a:gd name="connsiteX0" fmla="*/ 263762 w 5164152"/>
              <a:gd name="connsiteY0" fmla="*/ 4695825 h 4965459"/>
              <a:gd name="connsiteX1" fmla="*/ 2024349 w 5164152"/>
              <a:gd name="connsiteY1" fmla="*/ 1325513 h 4965459"/>
              <a:gd name="connsiteX2" fmla="*/ 4842211 w 5164152"/>
              <a:gd name="connsiteY2" fmla="*/ 0 h 4965459"/>
              <a:gd name="connsiteX3" fmla="*/ 4824699 w 5164152"/>
              <a:gd name="connsiteY3" fmla="*/ 4579987 h 4965459"/>
              <a:gd name="connsiteX4" fmla="*/ 263762 w 5164152"/>
              <a:gd name="connsiteY4" fmla="*/ 4695825 h 4965459"/>
              <a:gd name="connsiteX0" fmla="*/ 264324 w 5177753"/>
              <a:gd name="connsiteY0" fmla="*/ 4752975 h 5026797"/>
              <a:gd name="connsiteX1" fmla="*/ 2024911 w 5177753"/>
              <a:gd name="connsiteY1" fmla="*/ 1382663 h 5026797"/>
              <a:gd name="connsiteX2" fmla="*/ 4880873 w 5177753"/>
              <a:gd name="connsiteY2" fmla="*/ 0 h 5026797"/>
              <a:gd name="connsiteX3" fmla="*/ 4825261 w 5177753"/>
              <a:gd name="connsiteY3" fmla="*/ 4637137 h 5026797"/>
              <a:gd name="connsiteX4" fmla="*/ 264324 w 5177753"/>
              <a:gd name="connsiteY4" fmla="*/ 4752975 h 5026797"/>
              <a:gd name="connsiteX0" fmla="*/ 280342 w 5193771"/>
              <a:gd name="connsiteY0" fmla="*/ 4752975 h 5026797"/>
              <a:gd name="connsiteX1" fmla="*/ 2040929 w 5193771"/>
              <a:gd name="connsiteY1" fmla="*/ 1382663 h 5026797"/>
              <a:gd name="connsiteX2" fmla="*/ 4896891 w 5193771"/>
              <a:gd name="connsiteY2" fmla="*/ 0 h 5026797"/>
              <a:gd name="connsiteX3" fmla="*/ 4841279 w 5193771"/>
              <a:gd name="connsiteY3" fmla="*/ 4637137 h 5026797"/>
              <a:gd name="connsiteX4" fmla="*/ 280342 w 5193771"/>
              <a:gd name="connsiteY4" fmla="*/ 4752975 h 5026797"/>
              <a:gd name="connsiteX0" fmla="*/ 370353 w 5283782"/>
              <a:gd name="connsiteY0" fmla="*/ 4752975 h 5012184"/>
              <a:gd name="connsiteX1" fmla="*/ 2130940 w 5283782"/>
              <a:gd name="connsiteY1" fmla="*/ 1382663 h 5012184"/>
              <a:gd name="connsiteX2" fmla="*/ 4986902 w 5283782"/>
              <a:gd name="connsiteY2" fmla="*/ 0 h 5012184"/>
              <a:gd name="connsiteX3" fmla="*/ 4931290 w 5283782"/>
              <a:gd name="connsiteY3" fmla="*/ 4637137 h 5012184"/>
              <a:gd name="connsiteX4" fmla="*/ 370353 w 5283782"/>
              <a:gd name="connsiteY4" fmla="*/ 4752975 h 5012184"/>
              <a:gd name="connsiteX0" fmla="*/ 359353 w 5190943"/>
              <a:gd name="connsiteY0" fmla="*/ 4762500 h 5015722"/>
              <a:gd name="connsiteX1" fmla="*/ 2043740 w 5190943"/>
              <a:gd name="connsiteY1" fmla="*/ 1382663 h 5015722"/>
              <a:gd name="connsiteX2" fmla="*/ 4899702 w 5190943"/>
              <a:gd name="connsiteY2" fmla="*/ 0 h 5015722"/>
              <a:gd name="connsiteX3" fmla="*/ 4844090 w 5190943"/>
              <a:gd name="connsiteY3" fmla="*/ 4637137 h 5015722"/>
              <a:gd name="connsiteX4" fmla="*/ 359353 w 5190943"/>
              <a:gd name="connsiteY4" fmla="*/ 4762500 h 5015722"/>
              <a:gd name="connsiteX0" fmla="*/ 353829 w 5246798"/>
              <a:gd name="connsiteY0" fmla="*/ 4533900 h 4940790"/>
              <a:gd name="connsiteX1" fmla="*/ 2095366 w 5246798"/>
              <a:gd name="connsiteY1" fmla="*/ 1382663 h 4940790"/>
              <a:gd name="connsiteX2" fmla="*/ 4951328 w 5246798"/>
              <a:gd name="connsiteY2" fmla="*/ 0 h 4940790"/>
              <a:gd name="connsiteX3" fmla="*/ 4895716 w 5246798"/>
              <a:gd name="connsiteY3" fmla="*/ 4637137 h 4940790"/>
              <a:gd name="connsiteX4" fmla="*/ 353829 w 5246798"/>
              <a:gd name="connsiteY4" fmla="*/ 4533900 h 4940790"/>
              <a:gd name="connsiteX0" fmla="*/ 318913 w 5211882"/>
              <a:gd name="connsiteY0" fmla="*/ 4533900 h 4940790"/>
              <a:gd name="connsiteX1" fmla="*/ 565449 w 5211882"/>
              <a:gd name="connsiteY1" fmla="*/ 3056009 h 4940790"/>
              <a:gd name="connsiteX2" fmla="*/ 2060450 w 5211882"/>
              <a:gd name="connsiteY2" fmla="*/ 1382663 h 4940790"/>
              <a:gd name="connsiteX3" fmla="*/ 4916412 w 5211882"/>
              <a:gd name="connsiteY3" fmla="*/ 0 h 4940790"/>
              <a:gd name="connsiteX4" fmla="*/ 4860800 w 5211882"/>
              <a:gd name="connsiteY4" fmla="*/ 4637137 h 4940790"/>
              <a:gd name="connsiteX5" fmla="*/ 318913 w 5211882"/>
              <a:gd name="connsiteY5" fmla="*/ 4533900 h 4940790"/>
              <a:gd name="connsiteX0" fmla="*/ 318913 w 5211882"/>
              <a:gd name="connsiteY0" fmla="*/ 4533900 h 4940790"/>
              <a:gd name="connsiteX1" fmla="*/ 565449 w 5211882"/>
              <a:gd name="connsiteY1" fmla="*/ 3056009 h 4940790"/>
              <a:gd name="connsiteX2" fmla="*/ 3336800 w 5211882"/>
              <a:gd name="connsiteY2" fmla="*/ 706388 h 4940790"/>
              <a:gd name="connsiteX3" fmla="*/ 4916412 w 5211882"/>
              <a:gd name="connsiteY3" fmla="*/ 0 h 4940790"/>
              <a:gd name="connsiteX4" fmla="*/ 4860800 w 5211882"/>
              <a:gd name="connsiteY4" fmla="*/ 4637137 h 4940790"/>
              <a:gd name="connsiteX5" fmla="*/ 318913 w 5211882"/>
              <a:gd name="connsiteY5" fmla="*/ 4533900 h 4940790"/>
              <a:gd name="connsiteX0" fmla="*/ 318913 w 5211882"/>
              <a:gd name="connsiteY0" fmla="*/ 4533900 h 4940790"/>
              <a:gd name="connsiteX1" fmla="*/ 565449 w 5211882"/>
              <a:gd name="connsiteY1" fmla="*/ 3056009 h 4940790"/>
              <a:gd name="connsiteX2" fmla="*/ 3165350 w 5211882"/>
              <a:gd name="connsiteY2" fmla="*/ 639713 h 4940790"/>
              <a:gd name="connsiteX3" fmla="*/ 4916412 w 5211882"/>
              <a:gd name="connsiteY3" fmla="*/ 0 h 4940790"/>
              <a:gd name="connsiteX4" fmla="*/ 4860800 w 5211882"/>
              <a:gd name="connsiteY4" fmla="*/ 4637137 h 4940790"/>
              <a:gd name="connsiteX5" fmla="*/ 318913 w 5211882"/>
              <a:gd name="connsiteY5" fmla="*/ 4533900 h 4940790"/>
              <a:gd name="connsiteX0" fmla="*/ 318913 w 5211882"/>
              <a:gd name="connsiteY0" fmla="*/ 4533900 h 4940790"/>
              <a:gd name="connsiteX1" fmla="*/ 565449 w 5211882"/>
              <a:gd name="connsiteY1" fmla="*/ 3056009 h 4940790"/>
              <a:gd name="connsiteX2" fmla="*/ 3165350 w 5211882"/>
              <a:gd name="connsiteY2" fmla="*/ 639713 h 4940790"/>
              <a:gd name="connsiteX3" fmla="*/ 4916412 w 5211882"/>
              <a:gd name="connsiteY3" fmla="*/ 0 h 4940790"/>
              <a:gd name="connsiteX4" fmla="*/ 4860800 w 5211882"/>
              <a:gd name="connsiteY4" fmla="*/ 4637137 h 4940790"/>
              <a:gd name="connsiteX5" fmla="*/ 318913 w 5211882"/>
              <a:gd name="connsiteY5" fmla="*/ 4533900 h 4940790"/>
              <a:gd name="connsiteX0" fmla="*/ 91805 w 4984774"/>
              <a:gd name="connsiteY0" fmla="*/ 4533900 h 5070231"/>
              <a:gd name="connsiteX1" fmla="*/ 1605166 w 4984774"/>
              <a:gd name="connsiteY1" fmla="*/ 1665359 h 5070231"/>
              <a:gd name="connsiteX2" fmla="*/ 2938242 w 4984774"/>
              <a:gd name="connsiteY2" fmla="*/ 639713 h 5070231"/>
              <a:gd name="connsiteX3" fmla="*/ 4689304 w 4984774"/>
              <a:gd name="connsiteY3" fmla="*/ 0 h 5070231"/>
              <a:gd name="connsiteX4" fmla="*/ 4633692 w 4984774"/>
              <a:gd name="connsiteY4" fmla="*/ 4637137 h 5070231"/>
              <a:gd name="connsiteX5" fmla="*/ 91805 w 4984774"/>
              <a:gd name="connsiteY5" fmla="*/ 4533900 h 5070231"/>
              <a:gd name="connsiteX0" fmla="*/ 91805 w 4984774"/>
              <a:gd name="connsiteY0" fmla="*/ 4533900 h 5070231"/>
              <a:gd name="connsiteX1" fmla="*/ 1605166 w 4984774"/>
              <a:gd name="connsiteY1" fmla="*/ 1665359 h 5070231"/>
              <a:gd name="connsiteX2" fmla="*/ 2938242 w 4984774"/>
              <a:gd name="connsiteY2" fmla="*/ 639713 h 5070231"/>
              <a:gd name="connsiteX3" fmla="*/ 4689304 w 4984774"/>
              <a:gd name="connsiteY3" fmla="*/ 0 h 5070231"/>
              <a:gd name="connsiteX4" fmla="*/ 4633692 w 4984774"/>
              <a:gd name="connsiteY4" fmla="*/ 4637137 h 5070231"/>
              <a:gd name="connsiteX5" fmla="*/ 91805 w 4984774"/>
              <a:gd name="connsiteY5" fmla="*/ 4533900 h 5070231"/>
              <a:gd name="connsiteX0" fmla="*/ 99988 w 4992957"/>
              <a:gd name="connsiteY0" fmla="*/ 4533900 h 5070707"/>
              <a:gd name="connsiteX1" fmla="*/ 1527624 w 4992957"/>
              <a:gd name="connsiteY1" fmla="*/ 1655834 h 5070707"/>
              <a:gd name="connsiteX2" fmla="*/ 2946425 w 4992957"/>
              <a:gd name="connsiteY2" fmla="*/ 639713 h 5070707"/>
              <a:gd name="connsiteX3" fmla="*/ 4697487 w 4992957"/>
              <a:gd name="connsiteY3" fmla="*/ 0 h 5070707"/>
              <a:gd name="connsiteX4" fmla="*/ 4641875 w 4992957"/>
              <a:gd name="connsiteY4" fmla="*/ 4637137 h 5070707"/>
              <a:gd name="connsiteX5" fmla="*/ 99988 w 4992957"/>
              <a:gd name="connsiteY5" fmla="*/ 4533900 h 5070707"/>
              <a:gd name="connsiteX0" fmla="*/ 99988 w 4992957"/>
              <a:gd name="connsiteY0" fmla="*/ 4533900 h 5070707"/>
              <a:gd name="connsiteX1" fmla="*/ 1527624 w 4992957"/>
              <a:gd name="connsiteY1" fmla="*/ 1655834 h 5070707"/>
              <a:gd name="connsiteX2" fmla="*/ 2946425 w 4992957"/>
              <a:gd name="connsiteY2" fmla="*/ 639713 h 5070707"/>
              <a:gd name="connsiteX3" fmla="*/ 4697487 w 4992957"/>
              <a:gd name="connsiteY3" fmla="*/ 0 h 5070707"/>
              <a:gd name="connsiteX4" fmla="*/ 4641875 w 4992957"/>
              <a:gd name="connsiteY4" fmla="*/ 4637137 h 5070707"/>
              <a:gd name="connsiteX5" fmla="*/ 99988 w 4992957"/>
              <a:gd name="connsiteY5" fmla="*/ 4533900 h 5070707"/>
              <a:gd name="connsiteX0" fmla="*/ 181013 w 5073982"/>
              <a:gd name="connsiteY0" fmla="*/ 4533900 h 5070707"/>
              <a:gd name="connsiteX1" fmla="*/ 970475 w 5073982"/>
              <a:gd name="connsiteY1" fmla="*/ 2541659 h 5070707"/>
              <a:gd name="connsiteX2" fmla="*/ 1608649 w 5073982"/>
              <a:gd name="connsiteY2" fmla="*/ 1655834 h 5070707"/>
              <a:gd name="connsiteX3" fmla="*/ 3027450 w 5073982"/>
              <a:gd name="connsiteY3" fmla="*/ 639713 h 5070707"/>
              <a:gd name="connsiteX4" fmla="*/ 4778512 w 5073982"/>
              <a:gd name="connsiteY4" fmla="*/ 0 h 5070707"/>
              <a:gd name="connsiteX5" fmla="*/ 4722900 w 5073982"/>
              <a:gd name="connsiteY5" fmla="*/ 4637137 h 5070707"/>
              <a:gd name="connsiteX6" fmla="*/ 181013 w 5073982"/>
              <a:gd name="connsiteY6" fmla="*/ 4533900 h 5070707"/>
              <a:gd name="connsiteX0" fmla="*/ 203997 w 5096966"/>
              <a:gd name="connsiteY0" fmla="*/ 4533900 h 5026559"/>
              <a:gd name="connsiteX1" fmla="*/ 869634 w 5096966"/>
              <a:gd name="connsiteY1" fmla="*/ 2589284 h 5026559"/>
              <a:gd name="connsiteX2" fmla="*/ 1631633 w 5096966"/>
              <a:gd name="connsiteY2" fmla="*/ 1655834 h 5026559"/>
              <a:gd name="connsiteX3" fmla="*/ 3050434 w 5096966"/>
              <a:gd name="connsiteY3" fmla="*/ 639713 h 5026559"/>
              <a:gd name="connsiteX4" fmla="*/ 4801496 w 5096966"/>
              <a:gd name="connsiteY4" fmla="*/ 0 h 5026559"/>
              <a:gd name="connsiteX5" fmla="*/ 4745884 w 5096966"/>
              <a:gd name="connsiteY5" fmla="*/ 4637137 h 5026559"/>
              <a:gd name="connsiteX6" fmla="*/ 203997 w 5096966"/>
              <a:gd name="connsiteY6" fmla="*/ 4533900 h 5026559"/>
              <a:gd name="connsiteX0" fmla="*/ 203997 w 5096966"/>
              <a:gd name="connsiteY0" fmla="*/ 4533900 h 5026559"/>
              <a:gd name="connsiteX1" fmla="*/ 869634 w 5096966"/>
              <a:gd name="connsiteY1" fmla="*/ 2589284 h 5026559"/>
              <a:gd name="connsiteX2" fmla="*/ 1631633 w 5096966"/>
              <a:gd name="connsiteY2" fmla="*/ 1655834 h 5026559"/>
              <a:gd name="connsiteX3" fmla="*/ 3050434 w 5096966"/>
              <a:gd name="connsiteY3" fmla="*/ 639713 h 5026559"/>
              <a:gd name="connsiteX4" fmla="*/ 4801496 w 5096966"/>
              <a:gd name="connsiteY4" fmla="*/ 0 h 5026559"/>
              <a:gd name="connsiteX5" fmla="*/ 4745884 w 5096966"/>
              <a:gd name="connsiteY5" fmla="*/ 4637137 h 5026559"/>
              <a:gd name="connsiteX6" fmla="*/ 203997 w 5096966"/>
              <a:gd name="connsiteY6" fmla="*/ 4533900 h 5026559"/>
              <a:gd name="connsiteX0" fmla="*/ 210953 w 5103922"/>
              <a:gd name="connsiteY0" fmla="*/ 4533900 h 5026559"/>
              <a:gd name="connsiteX1" fmla="*/ 876590 w 5103922"/>
              <a:gd name="connsiteY1" fmla="*/ 2589284 h 5026559"/>
              <a:gd name="connsiteX2" fmla="*/ 1638589 w 5103922"/>
              <a:gd name="connsiteY2" fmla="*/ 1655834 h 5026559"/>
              <a:gd name="connsiteX3" fmla="*/ 3057390 w 5103922"/>
              <a:gd name="connsiteY3" fmla="*/ 639713 h 5026559"/>
              <a:gd name="connsiteX4" fmla="*/ 4808452 w 5103922"/>
              <a:gd name="connsiteY4" fmla="*/ 0 h 5026559"/>
              <a:gd name="connsiteX5" fmla="*/ 4752840 w 5103922"/>
              <a:gd name="connsiteY5" fmla="*/ 4637137 h 5026559"/>
              <a:gd name="connsiteX6" fmla="*/ 210953 w 5103922"/>
              <a:gd name="connsiteY6" fmla="*/ 4533900 h 5026559"/>
              <a:gd name="connsiteX0" fmla="*/ 218976 w 5111945"/>
              <a:gd name="connsiteY0" fmla="*/ 4533900 h 5025714"/>
              <a:gd name="connsiteX1" fmla="*/ 846513 w 5111945"/>
              <a:gd name="connsiteY1" fmla="*/ 2608334 h 5025714"/>
              <a:gd name="connsiteX2" fmla="*/ 1646612 w 5111945"/>
              <a:gd name="connsiteY2" fmla="*/ 1655834 h 5025714"/>
              <a:gd name="connsiteX3" fmla="*/ 3065413 w 5111945"/>
              <a:gd name="connsiteY3" fmla="*/ 639713 h 5025714"/>
              <a:gd name="connsiteX4" fmla="*/ 4816475 w 5111945"/>
              <a:gd name="connsiteY4" fmla="*/ 0 h 5025714"/>
              <a:gd name="connsiteX5" fmla="*/ 4760863 w 5111945"/>
              <a:gd name="connsiteY5" fmla="*/ 4637137 h 5025714"/>
              <a:gd name="connsiteX6" fmla="*/ 218976 w 5111945"/>
              <a:gd name="connsiteY6" fmla="*/ 4533900 h 5025714"/>
              <a:gd name="connsiteX0" fmla="*/ 218976 w 5111945"/>
              <a:gd name="connsiteY0" fmla="*/ 4533900 h 5025714"/>
              <a:gd name="connsiteX1" fmla="*/ 846513 w 5111945"/>
              <a:gd name="connsiteY1" fmla="*/ 2608334 h 5025714"/>
              <a:gd name="connsiteX2" fmla="*/ 1646612 w 5111945"/>
              <a:gd name="connsiteY2" fmla="*/ 1655834 h 5025714"/>
              <a:gd name="connsiteX3" fmla="*/ 3065413 w 5111945"/>
              <a:gd name="connsiteY3" fmla="*/ 639713 h 5025714"/>
              <a:gd name="connsiteX4" fmla="*/ 4816475 w 5111945"/>
              <a:gd name="connsiteY4" fmla="*/ 0 h 5025714"/>
              <a:gd name="connsiteX5" fmla="*/ 4760863 w 5111945"/>
              <a:gd name="connsiteY5" fmla="*/ 4637137 h 5025714"/>
              <a:gd name="connsiteX6" fmla="*/ 218976 w 5111945"/>
              <a:gd name="connsiteY6" fmla="*/ 4533900 h 5025714"/>
              <a:gd name="connsiteX0" fmla="*/ 218976 w 5111945"/>
              <a:gd name="connsiteY0" fmla="*/ 4533900 h 5025714"/>
              <a:gd name="connsiteX1" fmla="*/ 846513 w 5111945"/>
              <a:gd name="connsiteY1" fmla="*/ 2608334 h 5025714"/>
              <a:gd name="connsiteX2" fmla="*/ 1646612 w 5111945"/>
              <a:gd name="connsiteY2" fmla="*/ 1655834 h 5025714"/>
              <a:gd name="connsiteX3" fmla="*/ 3065413 w 5111945"/>
              <a:gd name="connsiteY3" fmla="*/ 639713 h 5025714"/>
              <a:gd name="connsiteX4" fmla="*/ 4816475 w 5111945"/>
              <a:gd name="connsiteY4" fmla="*/ 0 h 5025714"/>
              <a:gd name="connsiteX5" fmla="*/ 4760863 w 5111945"/>
              <a:gd name="connsiteY5" fmla="*/ 4637137 h 5025714"/>
              <a:gd name="connsiteX6" fmla="*/ 218976 w 5111945"/>
              <a:gd name="connsiteY6" fmla="*/ 4533900 h 5025714"/>
              <a:gd name="connsiteX0" fmla="*/ 254356 w 5147325"/>
              <a:gd name="connsiteY0" fmla="*/ 4533900 h 5025714"/>
              <a:gd name="connsiteX1" fmla="*/ 881893 w 5147325"/>
              <a:gd name="connsiteY1" fmla="*/ 2608334 h 5025714"/>
              <a:gd name="connsiteX2" fmla="*/ 1681992 w 5147325"/>
              <a:gd name="connsiteY2" fmla="*/ 1655834 h 5025714"/>
              <a:gd name="connsiteX3" fmla="*/ 3100793 w 5147325"/>
              <a:gd name="connsiteY3" fmla="*/ 639713 h 5025714"/>
              <a:gd name="connsiteX4" fmla="*/ 4851855 w 5147325"/>
              <a:gd name="connsiteY4" fmla="*/ 0 h 5025714"/>
              <a:gd name="connsiteX5" fmla="*/ 4796243 w 5147325"/>
              <a:gd name="connsiteY5" fmla="*/ 4637137 h 5025714"/>
              <a:gd name="connsiteX6" fmla="*/ 254356 w 5147325"/>
              <a:gd name="connsiteY6" fmla="*/ 4533900 h 5025714"/>
              <a:gd name="connsiteX0" fmla="*/ 406094 w 5299063"/>
              <a:gd name="connsiteY0" fmla="*/ 4533900 h 5025714"/>
              <a:gd name="connsiteX1" fmla="*/ 290682 w 5299063"/>
              <a:gd name="connsiteY1" fmla="*/ 3694184 h 5025714"/>
              <a:gd name="connsiteX2" fmla="*/ 1033631 w 5299063"/>
              <a:gd name="connsiteY2" fmla="*/ 2608334 h 5025714"/>
              <a:gd name="connsiteX3" fmla="*/ 1833730 w 5299063"/>
              <a:gd name="connsiteY3" fmla="*/ 1655834 h 5025714"/>
              <a:gd name="connsiteX4" fmla="*/ 3252531 w 5299063"/>
              <a:gd name="connsiteY4" fmla="*/ 639713 h 5025714"/>
              <a:gd name="connsiteX5" fmla="*/ 5003593 w 5299063"/>
              <a:gd name="connsiteY5" fmla="*/ 0 h 5025714"/>
              <a:gd name="connsiteX6" fmla="*/ 4947981 w 5299063"/>
              <a:gd name="connsiteY6" fmla="*/ 4637137 h 5025714"/>
              <a:gd name="connsiteX7" fmla="*/ 406094 w 5299063"/>
              <a:gd name="connsiteY7" fmla="*/ 4533900 h 5025714"/>
              <a:gd name="connsiteX0" fmla="*/ 375568 w 5268537"/>
              <a:gd name="connsiteY0" fmla="*/ 4533900 h 4978323"/>
              <a:gd name="connsiteX1" fmla="*/ 336356 w 5268537"/>
              <a:gd name="connsiteY1" fmla="*/ 3770384 h 4978323"/>
              <a:gd name="connsiteX2" fmla="*/ 1003105 w 5268537"/>
              <a:gd name="connsiteY2" fmla="*/ 2608334 h 4978323"/>
              <a:gd name="connsiteX3" fmla="*/ 1803204 w 5268537"/>
              <a:gd name="connsiteY3" fmla="*/ 1655834 h 4978323"/>
              <a:gd name="connsiteX4" fmla="*/ 3222005 w 5268537"/>
              <a:gd name="connsiteY4" fmla="*/ 639713 h 4978323"/>
              <a:gd name="connsiteX5" fmla="*/ 4973067 w 5268537"/>
              <a:gd name="connsiteY5" fmla="*/ 0 h 4978323"/>
              <a:gd name="connsiteX6" fmla="*/ 4917455 w 5268537"/>
              <a:gd name="connsiteY6" fmla="*/ 4637137 h 4978323"/>
              <a:gd name="connsiteX7" fmla="*/ 375568 w 5268537"/>
              <a:gd name="connsiteY7" fmla="*/ 4533900 h 4978323"/>
              <a:gd name="connsiteX0" fmla="*/ 383054 w 5276023"/>
              <a:gd name="connsiteY0" fmla="*/ 4533900 h 4978323"/>
              <a:gd name="connsiteX1" fmla="*/ 343842 w 5276023"/>
              <a:gd name="connsiteY1" fmla="*/ 3770384 h 4978323"/>
              <a:gd name="connsiteX2" fmla="*/ 1010591 w 5276023"/>
              <a:gd name="connsiteY2" fmla="*/ 2608334 h 4978323"/>
              <a:gd name="connsiteX3" fmla="*/ 1810690 w 5276023"/>
              <a:gd name="connsiteY3" fmla="*/ 1655834 h 4978323"/>
              <a:gd name="connsiteX4" fmla="*/ 3229491 w 5276023"/>
              <a:gd name="connsiteY4" fmla="*/ 639713 h 4978323"/>
              <a:gd name="connsiteX5" fmla="*/ 4980553 w 5276023"/>
              <a:gd name="connsiteY5" fmla="*/ 0 h 4978323"/>
              <a:gd name="connsiteX6" fmla="*/ 4924941 w 5276023"/>
              <a:gd name="connsiteY6" fmla="*/ 4637137 h 4978323"/>
              <a:gd name="connsiteX7" fmla="*/ 383054 w 5276023"/>
              <a:gd name="connsiteY7" fmla="*/ 4533900 h 4978323"/>
              <a:gd name="connsiteX0" fmla="*/ 727469 w 4945278"/>
              <a:gd name="connsiteY0" fmla="*/ 4695825 h 5037936"/>
              <a:gd name="connsiteX1" fmla="*/ 59607 w 4945278"/>
              <a:gd name="connsiteY1" fmla="*/ 3770384 h 5037936"/>
              <a:gd name="connsiteX2" fmla="*/ 726356 w 4945278"/>
              <a:gd name="connsiteY2" fmla="*/ 2608334 h 5037936"/>
              <a:gd name="connsiteX3" fmla="*/ 1526455 w 4945278"/>
              <a:gd name="connsiteY3" fmla="*/ 1655834 h 5037936"/>
              <a:gd name="connsiteX4" fmla="*/ 2945256 w 4945278"/>
              <a:gd name="connsiteY4" fmla="*/ 639713 h 5037936"/>
              <a:gd name="connsiteX5" fmla="*/ 4696318 w 4945278"/>
              <a:gd name="connsiteY5" fmla="*/ 0 h 5037936"/>
              <a:gd name="connsiteX6" fmla="*/ 4640706 w 4945278"/>
              <a:gd name="connsiteY6" fmla="*/ 4637137 h 5037936"/>
              <a:gd name="connsiteX7" fmla="*/ 727469 w 4945278"/>
              <a:gd name="connsiteY7" fmla="*/ 4695825 h 5037936"/>
              <a:gd name="connsiteX0" fmla="*/ 932051 w 5149860"/>
              <a:gd name="connsiteY0" fmla="*/ 4695825 h 5013746"/>
              <a:gd name="connsiteX1" fmla="*/ 35589 w 5149860"/>
              <a:gd name="connsiteY1" fmla="*/ 4322834 h 5013746"/>
              <a:gd name="connsiteX2" fmla="*/ 930938 w 5149860"/>
              <a:gd name="connsiteY2" fmla="*/ 2608334 h 5013746"/>
              <a:gd name="connsiteX3" fmla="*/ 1731037 w 5149860"/>
              <a:gd name="connsiteY3" fmla="*/ 1655834 h 5013746"/>
              <a:gd name="connsiteX4" fmla="*/ 3149838 w 5149860"/>
              <a:gd name="connsiteY4" fmla="*/ 639713 h 5013746"/>
              <a:gd name="connsiteX5" fmla="*/ 4900900 w 5149860"/>
              <a:gd name="connsiteY5" fmla="*/ 0 h 5013746"/>
              <a:gd name="connsiteX6" fmla="*/ 4845288 w 5149860"/>
              <a:gd name="connsiteY6" fmla="*/ 4637137 h 5013746"/>
              <a:gd name="connsiteX7" fmla="*/ 932051 w 5149860"/>
              <a:gd name="connsiteY7" fmla="*/ 4695825 h 5013746"/>
              <a:gd name="connsiteX0" fmla="*/ 932051 w 5149860"/>
              <a:gd name="connsiteY0" fmla="*/ 4695825 h 5013746"/>
              <a:gd name="connsiteX1" fmla="*/ 35589 w 5149860"/>
              <a:gd name="connsiteY1" fmla="*/ 4322834 h 5013746"/>
              <a:gd name="connsiteX2" fmla="*/ 930938 w 5149860"/>
              <a:gd name="connsiteY2" fmla="*/ 2608334 h 5013746"/>
              <a:gd name="connsiteX3" fmla="*/ 1731037 w 5149860"/>
              <a:gd name="connsiteY3" fmla="*/ 1655834 h 5013746"/>
              <a:gd name="connsiteX4" fmla="*/ 3149838 w 5149860"/>
              <a:gd name="connsiteY4" fmla="*/ 639713 h 5013746"/>
              <a:gd name="connsiteX5" fmla="*/ 4900900 w 5149860"/>
              <a:gd name="connsiteY5" fmla="*/ 0 h 5013746"/>
              <a:gd name="connsiteX6" fmla="*/ 4845288 w 5149860"/>
              <a:gd name="connsiteY6" fmla="*/ 4637137 h 5013746"/>
              <a:gd name="connsiteX7" fmla="*/ 932051 w 5149860"/>
              <a:gd name="connsiteY7" fmla="*/ 4695825 h 5013746"/>
              <a:gd name="connsiteX0" fmla="*/ 932051 w 5149860"/>
              <a:gd name="connsiteY0" fmla="*/ 4695825 h 5013746"/>
              <a:gd name="connsiteX1" fmla="*/ 35589 w 5149860"/>
              <a:gd name="connsiteY1" fmla="*/ 4322834 h 5013746"/>
              <a:gd name="connsiteX2" fmla="*/ 930938 w 5149860"/>
              <a:gd name="connsiteY2" fmla="*/ 2608334 h 5013746"/>
              <a:gd name="connsiteX3" fmla="*/ 1731037 w 5149860"/>
              <a:gd name="connsiteY3" fmla="*/ 1655834 h 5013746"/>
              <a:gd name="connsiteX4" fmla="*/ 3149838 w 5149860"/>
              <a:gd name="connsiteY4" fmla="*/ 639713 h 5013746"/>
              <a:gd name="connsiteX5" fmla="*/ 4900900 w 5149860"/>
              <a:gd name="connsiteY5" fmla="*/ 0 h 5013746"/>
              <a:gd name="connsiteX6" fmla="*/ 4845288 w 5149860"/>
              <a:gd name="connsiteY6" fmla="*/ 4637137 h 5013746"/>
              <a:gd name="connsiteX7" fmla="*/ 932051 w 5149860"/>
              <a:gd name="connsiteY7" fmla="*/ 4695825 h 5013746"/>
              <a:gd name="connsiteX0" fmla="*/ 925351 w 5143160"/>
              <a:gd name="connsiteY0" fmla="*/ 4695825 h 5013746"/>
              <a:gd name="connsiteX1" fmla="*/ 28889 w 5143160"/>
              <a:gd name="connsiteY1" fmla="*/ 4322834 h 5013746"/>
              <a:gd name="connsiteX2" fmla="*/ 924238 w 5143160"/>
              <a:gd name="connsiteY2" fmla="*/ 2608334 h 5013746"/>
              <a:gd name="connsiteX3" fmla="*/ 1724337 w 5143160"/>
              <a:gd name="connsiteY3" fmla="*/ 1655834 h 5013746"/>
              <a:gd name="connsiteX4" fmla="*/ 3143138 w 5143160"/>
              <a:gd name="connsiteY4" fmla="*/ 639713 h 5013746"/>
              <a:gd name="connsiteX5" fmla="*/ 4894200 w 5143160"/>
              <a:gd name="connsiteY5" fmla="*/ 0 h 5013746"/>
              <a:gd name="connsiteX6" fmla="*/ 4838588 w 5143160"/>
              <a:gd name="connsiteY6" fmla="*/ 4637137 h 5013746"/>
              <a:gd name="connsiteX7" fmla="*/ 925351 w 5143160"/>
              <a:gd name="connsiteY7" fmla="*/ 4695825 h 5013746"/>
              <a:gd name="connsiteX0" fmla="*/ 1096950 w 5120398"/>
              <a:gd name="connsiteY0" fmla="*/ 4467225 h 4938681"/>
              <a:gd name="connsiteX1" fmla="*/ 19513 w 5120398"/>
              <a:gd name="connsiteY1" fmla="*/ 4322834 h 4938681"/>
              <a:gd name="connsiteX2" fmla="*/ 914862 w 5120398"/>
              <a:gd name="connsiteY2" fmla="*/ 2608334 h 4938681"/>
              <a:gd name="connsiteX3" fmla="*/ 1714961 w 5120398"/>
              <a:gd name="connsiteY3" fmla="*/ 1655834 h 4938681"/>
              <a:gd name="connsiteX4" fmla="*/ 3133762 w 5120398"/>
              <a:gd name="connsiteY4" fmla="*/ 639713 h 4938681"/>
              <a:gd name="connsiteX5" fmla="*/ 4884824 w 5120398"/>
              <a:gd name="connsiteY5" fmla="*/ 0 h 4938681"/>
              <a:gd name="connsiteX6" fmla="*/ 4829212 w 5120398"/>
              <a:gd name="connsiteY6" fmla="*/ 4637137 h 4938681"/>
              <a:gd name="connsiteX7" fmla="*/ 1096950 w 5120398"/>
              <a:gd name="connsiteY7" fmla="*/ 4467225 h 4938681"/>
              <a:gd name="connsiteX0" fmla="*/ 1100826 w 5124274"/>
              <a:gd name="connsiteY0" fmla="*/ 4467225 h 4924886"/>
              <a:gd name="connsiteX1" fmla="*/ 23389 w 5124274"/>
              <a:gd name="connsiteY1" fmla="*/ 4322834 h 4924886"/>
              <a:gd name="connsiteX2" fmla="*/ 918738 w 5124274"/>
              <a:gd name="connsiteY2" fmla="*/ 2608334 h 4924886"/>
              <a:gd name="connsiteX3" fmla="*/ 1718837 w 5124274"/>
              <a:gd name="connsiteY3" fmla="*/ 1655834 h 4924886"/>
              <a:gd name="connsiteX4" fmla="*/ 3137638 w 5124274"/>
              <a:gd name="connsiteY4" fmla="*/ 639713 h 4924886"/>
              <a:gd name="connsiteX5" fmla="*/ 4888700 w 5124274"/>
              <a:gd name="connsiteY5" fmla="*/ 0 h 4924886"/>
              <a:gd name="connsiteX6" fmla="*/ 4833088 w 5124274"/>
              <a:gd name="connsiteY6" fmla="*/ 4637137 h 4924886"/>
              <a:gd name="connsiteX7" fmla="*/ 1100826 w 5124274"/>
              <a:gd name="connsiteY7" fmla="*/ 4467225 h 4924886"/>
              <a:gd name="connsiteX0" fmla="*/ 1102756 w 5126204"/>
              <a:gd name="connsiteY0" fmla="*/ 4467225 h 4929938"/>
              <a:gd name="connsiteX1" fmla="*/ 25319 w 5126204"/>
              <a:gd name="connsiteY1" fmla="*/ 4322834 h 4929938"/>
              <a:gd name="connsiteX2" fmla="*/ 920668 w 5126204"/>
              <a:gd name="connsiteY2" fmla="*/ 2608334 h 4929938"/>
              <a:gd name="connsiteX3" fmla="*/ 1720767 w 5126204"/>
              <a:gd name="connsiteY3" fmla="*/ 1655834 h 4929938"/>
              <a:gd name="connsiteX4" fmla="*/ 3139568 w 5126204"/>
              <a:gd name="connsiteY4" fmla="*/ 639713 h 4929938"/>
              <a:gd name="connsiteX5" fmla="*/ 4890630 w 5126204"/>
              <a:gd name="connsiteY5" fmla="*/ 0 h 4929938"/>
              <a:gd name="connsiteX6" fmla="*/ 4835018 w 5126204"/>
              <a:gd name="connsiteY6" fmla="*/ 4637137 h 4929938"/>
              <a:gd name="connsiteX7" fmla="*/ 1102756 w 5126204"/>
              <a:gd name="connsiteY7" fmla="*/ 4467225 h 4929938"/>
              <a:gd name="connsiteX0" fmla="*/ 1102756 w 5333455"/>
              <a:gd name="connsiteY0" fmla="*/ 4467225 h 4637380"/>
              <a:gd name="connsiteX1" fmla="*/ 25319 w 5333455"/>
              <a:gd name="connsiteY1" fmla="*/ 4322834 h 4637380"/>
              <a:gd name="connsiteX2" fmla="*/ 920668 w 5333455"/>
              <a:gd name="connsiteY2" fmla="*/ 2608334 h 4637380"/>
              <a:gd name="connsiteX3" fmla="*/ 1720767 w 5333455"/>
              <a:gd name="connsiteY3" fmla="*/ 1655834 h 4637380"/>
              <a:gd name="connsiteX4" fmla="*/ 3139568 w 5333455"/>
              <a:gd name="connsiteY4" fmla="*/ 639713 h 4637380"/>
              <a:gd name="connsiteX5" fmla="*/ 4890630 w 5333455"/>
              <a:gd name="connsiteY5" fmla="*/ 0 h 4637380"/>
              <a:gd name="connsiteX6" fmla="*/ 4835018 w 5333455"/>
              <a:gd name="connsiteY6" fmla="*/ 4637137 h 4637380"/>
              <a:gd name="connsiteX7" fmla="*/ 1102756 w 5333455"/>
              <a:gd name="connsiteY7" fmla="*/ 4467225 h 4637380"/>
              <a:gd name="connsiteX0" fmla="*/ 1097117 w 5348768"/>
              <a:gd name="connsiteY0" fmla="*/ 4467225 h 4532611"/>
              <a:gd name="connsiteX1" fmla="*/ 19680 w 5348768"/>
              <a:gd name="connsiteY1" fmla="*/ 4322834 h 4532611"/>
              <a:gd name="connsiteX2" fmla="*/ 915029 w 5348768"/>
              <a:gd name="connsiteY2" fmla="*/ 2608334 h 4532611"/>
              <a:gd name="connsiteX3" fmla="*/ 1715128 w 5348768"/>
              <a:gd name="connsiteY3" fmla="*/ 1655834 h 4532611"/>
              <a:gd name="connsiteX4" fmla="*/ 3133929 w 5348768"/>
              <a:gd name="connsiteY4" fmla="*/ 639713 h 4532611"/>
              <a:gd name="connsiteX5" fmla="*/ 4884991 w 5348768"/>
              <a:gd name="connsiteY5" fmla="*/ 0 h 4532611"/>
              <a:gd name="connsiteX6" fmla="*/ 4857954 w 5348768"/>
              <a:gd name="connsiteY6" fmla="*/ 4532362 h 4532611"/>
              <a:gd name="connsiteX7" fmla="*/ 1097117 w 5348768"/>
              <a:gd name="connsiteY7" fmla="*/ 4467225 h 4532611"/>
              <a:gd name="connsiteX0" fmla="*/ 1097117 w 5355144"/>
              <a:gd name="connsiteY0" fmla="*/ 4565516 h 4630653"/>
              <a:gd name="connsiteX1" fmla="*/ 19680 w 5355144"/>
              <a:gd name="connsiteY1" fmla="*/ 4421125 h 4630653"/>
              <a:gd name="connsiteX2" fmla="*/ 915029 w 5355144"/>
              <a:gd name="connsiteY2" fmla="*/ 2706625 h 4630653"/>
              <a:gd name="connsiteX3" fmla="*/ 1715128 w 5355144"/>
              <a:gd name="connsiteY3" fmla="*/ 1754125 h 4630653"/>
              <a:gd name="connsiteX4" fmla="*/ 3133929 w 5355144"/>
              <a:gd name="connsiteY4" fmla="*/ 738004 h 4630653"/>
              <a:gd name="connsiteX5" fmla="*/ 4884991 w 5355144"/>
              <a:gd name="connsiteY5" fmla="*/ 98291 h 4630653"/>
              <a:gd name="connsiteX6" fmla="*/ 5315578 w 5355144"/>
              <a:gd name="connsiteY6" fmla="*/ 2897127 h 4630653"/>
              <a:gd name="connsiteX7" fmla="*/ 4857954 w 5355144"/>
              <a:gd name="connsiteY7" fmla="*/ 4630653 h 4630653"/>
              <a:gd name="connsiteX8" fmla="*/ 1097117 w 5355144"/>
              <a:gd name="connsiteY8" fmla="*/ 4565516 h 4630653"/>
              <a:gd name="connsiteX0" fmla="*/ 1097117 w 5123363"/>
              <a:gd name="connsiteY0" fmla="*/ 4565516 h 4745138"/>
              <a:gd name="connsiteX1" fmla="*/ 19680 w 5123363"/>
              <a:gd name="connsiteY1" fmla="*/ 4421125 h 4745138"/>
              <a:gd name="connsiteX2" fmla="*/ 915029 w 5123363"/>
              <a:gd name="connsiteY2" fmla="*/ 2706625 h 4745138"/>
              <a:gd name="connsiteX3" fmla="*/ 1715128 w 5123363"/>
              <a:gd name="connsiteY3" fmla="*/ 1754125 h 4745138"/>
              <a:gd name="connsiteX4" fmla="*/ 3133929 w 5123363"/>
              <a:gd name="connsiteY4" fmla="*/ 738004 h 4745138"/>
              <a:gd name="connsiteX5" fmla="*/ 4884991 w 5123363"/>
              <a:gd name="connsiteY5" fmla="*/ 98291 h 4745138"/>
              <a:gd name="connsiteX6" fmla="*/ 4820278 w 5123363"/>
              <a:gd name="connsiteY6" fmla="*/ 2906652 h 4745138"/>
              <a:gd name="connsiteX7" fmla="*/ 4857954 w 5123363"/>
              <a:gd name="connsiteY7" fmla="*/ 4630653 h 4745138"/>
              <a:gd name="connsiteX8" fmla="*/ 1097117 w 5123363"/>
              <a:gd name="connsiteY8" fmla="*/ 4565516 h 4745138"/>
              <a:gd name="connsiteX0" fmla="*/ 1097117 w 5032215"/>
              <a:gd name="connsiteY0" fmla="*/ 4565516 h 4985969"/>
              <a:gd name="connsiteX1" fmla="*/ 19680 w 5032215"/>
              <a:gd name="connsiteY1" fmla="*/ 4421125 h 4985969"/>
              <a:gd name="connsiteX2" fmla="*/ 915029 w 5032215"/>
              <a:gd name="connsiteY2" fmla="*/ 2706625 h 4985969"/>
              <a:gd name="connsiteX3" fmla="*/ 1715128 w 5032215"/>
              <a:gd name="connsiteY3" fmla="*/ 1754125 h 4985969"/>
              <a:gd name="connsiteX4" fmla="*/ 3133929 w 5032215"/>
              <a:gd name="connsiteY4" fmla="*/ 738004 h 4985969"/>
              <a:gd name="connsiteX5" fmla="*/ 4884991 w 5032215"/>
              <a:gd name="connsiteY5" fmla="*/ 98291 h 4985969"/>
              <a:gd name="connsiteX6" fmla="*/ 4820278 w 5032215"/>
              <a:gd name="connsiteY6" fmla="*/ 2906652 h 4985969"/>
              <a:gd name="connsiteX7" fmla="*/ 4857954 w 5032215"/>
              <a:gd name="connsiteY7" fmla="*/ 4630653 h 4985969"/>
              <a:gd name="connsiteX8" fmla="*/ 1097117 w 5032215"/>
              <a:gd name="connsiteY8" fmla="*/ 4565516 h 4985969"/>
              <a:gd name="connsiteX0" fmla="*/ 1097117 w 5055975"/>
              <a:gd name="connsiteY0" fmla="*/ 4474935 h 4895388"/>
              <a:gd name="connsiteX1" fmla="*/ 19680 w 5055975"/>
              <a:gd name="connsiteY1" fmla="*/ 4330544 h 4895388"/>
              <a:gd name="connsiteX2" fmla="*/ 915029 w 5055975"/>
              <a:gd name="connsiteY2" fmla="*/ 2616044 h 4895388"/>
              <a:gd name="connsiteX3" fmla="*/ 1715128 w 5055975"/>
              <a:gd name="connsiteY3" fmla="*/ 1663544 h 4895388"/>
              <a:gd name="connsiteX4" fmla="*/ 3133929 w 5055975"/>
              <a:gd name="connsiteY4" fmla="*/ 647423 h 4895388"/>
              <a:gd name="connsiteX5" fmla="*/ 4884991 w 5055975"/>
              <a:gd name="connsiteY5" fmla="*/ 7710 h 4895388"/>
              <a:gd name="connsiteX6" fmla="*/ 4982204 w 5055975"/>
              <a:gd name="connsiteY6" fmla="*/ 1072996 h 4895388"/>
              <a:gd name="connsiteX7" fmla="*/ 4820278 w 5055975"/>
              <a:gd name="connsiteY7" fmla="*/ 2816071 h 4895388"/>
              <a:gd name="connsiteX8" fmla="*/ 4857954 w 5055975"/>
              <a:gd name="connsiteY8" fmla="*/ 4540072 h 4895388"/>
              <a:gd name="connsiteX9" fmla="*/ 1097117 w 5055975"/>
              <a:gd name="connsiteY9" fmla="*/ 4474935 h 4895388"/>
              <a:gd name="connsiteX0" fmla="*/ 1097117 w 5008908"/>
              <a:gd name="connsiteY0" fmla="*/ 4474935 h 4895388"/>
              <a:gd name="connsiteX1" fmla="*/ 19680 w 5008908"/>
              <a:gd name="connsiteY1" fmla="*/ 4330544 h 4895388"/>
              <a:gd name="connsiteX2" fmla="*/ 915029 w 5008908"/>
              <a:gd name="connsiteY2" fmla="*/ 2616044 h 4895388"/>
              <a:gd name="connsiteX3" fmla="*/ 1715128 w 5008908"/>
              <a:gd name="connsiteY3" fmla="*/ 1663544 h 4895388"/>
              <a:gd name="connsiteX4" fmla="*/ 3133929 w 5008908"/>
              <a:gd name="connsiteY4" fmla="*/ 647423 h 4895388"/>
              <a:gd name="connsiteX5" fmla="*/ 4884991 w 5008908"/>
              <a:gd name="connsiteY5" fmla="*/ 7710 h 4895388"/>
              <a:gd name="connsiteX6" fmla="*/ 4820279 w 5008908"/>
              <a:gd name="connsiteY6" fmla="*/ 1111096 h 4895388"/>
              <a:gd name="connsiteX7" fmla="*/ 4820278 w 5008908"/>
              <a:gd name="connsiteY7" fmla="*/ 2816071 h 4895388"/>
              <a:gd name="connsiteX8" fmla="*/ 4857954 w 5008908"/>
              <a:gd name="connsiteY8" fmla="*/ 4540072 h 4895388"/>
              <a:gd name="connsiteX9" fmla="*/ 1097117 w 5008908"/>
              <a:gd name="connsiteY9" fmla="*/ 4474935 h 4895388"/>
              <a:gd name="connsiteX0" fmla="*/ 1097117 w 4858032"/>
              <a:gd name="connsiteY0" fmla="*/ 4578551 h 4999004"/>
              <a:gd name="connsiteX1" fmla="*/ 19680 w 4858032"/>
              <a:gd name="connsiteY1" fmla="*/ 4434160 h 4999004"/>
              <a:gd name="connsiteX2" fmla="*/ 915029 w 4858032"/>
              <a:gd name="connsiteY2" fmla="*/ 2719660 h 4999004"/>
              <a:gd name="connsiteX3" fmla="*/ 1715128 w 4858032"/>
              <a:gd name="connsiteY3" fmla="*/ 1767160 h 4999004"/>
              <a:gd name="connsiteX4" fmla="*/ 3133929 w 4858032"/>
              <a:gd name="connsiteY4" fmla="*/ 751039 h 4999004"/>
              <a:gd name="connsiteX5" fmla="*/ 4637341 w 4858032"/>
              <a:gd name="connsiteY5" fmla="*/ 6551 h 4999004"/>
              <a:gd name="connsiteX6" fmla="*/ 4820279 w 4858032"/>
              <a:gd name="connsiteY6" fmla="*/ 1214712 h 4999004"/>
              <a:gd name="connsiteX7" fmla="*/ 4820278 w 4858032"/>
              <a:gd name="connsiteY7" fmla="*/ 2919687 h 4999004"/>
              <a:gd name="connsiteX8" fmla="*/ 4857954 w 4858032"/>
              <a:gd name="connsiteY8" fmla="*/ 4643688 h 4999004"/>
              <a:gd name="connsiteX9" fmla="*/ 1097117 w 4858032"/>
              <a:gd name="connsiteY9" fmla="*/ 4578551 h 4999004"/>
              <a:gd name="connsiteX0" fmla="*/ 1097117 w 4944445"/>
              <a:gd name="connsiteY0" fmla="*/ 4437363 h 4857816"/>
              <a:gd name="connsiteX1" fmla="*/ 19680 w 4944445"/>
              <a:gd name="connsiteY1" fmla="*/ 4292972 h 4857816"/>
              <a:gd name="connsiteX2" fmla="*/ 915029 w 4944445"/>
              <a:gd name="connsiteY2" fmla="*/ 2578472 h 4857816"/>
              <a:gd name="connsiteX3" fmla="*/ 1715128 w 4944445"/>
              <a:gd name="connsiteY3" fmla="*/ 1625972 h 4857816"/>
              <a:gd name="connsiteX4" fmla="*/ 3133929 w 4944445"/>
              <a:gd name="connsiteY4" fmla="*/ 609851 h 4857816"/>
              <a:gd name="connsiteX5" fmla="*/ 4799266 w 4944445"/>
              <a:gd name="connsiteY5" fmla="*/ 8238 h 4857816"/>
              <a:gd name="connsiteX6" fmla="*/ 4820279 w 4944445"/>
              <a:gd name="connsiteY6" fmla="*/ 1073524 h 4857816"/>
              <a:gd name="connsiteX7" fmla="*/ 4820278 w 4944445"/>
              <a:gd name="connsiteY7" fmla="*/ 2778499 h 4857816"/>
              <a:gd name="connsiteX8" fmla="*/ 4857954 w 4944445"/>
              <a:gd name="connsiteY8" fmla="*/ 4502500 h 4857816"/>
              <a:gd name="connsiteX9" fmla="*/ 1097117 w 4944445"/>
              <a:gd name="connsiteY9" fmla="*/ 4437363 h 4857816"/>
              <a:gd name="connsiteX0" fmla="*/ 1097117 w 4858032"/>
              <a:gd name="connsiteY0" fmla="*/ 4437363 h 4857816"/>
              <a:gd name="connsiteX1" fmla="*/ 19680 w 4858032"/>
              <a:gd name="connsiteY1" fmla="*/ 4292972 h 4857816"/>
              <a:gd name="connsiteX2" fmla="*/ 915029 w 4858032"/>
              <a:gd name="connsiteY2" fmla="*/ 2578472 h 4857816"/>
              <a:gd name="connsiteX3" fmla="*/ 1715128 w 4858032"/>
              <a:gd name="connsiteY3" fmla="*/ 1625972 h 4857816"/>
              <a:gd name="connsiteX4" fmla="*/ 3133929 w 4858032"/>
              <a:gd name="connsiteY4" fmla="*/ 609851 h 4857816"/>
              <a:gd name="connsiteX5" fmla="*/ 4799266 w 4858032"/>
              <a:gd name="connsiteY5" fmla="*/ 8238 h 4857816"/>
              <a:gd name="connsiteX6" fmla="*/ 4820279 w 4858032"/>
              <a:gd name="connsiteY6" fmla="*/ 1073524 h 4857816"/>
              <a:gd name="connsiteX7" fmla="*/ 4820278 w 4858032"/>
              <a:gd name="connsiteY7" fmla="*/ 2778499 h 4857816"/>
              <a:gd name="connsiteX8" fmla="*/ 4857954 w 4858032"/>
              <a:gd name="connsiteY8" fmla="*/ 4502500 h 4857816"/>
              <a:gd name="connsiteX9" fmla="*/ 1097117 w 4858032"/>
              <a:gd name="connsiteY9" fmla="*/ 4437363 h 4857816"/>
              <a:gd name="connsiteX0" fmla="*/ 1097117 w 4858032"/>
              <a:gd name="connsiteY0" fmla="*/ 4437363 h 4857816"/>
              <a:gd name="connsiteX1" fmla="*/ 19680 w 4858032"/>
              <a:gd name="connsiteY1" fmla="*/ 4292972 h 4857816"/>
              <a:gd name="connsiteX2" fmla="*/ 915029 w 4858032"/>
              <a:gd name="connsiteY2" fmla="*/ 2578472 h 4857816"/>
              <a:gd name="connsiteX3" fmla="*/ 1715128 w 4858032"/>
              <a:gd name="connsiteY3" fmla="*/ 1625972 h 4857816"/>
              <a:gd name="connsiteX4" fmla="*/ 3133929 w 4858032"/>
              <a:gd name="connsiteY4" fmla="*/ 609851 h 4857816"/>
              <a:gd name="connsiteX5" fmla="*/ 4818316 w 4858032"/>
              <a:gd name="connsiteY5" fmla="*/ 8238 h 4857816"/>
              <a:gd name="connsiteX6" fmla="*/ 4820279 w 4858032"/>
              <a:gd name="connsiteY6" fmla="*/ 1073524 h 4857816"/>
              <a:gd name="connsiteX7" fmla="*/ 4820278 w 4858032"/>
              <a:gd name="connsiteY7" fmla="*/ 2778499 h 4857816"/>
              <a:gd name="connsiteX8" fmla="*/ 4857954 w 4858032"/>
              <a:gd name="connsiteY8" fmla="*/ 4502500 h 4857816"/>
              <a:gd name="connsiteX9" fmla="*/ 1097117 w 4858032"/>
              <a:gd name="connsiteY9" fmla="*/ 4437363 h 4857816"/>
              <a:gd name="connsiteX0" fmla="*/ 1097117 w 4858032"/>
              <a:gd name="connsiteY0" fmla="*/ 4437363 h 4857816"/>
              <a:gd name="connsiteX1" fmla="*/ 19680 w 4858032"/>
              <a:gd name="connsiteY1" fmla="*/ 4292972 h 4857816"/>
              <a:gd name="connsiteX2" fmla="*/ 915029 w 4858032"/>
              <a:gd name="connsiteY2" fmla="*/ 2578472 h 4857816"/>
              <a:gd name="connsiteX3" fmla="*/ 1715128 w 4858032"/>
              <a:gd name="connsiteY3" fmla="*/ 1625972 h 4857816"/>
              <a:gd name="connsiteX4" fmla="*/ 3133929 w 4858032"/>
              <a:gd name="connsiteY4" fmla="*/ 609851 h 4857816"/>
              <a:gd name="connsiteX5" fmla="*/ 4818316 w 4858032"/>
              <a:gd name="connsiteY5" fmla="*/ 8238 h 4857816"/>
              <a:gd name="connsiteX6" fmla="*/ 4820279 w 4858032"/>
              <a:gd name="connsiteY6" fmla="*/ 1073524 h 4857816"/>
              <a:gd name="connsiteX7" fmla="*/ 4820278 w 4858032"/>
              <a:gd name="connsiteY7" fmla="*/ 2778499 h 4857816"/>
              <a:gd name="connsiteX8" fmla="*/ 4857954 w 4858032"/>
              <a:gd name="connsiteY8" fmla="*/ 4502500 h 4857816"/>
              <a:gd name="connsiteX9" fmla="*/ 1097117 w 4858032"/>
              <a:gd name="connsiteY9" fmla="*/ 4437363 h 4857816"/>
              <a:gd name="connsiteX0" fmla="*/ 1097117 w 4858032"/>
              <a:gd name="connsiteY0" fmla="*/ 4429125 h 4849578"/>
              <a:gd name="connsiteX1" fmla="*/ 19680 w 4858032"/>
              <a:gd name="connsiteY1" fmla="*/ 4284734 h 4849578"/>
              <a:gd name="connsiteX2" fmla="*/ 915029 w 4858032"/>
              <a:gd name="connsiteY2" fmla="*/ 2570234 h 4849578"/>
              <a:gd name="connsiteX3" fmla="*/ 1715128 w 4858032"/>
              <a:gd name="connsiteY3" fmla="*/ 1617734 h 4849578"/>
              <a:gd name="connsiteX4" fmla="*/ 3133929 w 4858032"/>
              <a:gd name="connsiteY4" fmla="*/ 601613 h 4849578"/>
              <a:gd name="connsiteX5" fmla="*/ 4818316 w 4858032"/>
              <a:gd name="connsiteY5" fmla="*/ 0 h 4849578"/>
              <a:gd name="connsiteX6" fmla="*/ 4820279 w 4858032"/>
              <a:gd name="connsiteY6" fmla="*/ 1065286 h 4849578"/>
              <a:gd name="connsiteX7" fmla="*/ 4820278 w 4858032"/>
              <a:gd name="connsiteY7" fmla="*/ 2770261 h 4849578"/>
              <a:gd name="connsiteX8" fmla="*/ 4857954 w 4858032"/>
              <a:gd name="connsiteY8" fmla="*/ 4494262 h 4849578"/>
              <a:gd name="connsiteX9" fmla="*/ 1097117 w 4858032"/>
              <a:gd name="connsiteY9" fmla="*/ 4429125 h 4849578"/>
              <a:gd name="connsiteX0" fmla="*/ 1097117 w 4858032"/>
              <a:gd name="connsiteY0" fmla="*/ 4429125 h 4849578"/>
              <a:gd name="connsiteX1" fmla="*/ 19680 w 4858032"/>
              <a:gd name="connsiteY1" fmla="*/ 4284734 h 4849578"/>
              <a:gd name="connsiteX2" fmla="*/ 915029 w 4858032"/>
              <a:gd name="connsiteY2" fmla="*/ 2570234 h 4849578"/>
              <a:gd name="connsiteX3" fmla="*/ 1715128 w 4858032"/>
              <a:gd name="connsiteY3" fmla="*/ 1617734 h 4849578"/>
              <a:gd name="connsiteX4" fmla="*/ 3133929 w 4858032"/>
              <a:gd name="connsiteY4" fmla="*/ 601613 h 4849578"/>
              <a:gd name="connsiteX5" fmla="*/ 4818316 w 4858032"/>
              <a:gd name="connsiteY5" fmla="*/ 0 h 4849578"/>
              <a:gd name="connsiteX6" fmla="*/ 4820279 w 4858032"/>
              <a:gd name="connsiteY6" fmla="*/ 1065286 h 4849578"/>
              <a:gd name="connsiteX7" fmla="*/ 4820278 w 4858032"/>
              <a:gd name="connsiteY7" fmla="*/ 2770261 h 4849578"/>
              <a:gd name="connsiteX8" fmla="*/ 4857954 w 4858032"/>
              <a:gd name="connsiteY8" fmla="*/ 4494262 h 4849578"/>
              <a:gd name="connsiteX9" fmla="*/ 1097117 w 4858032"/>
              <a:gd name="connsiteY9" fmla="*/ 4429125 h 4849578"/>
              <a:gd name="connsiteX0" fmla="*/ 1097117 w 4858032"/>
              <a:gd name="connsiteY0" fmla="*/ 4429125 h 4849578"/>
              <a:gd name="connsiteX1" fmla="*/ 19680 w 4858032"/>
              <a:gd name="connsiteY1" fmla="*/ 4284734 h 4849578"/>
              <a:gd name="connsiteX2" fmla="*/ 734054 w 4858032"/>
              <a:gd name="connsiteY2" fmla="*/ 2551184 h 4849578"/>
              <a:gd name="connsiteX3" fmla="*/ 1715128 w 4858032"/>
              <a:gd name="connsiteY3" fmla="*/ 1617734 h 4849578"/>
              <a:gd name="connsiteX4" fmla="*/ 3133929 w 4858032"/>
              <a:gd name="connsiteY4" fmla="*/ 601613 h 4849578"/>
              <a:gd name="connsiteX5" fmla="*/ 4818316 w 4858032"/>
              <a:gd name="connsiteY5" fmla="*/ 0 h 4849578"/>
              <a:gd name="connsiteX6" fmla="*/ 4820279 w 4858032"/>
              <a:gd name="connsiteY6" fmla="*/ 1065286 h 4849578"/>
              <a:gd name="connsiteX7" fmla="*/ 4820278 w 4858032"/>
              <a:gd name="connsiteY7" fmla="*/ 2770261 h 4849578"/>
              <a:gd name="connsiteX8" fmla="*/ 4857954 w 4858032"/>
              <a:gd name="connsiteY8" fmla="*/ 4494262 h 4849578"/>
              <a:gd name="connsiteX9" fmla="*/ 1097117 w 4858032"/>
              <a:gd name="connsiteY9" fmla="*/ 4429125 h 4849578"/>
              <a:gd name="connsiteX0" fmla="*/ 1097117 w 4858032"/>
              <a:gd name="connsiteY0" fmla="*/ 4429125 h 4849578"/>
              <a:gd name="connsiteX1" fmla="*/ 19680 w 4858032"/>
              <a:gd name="connsiteY1" fmla="*/ 4284734 h 4849578"/>
              <a:gd name="connsiteX2" fmla="*/ 876929 w 4858032"/>
              <a:gd name="connsiteY2" fmla="*/ 2598809 h 4849578"/>
              <a:gd name="connsiteX3" fmla="*/ 1715128 w 4858032"/>
              <a:gd name="connsiteY3" fmla="*/ 1617734 h 4849578"/>
              <a:gd name="connsiteX4" fmla="*/ 3133929 w 4858032"/>
              <a:gd name="connsiteY4" fmla="*/ 601613 h 4849578"/>
              <a:gd name="connsiteX5" fmla="*/ 4818316 w 4858032"/>
              <a:gd name="connsiteY5" fmla="*/ 0 h 4849578"/>
              <a:gd name="connsiteX6" fmla="*/ 4820279 w 4858032"/>
              <a:gd name="connsiteY6" fmla="*/ 1065286 h 4849578"/>
              <a:gd name="connsiteX7" fmla="*/ 4820278 w 4858032"/>
              <a:gd name="connsiteY7" fmla="*/ 2770261 h 4849578"/>
              <a:gd name="connsiteX8" fmla="*/ 4857954 w 4858032"/>
              <a:gd name="connsiteY8" fmla="*/ 4494262 h 4849578"/>
              <a:gd name="connsiteX9" fmla="*/ 1097117 w 4858032"/>
              <a:gd name="connsiteY9" fmla="*/ 4429125 h 4849578"/>
              <a:gd name="connsiteX0" fmla="*/ 1097117 w 4857954"/>
              <a:gd name="connsiteY0" fmla="*/ 4429125 h 4494262"/>
              <a:gd name="connsiteX1" fmla="*/ 19680 w 4857954"/>
              <a:gd name="connsiteY1" fmla="*/ 4284734 h 4494262"/>
              <a:gd name="connsiteX2" fmla="*/ 876929 w 4857954"/>
              <a:gd name="connsiteY2" fmla="*/ 2598809 h 4494262"/>
              <a:gd name="connsiteX3" fmla="*/ 1715128 w 4857954"/>
              <a:gd name="connsiteY3" fmla="*/ 1617734 h 4494262"/>
              <a:gd name="connsiteX4" fmla="*/ 3133929 w 4857954"/>
              <a:gd name="connsiteY4" fmla="*/ 601613 h 4494262"/>
              <a:gd name="connsiteX5" fmla="*/ 4818316 w 4857954"/>
              <a:gd name="connsiteY5" fmla="*/ 0 h 4494262"/>
              <a:gd name="connsiteX6" fmla="*/ 4820279 w 4857954"/>
              <a:gd name="connsiteY6" fmla="*/ 1065286 h 4494262"/>
              <a:gd name="connsiteX7" fmla="*/ 4820278 w 4857954"/>
              <a:gd name="connsiteY7" fmla="*/ 2770261 h 4494262"/>
              <a:gd name="connsiteX8" fmla="*/ 4857954 w 4857954"/>
              <a:gd name="connsiteY8" fmla="*/ 4494262 h 4494262"/>
              <a:gd name="connsiteX9" fmla="*/ 1097117 w 4857954"/>
              <a:gd name="connsiteY9" fmla="*/ 4429125 h 4494262"/>
              <a:gd name="connsiteX0" fmla="*/ 1077438 w 4838275"/>
              <a:gd name="connsiteY0" fmla="*/ 4429125 h 4494262"/>
              <a:gd name="connsiteX1" fmla="*/ 1 w 4838275"/>
              <a:gd name="connsiteY1" fmla="*/ 4284734 h 4494262"/>
              <a:gd name="connsiteX2" fmla="*/ 857250 w 4838275"/>
              <a:gd name="connsiteY2" fmla="*/ 2598809 h 4494262"/>
              <a:gd name="connsiteX3" fmla="*/ 1695449 w 4838275"/>
              <a:gd name="connsiteY3" fmla="*/ 1617734 h 4494262"/>
              <a:gd name="connsiteX4" fmla="*/ 3114250 w 4838275"/>
              <a:gd name="connsiteY4" fmla="*/ 601613 h 4494262"/>
              <a:gd name="connsiteX5" fmla="*/ 4798637 w 4838275"/>
              <a:gd name="connsiteY5" fmla="*/ 0 h 4494262"/>
              <a:gd name="connsiteX6" fmla="*/ 4800600 w 4838275"/>
              <a:gd name="connsiteY6" fmla="*/ 1065286 h 4494262"/>
              <a:gd name="connsiteX7" fmla="*/ 4800599 w 4838275"/>
              <a:gd name="connsiteY7" fmla="*/ 2770261 h 4494262"/>
              <a:gd name="connsiteX8" fmla="*/ 4838275 w 4838275"/>
              <a:gd name="connsiteY8" fmla="*/ 4494262 h 4494262"/>
              <a:gd name="connsiteX9" fmla="*/ 1077438 w 4838275"/>
              <a:gd name="connsiteY9" fmla="*/ 4429125 h 4494262"/>
              <a:gd name="connsiteX0" fmla="*/ 1115537 w 4876374"/>
              <a:gd name="connsiteY0" fmla="*/ 4429125 h 4494262"/>
              <a:gd name="connsiteX1" fmla="*/ 0 w 4876374"/>
              <a:gd name="connsiteY1" fmla="*/ 4427609 h 4494262"/>
              <a:gd name="connsiteX2" fmla="*/ 895349 w 4876374"/>
              <a:gd name="connsiteY2" fmla="*/ 2598809 h 4494262"/>
              <a:gd name="connsiteX3" fmla="*/ 1733548 w 4876374"/>
              <a:gd name="connsiteY3" fmla="*/ 1617734 h 4494262"/>
              <a:gd name="connsiteX4" fmla="*/ 3152349 w 4876374"/>
              <a:gd name="connsiteY4" fmla="*/ 601613 h 4494262"/>
              <a:gd name="connsiteX5" fmla="*/ 4836736 w 4876374"/>
              <a:gd name="connsiteY5" fmla="*/ 0 h 4494262"/>
              <a:gd name="connsiteX6" fmla="*/ 4838699 w 4876374"/>
              <a:gd name="connsiteY6" fmla="*/ 1065286 h 4494262"/>
              <a:gd name="connsiteX7" fmla="*/ 4838698 w 4876374"/>
              <a:gd name="connsiteY7" fmla="*/ 2770261 h 4494262"/>
              <a:gd name="connsiteX8" fmla="*/ 4876374 w 4876374"/>
              <a:gd name="connsiteY8" fmla="*/ 4494262 h 4494262"/>
              <a:gd name="connsiteX9" fmla="*/ 1115537 w 4876374"/>
              <a:gd name="connsiteY9" fmla="*/ 4429125 h 4494262"/>
              <a:gd name="connsiteX0" fmla="*/ 1115537 w 4876374"/>
              <a:gd name="connsiteY0" fmla="*/ 4429125 h 4494262"/>
              <a:gd name="connsiteX1" fmla="*/ 0 w 4876374"/>
              <a:gd name="connsiteY1" fmla="*/ 4427609 h 4494262"/>
              <a:gd name="connsiteX2" fmla="*/ 895349 w 4876374"/>
              <a:gd name="connsiteY2" fmla="*/ 2598809 h 4494262"/>
              <a:gd name="connsiteX3" fmla="*/ 1733548 w 4876374"/>
              <a:gd name="connsiteY3" fmla="*/ 1617734 h 4494262"/>
              <a:gd name="connsiteX4" fmla="*/ 3152349 w 4876374"/>
              <a:gd name="connsiteY4" fmla="*/ 601613 h 4494262"/>
              <a:gd name="connsiteX5" fmla="*/ 4836736 w 4876374"/>
              <a:gd name="connsiteY5" fmla="*/ 0 h 4494262"/>
              <a:gd name="connsiteX6" fmla="*/ 4838699 w 4876374"/>
              <a:gd name="connsiteY6" fmla="*/ 1065286 h 4494262"/>
              <a:gd name="connsiteX7" fmla="*/ 4838698 w 4876374"/>
              <a:gd name="connsiteY7" fmla="*/ 2770261 h 4494262"/>
              <a:gd name="connsiteX8" fmla="*/ 4876374 w 4876374"/>
              <a:gd name="connsiteY8" fmla="*/ 4494262 h 4494262"/>
              <a:gd name="connsiteX9" fmla="*/ 1115537 w 4876374"/>
              <a:gd name="connsiteY9" fmla="*/ 4429125 h 4494262"/>
              <a:gd name="connsiteX0" fmla="*/ 1115537 w 4876374"/>
              <a:gd name="connsiteY0" fmla="*/ 4429125 h 4494262"/>
              <a:gd name="connsiteX1" fmla="*/ 0 w 4876374"/>
              <a:gd name="connsiteY1" fmla="*/ 4427609 h 4494262"/>
              <a:gd name="connsiteX2" fmla="*/ 895349 w 4876374"/>
              <a:gd name="connsiteY2" fmla="*/ 2598809 h 4494262"/>
              <a:gd name="connsiteX3" fmla="*/ 1733548 w 4876374"/>
              <a:gd name="connsiteY3" fmla="*/ 1617734 h 4494262"/>
              <a:gd name="connsiteX4" fmla="*/ 3152349 w 4876374"/>
              <a:gd name="connsiteY4" fmla="*/ 601613 h 4494262"/>
              <a:gd name="connsiteX5" fmla="*/ 4836736 w 4876374"/>
              <a:gd name="connsiteY5" fmla="*/ 0 h 4494262"/>
              <a:gd name="connsiteX6" fmla="*/ 4838699 w 4876374"/>
              <a:gd name="connsiteY6" fmla="*/ 1065286 h 4494262"/>
              <a:gd name="connsiteX7" fmla="*/ 4838698 w 4876374"/>
              <a:gd name="connsiteY7" fmla="*/ 2770261 h 4494262"/>
              <a:gd name="connsiteX8" fmla="*/ 4876374 w 4876374"/>
              <a:gd name="connsiteY8" fmla="*/ 4494262 h 4494262"/>
              <a:gd name="connsiteX9" fmla="*/ 1115537 w 4876374"/>
              <a:gd name="connsiteY9" fmla="*/ 4429125 h 4494262"/>
              <a:gd name="connsiteX0" fmla="*/ 1115537 w 4876374"/>
              <a:gd name="connsiteY0" fmla="*/ 4429125 h 4494262"/>
              <a:gd name="connsiteX1" fmla="*/ 0 w 4876374"/>
              <a:gd name="connsiteY1" fmla="*/ 4427609 h 4494262"/>
              <a:gd name="connsiteX2" fmla="*/ 895349 w 4876374"/>
              <a:gd name="connsiteY2" fmla="*/ 2598809 h 4494262"/>
              <a:gd name="connsiteX3" fmla="*/ 1733548 w 4876374"/>
              <a:gd name="connsiteY3" fmla="*/ 1617734 h 4494262"/>
              <a:gd name="connsiteX4" fmla="*/ 3152349 w 4876374"/>
              <a:gd name="connsiteY4" fmla="*/ 601613 h 4494262"/>
              <a:gd name="connsiteX5" fmla="*/ 4836736 w 4876374"/>
              <a:gd name="connsiteY5" fmla="*/ 0 h 4494262"/>
              <a:gd name="connsiteX6" fmla="*/ 4838699 w 4876374"/>
              <a:gd name="connsiteY6" fmla="*/ 1065286 h 4494262"/>
              <a:gd name="connsiteX7" fmla="*/ 4838698 w 4876374"/>
              <a:gd name="connsiteY7" fmla="*/ 2770261 h 4494262"/>
              <a:gd name="connsiteX8" fmla="*/ 4876374 w 4876374"/>
              <a:gd name="connsiteY8" fmla="*/ 4494262 h 4494262"/>
              <a:gd name="connsiteX9" fmla="*/ 1115537 w 4876374"/>
              <a:gd name="connsiteY9" fmla="*/ 4429125 h 4494262"/>
              <a:gd name="connsiteX0" fmla="*/ 1115537 w 4847799"/>
              <a:gd name="connsiteY0" fmla="*/ 4429125 h 4494262"/>
              <a:gd name="connsiteX1" fmla="*/ 0 w 4847799"/>
              <a:gd name="connsiteY1" fmla="*/ 4427609 h 4494262"/>
              <a:gd name="connsiteX2" fmla="*/ 895349 w 4847799"/>
              <a:gd name="connsiteY2" fmla="*/ 2598809 h 4494262"/>
              <a:gd name="connsiteX3" fmla="*/ 1733548 w 4847799"/>
              <a:gd name="connsiteY3" fmla="*/ 1617734 h 4494262"/>
              <a:gd name="connsiteX4" fmla="*/ 3152349 w 4847799"/>
              <a:gd name="connsiteY4" fmla="*/ 601613 h 4494262"/>
              <a:gd name="connsiteX5" fmla="*/ 4836736 w 4847799"/>
              <a:gd name="connsiteY5" fmla="*/ 0 h 4494262"/>
              <a:gd name="connsiteX6" fmla="*/ 4838699 w 4847799"/>
              <a:gd name="connsiteY6" fmla="*/ 1065286 h 4494262"/>
              <a:gd name="connsiteX7" fmla="*/ 4838698 w 4847799"/>
              <a:gd name="connsiteY7" fmla="*/ 2770261 h 4494262"/>
              <a:gd name="connsiteX8" fmla="*/ 4847799 w 4847799"/>
              <a:gd name="connsiteY8" fmla="*/ 4494262 h 4494262"/>
              <a:gd name="connsiteX9" fmla="*/ 1115537 w 4847799"/>
              <a:gd name="connsiteY9" fmla="*/ 4429125 h 4494262"/>
              <a:gd name="connsiteX0" fmla="*/ 1115537 w 4847799"/>
              <a:gd name="connsiteY0" fmla="*/ 4448175 h 4513312"/>
              <a:gd name="connsiteX1" fmla="*/ 0 w 4847799"/>
              <a:gd name="connsiteY1" fmla="*/ 4446659 h 4513312"/>
              <a:gd name="connsiteX2" fmla="*/ 895349 w 4847799"/>
              <a:gd name="connsiteY2" fmla="*/ 2617859 h 4513312"/>
              <a:gd name="connsiteX3" fmla="*/ 1733548 w 4847799"/>
              <a:gd name="connsiteY3" fmla="*/ 1636784 h 4513312"/>
              <a:gd name="connsiteX4" fmla="*/ 3152349 w 4847799"/>
              <a:gd name="connsiteY4" fmla="*/ 620663 h 4513312"/>
              <a:gd name="connsiteX5" fmla="*/ 4846261 w 4847799"/>
              <a:gd name="connsiteY5" fmla="*/ 0 h 4513312"/>
              <a:gd name="connsiteX6" fmla="*/ 4838699 w 4847799"/>
              <a:gd name="connsiteY6" fmla="*/ 1084336 h 4513312"/>
              <a:gd name="connsiteX7" fmla="*/ 4838698 w 4847799"/>
              <a:gd name="connsiteY7" fmla="*/ 2789311 h 4513312"/>
              <a:gd name="connsiteX8" fmla="*/ 4847799 w 4847799"/>
              <a:gd name="connsiteY8" fmla="*/ 4513312 h 4513312"/>
              <a:gd name="connsiteX9" fmla="*/ 1115537 w 4847799"/>
              <a:gd name="connsiteY9" fmla="*/ 4448175 h 4513312"/>
              <a:gd name="connsiteX0" fmla="*/ 1115537 w 4847799"/>
              <a:gd name="connsiteY0" fmla="*/ 4448175 h 4513312"/>
              <a:gd name="connsiteX1" fmla="*/ 0 w 4847799"/>
              <a:gd name="connsiteY1" fmla="*/ 4446659 h 4513312"/>
              <a:gd name="connsiteX2" fmla="*/ 895349 w 4847799"/>
              <a:gd name="connsiteY2" fmla="*/ 2617859 h 4513312"/>
              <a:gd name="connsiteX3" fmla="*/ 1733548 w 4847799"/>
              <a:gd name="connsiteY3" fmla="*/ 1636784 h 4513312"/>
              <a:gd name="connsiteX4" fmla="*/ 3152349 w 4847799"/>
              <a:gd name="connsiteY4" fmla="*/ 620663 h 4513312"/>
              <a:gd name="connsiteX5" fmla="*/ 4846261 w 4847799"/>
              <a:gd name="connsiteY5" fmla="*/ 0 h 4513312"/>
              <a:gd name="connsiteX6" fmla="*/ 4838699 w 4847799"/>
              <a:gd name="connsiteY6" fmla="*/ 1084336 h 4513312"/>
              <a:gd name="connsiteX7" fmla="*/ 4838698 w 4847799"/>
              <a:gd name="connsiteY7" fmla="*/ 2789311 h 4513312"/>
              <a:gd name="connsiteX8" fmla="*/ 4847799 w 4847799"/>
              <a:gd name="connsiteY8" fmla="*/ 4513312 h 4513312"/>
              <a:gd name="connsiteX9" fmla="*/ 1115537 w 4847799"/>
              <a:gd name="connsiteY9" fmla="*/ 4448175 h 4513312"/>
              <a:gd name="connsiteX0" fmla="*/ 1115537 w 4847799"/>
              <a:gd name="connsiteY0" fmla="*/ 4448175 h 4513312"/>
              <a:gd name="connsiteX1" fmla="*/ 0 w 4847799"/>
              <a:gd name="connsiteY1" fmla="*/ 4446659 h 4513312"/>
              <a:gd name="connsiteX2" fmla="*/ 895349 w 4847799"/>
              <a:gd name="connsiteY2" fmla="*/ 2617859 h 4513312"/>
              <a:gd name="connsiteX3" fmla="*/ 1733548 w 4847799"/>
              <a:gd name="connsiteY3" fmla="*/ 1636784 h 4513312"/>
              <a:gd name="connsiteX4" fmla="*/ 3152349 w 4847799"/>
              <a:gd name="connsiteY4" fmla="*/ 620663 h 4513312"/>
              <a:gd name="connsiteX5" fmla="*/ 4846261 w 4847799"/>
              <a:gd name="connsiteY5" fmla="*/ 0 h 4513312"/>
              <a:gd name="connsiteX6" fmla="*/ 4838699 w 4847799"/>
              <a:gd name="connsiteY6" fmla="*/ 1084336 h 4513312"/>
              <a:gd name="connsiteX7" fmla="*/ 4838698 w 4847799"/>
              <a:gd name="connsiteY7" fmla="*/ 2789311 h 4513312"/>
              <a:gd name="connsiteX8" fmla="*/ 4847799 w 4847799"/>
              <a:gd name="connsiteY8" fmla="*/ 4513312 h 4513312"/>
              <a:gd name="connsiteX9" fmla="*/ 1115537 w 4847799"/>
              <a:gd name="connsiteY9" fmla="*/ 4448175 h 4513312"/>
              <a:gd name="connsiteX0" fmla="*/ 1115537 w 4848780"/>
              <a:gd name="connsiteY0" fmla="*/ 4448175 h 4513312"/>
              <a:gd name="connsiteX1" fmla="*/ 0 w 4848780"/>
              <a:gd name="connsiteY1" fmla="*/ 4446659 h 4513312"/>
              <a:gd name="connsiteX2" fmla="*/ 895349 w 4848780"/>
              <a:gd name="connsiteY2" fmla="*/ 2617859 h 4513312"/>
              <a:gd name="connsiteX3" fmla="*/ 1733548 w 4848780"/>
              <a:gd name="connsiteY3" fmla="*/ 1636784 h 4513312"/>
              <a:gd name="connsiteX4" fmla="*/ 3152349 w 4848780"/>
              <a:gd name="connsiteY4" fmla="*/ 620663 h 4513312"/>
              <a:gd name="connsiteX5" fmla="*/ 4846261 w 4848780"/>
              <a:gd name="connsiteY5" fmla="*/ 0 h 4513312"/>
              <a:gd name="connsiteX6" fmla="*/ 4848224 w 4848780"/>
              <a:gd name="connsiteY6" fmla="*/ 1112911 h 4513312"/>
              <a:gd name="connsiteX7" fmla="*/ 4838698 w 4848780"/>
              <a:gd name="connsiteY7" fmla="*/ 2789311 h 4513312"/>
              <a:gd name="connsiteX8" fmla="*/ 4847799 w 4848780"/>
              <a:gd name="connsiteY8" fmla="*/ 4513312 h 4513312"/>
              <a:gd name="connsiteX9" fmla="*/ 1115537 w 4848780"/>
              <a:gd name="connsiteY9" fmla="*/ 4448175 h 4513312"/>
              <a:gd name="connsiteX0" fmla="*/ 1115537 w 4848224"/>
              <a:gd name="connsiteY0" fmla="*/ 4448175 h 4513312"/>
              <a:gd name="connsiteX1" fmla="*/ 0 w 4848224"/>
              <a:gd name="connsiteY1" fmla="*/ 4446659 h 4513312"/>
              <a:gd name="connsiteX2" fmla="*/ 895349 w 4848224"/>
              <a:gd name="connsiteY2" fmla="*/ 2617859 h 4513312"/>
              <a:gd name="connsiteX3" fmla="*/ 1733548 w 4848224"/>
              <a:gd name="connsiteY3" fmla="*/ 1636784 h 4513312"/>
              <a:gd name="connsiteX4" fmla="*/ 3152349 w 4848224"/>
              <a:gd name="connsiteY4" fmla="*/ 620663 h 4513312"/>
              <a:gd name="connsiteX5" fmla="*/ 4846261 w 4848224"/>
              <a:gd name="connsiteY5" fmla="*/ 0 h 4513312"/>
              <a:gd name="connsiteX6" fmla="*/ 4848224 w 4848224"/>
              <a:gd name="connsiteY6" fmla="*/ 1112911 h 4513312"/>
              <a:gd name="connsiteX7" fmla="*/ 4838698 w 4848224"/>
              <a:gd name="connsiteY7" fmla="*/ 2789311 h 4513312"/>
              <a:gd name="connsiteX8" fmla="*/ 4847799 w 4848224"/>
              <a:gd name="connsiteY8" fmla="*/ 4513312 h 4513312"/>
              <a:gd name="connsiteX9" fmla="*/ 1115537 w 4848224"/>
              <a:gd name="connsiteY9" fmla="*/ 4448175 h 4513312"/>
              <a:gd name="connsiteX0" fmla="*/ 1115537 w 5121914"/>
              <a:gd name="connsiteY0" fmla="*/ 4448175 h 4623861"/>
              <a:gd name="connsiteX1" fmla="*/ 0 w 5121914"/>
              <a:gd name="connsiteY1" fmla="*/ 4446659 h 4623861"/>
              <a:gd name="connsiteX2" fmla="*/ 895349 w 5121914"/>
              <a:gd name="connsiteY2" fmla="*/ 2617859 h 4623861"/>
              <a:gd name="connsiteX3" fmla="*/ 1733548 w 5121914"/>
              <a:gd name="connsiteY3" fmla="*/ 1636784 h 4623861"/>
              <a:gd name="connsiteX4" fmla="*/ 3152349 w 5121914"/>
              <a:gd name="connsiteY4" fmla="*/ 620663 h 4623861"/>
              <a:gd name="connsiteX5" fmla="*/ 4846261 w 5121914"/>
              <a:gd name="connsiteY5" fmla="*/ 0 h 4623861"/>
              <a:gd name="connsiteX6" fmla="*/ 4848224 w 5121914"/>
              <a:gd name="connsiteY6" fmla="*/ 1112911 h 4623861"/>
              <a:gd name="connsiteX7" fmla="*/ 4838698 w 5121914"/>
              <a:gd name="connsiteY7" fmla="*/ 2808539 h 4623861"/>
              <a:gd name="connsiteX8" fmla="*/ 4847799 w 5121914"/>
              <a:gd name="connsiteY8" fmla="*/ 4513312 h 4623861"/>
              <a:gd name="connsiteX9" fmla="*/ 1115537 w 5121914"/>
              <a:gd name="connsiteY9" fmla="*/ 4448175 h 4623861"/>
              <a:gd name="connsiteX0" fmla="*/ 1115537 w 4848407"/>
              <a:gd name="connsiteY0" fmla="*/ 4448175 h 4623861"/>
              <a:gd name="connsiteX1" fmla="*/ 0 w 4848407"/>
              <a:gd name="connsiteY1" fmla="*/ 4446659 h 4623861"/>
              <a:gd name="connsiteX2" fmla="*/ 895349 w 4848407"/>
              <a:gd name="connsiteY2" fmla="*/ 2617859 h 4623861"/>
              <a:gd name="connsiteX3" fmla="*/ 1733548 w 4848407"/>
              <a:gd name="connsiteY3" fmla="*/ 1636784 h 4623861"/>
              <a:gd name="connsiteX4" fmla="*/ 3152349 w 4848407"/>
              <a:gd name="connsiteY4" fmla="*/ 620663 h 4623861"/>
              <a:gd name="connsiteX5" fmla="*/ 4846261 w 4848407"/>
              <a:gd name="connsiteY5" fmla="*/ 0 h 4623861"/>
              <a:gd name="connsiteX6" fmla="*/ 4848224 w 4848407"/>
              <a:gd name="connsiteY6" fmla="*/ 1112911 h 4623861"/>
              <a:gd name="connsiteX7" fmla="*/ 4838698 w 4848407"/>
              <a:gd name="connsiteY7" fmla="*/ 2808539 h 4623861"/>
              <a:gd name="connsiteX8" fmla="*/ 4847799 w 4848407"/>
              <a:gd name="connsiteY8" fmla="*/ 4513312 h 4623861"/>
              <a:gd name="connsiteX9" fmla="*/ 1115537 w 4848407"/>
              <a:gd name="connsiteY9" fmla="*/ 4448175 h 4623861"/>
              <a:gd name="connsiteX0" fmla="*/ 1115537 w 4857324"/>
              <a:gd name="connsiteY0" fmla="*/ 4448175 h 4645873"/>
              <a:gd name="connsiteX1" fmla="*/ 0 w 4857324"/>
              <a:gd name="connsiteY1" fmla="*/ 4446659 h 4645873"/>
              <a:gd name="connsiteX2" fmla="*/ 895349 w 4857324"/>
              <a:gd name="connsiteY2" fmla="*/ 2617859 h 4645873"/>
              <a:gd name="connsiteX3" fmla="*/ 1733548 w 4857324"/>
              <a:gd name="connsiteY3" fmla="*/ 1636784 h 4645873"/>
              <a:gd name="connsiteX4" fmla="*/ 3152349 w 4857324"/>
              <a:gd name="connsiteY4" fmla="*/ 620663 h 4645873"/>
              <a:gd name="connsiteX5" fmla="*/ 4846261 w 4857324"/>
              <a:gd name="connsiteY5" fmla="*/ 0 h 4645873"/>
              <a:gd name="connsiteX6" fmla="*/ 4848224 w 4857324"/>
              <a:gd name="connsiteY6" fmla="*/ 1112911 h 4645873"/>
              <a:gd name="connsiteX7" fmla="*/ 4838698 w 4857324"/>
              <a:gd name="connsiteY7" fmla="*/ 2808539 h 4645873"/>
              <a:gd name="connsiteX8" fmla="*/ 4857324 w 4857324"/>
              <a:gd name="connsiteY8" fmla="*/ 4542155 h 4645873"/>
              <a:gd name="connsiteX9" fmla="*/ 1115537 w 4857324"/>
              <a:gd name="connsiteY9" fmla="*/ 4448175 h 4645873"/>
              <a:gd name="connsiteX0" fmla="*/ 1115537 w 5084385"/>
              <a:gd name="connsiteY0" fmla="*/ 4448175 h 4645873"/>
              <a:gd name="connsiteX1" fmla="*/ 0 w 5084385"/>
              <a:gd name="connsiteY1" fmla="*/ 4446659 h 4645873"/>
              <a:gd name="connsiteX2" fmla="*/ 895349 w 5084385"/>
              <a:gd name="connsiteY2" fmla="*/ 2617859 h 4645873"/>
              <a:gd name="connsiteX3" fmla="*/ 1733548 w 5084385"/>
              <a:gd name="connsiteY3" fmla="*/ 1636784 h 4645873"/>
              <a:gd name="connsiteX4" fmla="*/ 3152349 w 5084385"/>
              <a:gd name="connsiteY4" fmla="*/ 620663 h 4645873"/>
              <a:gd name="connsiteX5" fmla="*/ 4846261 w 5084385"/>
              <a:gd name="connsiteY5" fmla="*/ 0 h 4645873"/>
              <a:gd name="connsiteX6" fmla="*/ 4848224 w 5084385"/>
              <a:gd name="connsiteY6" fmla="*/ 1112911 h 4645873"/>
              <a:gd name="connsiteX7" fmla="*/ 4838698 w 5084385"/>
              <a:gd name="connsiteY7" fmla="*/ 2808539 h 4645873"/>
              <a:gd name="connsiteX8" fmla="*/ 4857324 w 5084385"/>
              <a:gd name="connsiteY8" fmla="*/ 4542155 h 4645873"/>
              <a:gd name="connsiteX9" fmla="*/ 1115537 w 5084385"/>
              <a:gd name="connsiteY9" fmla="*/ 4448175 h 4645873"/>
              <a:gd name="connsiteX0" fmla="*/ 1115537 w 4857324"/>
              <a:gd name="connsiteY0" fmla="*/ 4448175 h 4645873"/>
              <a:gd name="connsiteX1" fmla="*/ 0 w 4857324"/>
              <a:gd name="connsiteY1" fmla="*/ 4446659 h 4645873"/>
              <a:gd name="connsiteX2" fmla="*/ 895349 w 4857324"/>
              <a:gd name="connsiteY2" fmla="*/ 2617859 h 4645873"/>
              <a:gd name="connsiteX3" fmla="*/ 1733548 w 4857324"/>
              <a:gd name="connsiteY3" fmla="*/ 1636784 h 4645873"/>
              <a:gd name="connsiteX4" fmla="*/ 3152349 w 4857324"/>
              <a:gd name="connsiteY4" fmla="*/ 620663 h 4645873"/>
              <a:gd name="connsiteX5" fmla="*/ 4846261 w 4857324"/>
              <a:gd name="connsiteY5" fmla="*/ 0 h 4645873"/>
              <a:gd name="connsiteX6" fmla="*/ 4848224 w 4857324"/>
              <a:gd name="connsiteY6" fmla="*/ 1112911 h 4645873"/>
              <a:gd name="connsiteX7" fmla="*/ 4838698 w 4857324"/>
              <a:gd name="connsiteY7" fmla="*/ 2808539 h 4645873"/>
              <a:gd name="connsiteX8" fmla="*/ 4857324 w 4857324"/>
              <a:gd name="connsiteY8" fmla="*/ 4542155 h 4645873"/>
              <a:gd name="connsiteX9" fmla="*/ 1115537 w 4857324"/>
              <a:gd name="connsiteY9" fmla="*/ 4448175 h 4645873"/>
              <a:gd name="connsiteX0" fmla="*/ 1115537 w 4857324"/>
              <a:gd name="connsiteY0" fmla="*/ 4448175 h 4542155"/>
              <a:gd name="connsiteX1" fmla="*/ 0 w 4857324"/>
              <a:gd name="connsiteY1" fmla="*/ 4446659 h 4542155"/>
              <a:gd name="connsiteX2" fmla="*/ 895349 w 4857324"/>
              <a:gd name="connsiteY2" fmla="*/ 2617859 h 4542155"/>
              <a:gd name="connsiteX3" fmla="*/ 1733548 w 4857324"/>
              <a:gd name="connsiteY3" fmla="*/ 1636784 h 4542155"/>
              <a:gd name="connsiteX4" fmla="*/ 3152349 w 4857324"/>
              <a:gd name="connsiteY4" fmla="*/ 620663 h 4542155"/>
              <a:gd name="connsiteX5" fmla="*/ 4846261 w 4857324"/>
              <a:gd name="connsiteY5" fmla="*/ 0 h 4542155"/>
              <a:gd name="connsiteX6" fmla="*/ 4848224 w 4857324"/>
              <a:gd name="connsiteY6" fmla="*/ 1112911 h 4542155"/>
              <a:gd name="connsiteX7" fmla="*/ 4838698 w 4857324"/>
              <a:gd name="connsiteY7" fmla="*/ 2808539 h 4542155"/>
              <a:gd name="connsiteX8" fmla="*/ 4857324 w 4857324"/>
              <a:gd name="connsiteY8" fmla="*/ 4542155 h 4542155"/>
              <a:gd name="connsiteX9" fmla="*/ 1115537 w 4857324"/>
              <a:gd name="connsiteY9" fmla="*/ 4448175 h 4542155"/>
              <a:gd name="connsiteX0" fmla="*/ 1115537 w 4866849"/>
              <a:gd name="connsiteY0" fmla="*/ 4448175 h 4484469"/>
              <a:gd name="connsiteX1" fmla="*/ 0 w 4866849"/>
              <a:gd name="connsiteY1" fmla="*/ 4446659 h 4484469"/>
              <a:gd name="connsiteX2" fmla="*/ 895349 w 4866849"/>
              <a:gd name="connsiteY2" fmla="*/ 2617859 h 4484469"/>
              <a:gd name="connsiteX3" fmla="*/ 1733548 w 4866849"/>
              <a:gd name="connsiteY3" fmla="*/ 1636784 h 4484469"/>
              <a:gd name="connsiteX4" fmla="*/ 3152349 w 4866849"/>
              <a:gd name="connsiteY4" fmla="*/ 620663 h 4484469"/>
              <a:gd name="connsiteX5" fmla="*/ 4846261 w 4866849"/>
              <a:gd name="connsiteY5" fmla="*/ 0 h 4484469"/>
              <a:gd name="connsiteX6" fmla="*/ 4848224 w 4866849"/>
              <a:gd name="connsiteY6" fmla="*/ 1112911 h 4484469"/>
              <a:gd name="connsiteX7" fmla="*/ 4838698 w 4866849"/>
              <a:gd name="connsiteY7" fmla="*/ 2808539 h 4484469"/>
              <a:gd name="connsiteX8" fmla="*/ 4866849 w 4866849"/>
              <a:gd name="connsiteY8" fmla="*/ 4484469 h 4484469"/>
              <a:gd name="connsiteX9" fmla="*/ 1115537 w 4866849"/>
              <a:gd name="connsiteY9" fmla="*/ 4448175 h 4484469"/>
              <a:gd name="connsiteX0" fmla="*/ 1115537 w 5136185"/>
              <a:gd name="connsiteY0" fmla="*/ 4448175 h 4484469"/>
              <a:gd name="connsiteX1" fmla="*/ 0 w 5136185"/>
              <a:gd name="connsiteY1" fmla="*/ 4446659 h 4484469"/>
              <a:gd name="connsiteX2" fmla="*/ 895349 w 5136185"/>
              <a:gd name="connsiteY2" fmla="*/ 2617859 h 4484469"/>
              <a:gd name="connsiteX3" fmla="*/ 1733548 w 5136185"/>
              <a:gd name="connsiteY3" fmla="*/ 1636784 h 4484469"/>
              <a:gd name="connsiteX4" fmla="*/ 3152349 w 5136185"/>
              <a:gd name="connsiteY4" fmla="*/ 620663 h 4484469"/>
              <a:gd name="connsiteX5" fmla="*/ 4846261 w 5136185"/>
              <a:gd name="connsiteY5" fmla="*/ 0 h 4484469"/>
              <a:gd name="connsiteX6" fmla="*/ 4848224 w 5136185"/>
              <a:gd name="connsiteY6" fmla="*/ 1112911 h 4484469"/>
              <a:gd name="connsiteX7" fmla="*/ 4838698 w 5136185"/>
              <a:gd name="connsiteY7" fmla="*/ 2808539 h 4484469"/>
              <a:gd name="connsiteX8" fmla="*/ 4866849 w 5136185"/>
              <a:gd name="connsiteY8" fmla="*/ 4484469 h 4484469"/>
              <a:gd name="connsiteX9" fmla="*/ 1115537 w 5136185"/>
              <a:gd name="connsiteY9" fmla="*/ 4448175 h 4484469"/>
              <a:gd name="connsiteX0" fmla="*/ 1115537 w 4866849"/>
              <a:gd name="connsiteY0" fmla="*/ 4448175 h 4484469"/>
              <a:gd name="connsiteX1" fmla="*/ 0 w 4866849"/>
              <a:gd name="connsiteY1" fmla="*/ 4446659 h 4484469"/>
              <a:gd name="connsiteX2" fmla="*/ 895349 w 4866849"/>
              <a:gd name="connsiteY2" fmla="*/ 2617859 h 4484469"/>
              <a:gd name="connsiteX3" fmla="*/ 1733548 w 4866849"/>
              <a:gd name="connsiteY3" fmla="*/ 1636784 h 4484469"/>
              <a:gd name="connsiteX4" fmla="*/ 3152349 w 4866849"/>
              <a:gd name="connsiteY4" fmla="*/ 620663 h 4484469"/>
              <a:gd name="connsiteX5" fmla="*/ 4846261 w 4866849"/>
              <a:gd name="connsiteY5" fmla="*/ 0 h 4484469"/>
              <a:gd name="connsiteX6" fmla="*/ 4848224 w 4866849"/>
              <a:gd name="connsiteY6" fmla="*/ 1112911 h 4484469"/>
              <a:gd name="connsiteX7" fmla="*/ 4838698 w 4866849"/>
              <a:gd name="connsiteY7" fmla="*/ 2808539 h 4484469"/>
              <a:gd name="connsiteX8" fmla="*/ 4866849 w 4866849"/>
              <a:gd name="connsiteY8" fmla="*/ 4484469 h 4484469"/>
              <a:gd name="connsiteX9" fmla="*/ 1115537 w 4866849"/>
              <a:gd name="connsiteY9" fmla="*/ 4448175 h 4484469"/>
              <a:gd name="connsiteX0" fmla="*/ 1115537 w 5144833"/>
              <a:gd name="connsiteY0" fmla="*/ 4448175 h 4599579"/>
              <a:gd name="connsiteX1" fmla="*/ 0 w 5144833"/>
              <a:gd name="connsiteY1" fmla="*/ 4446659 h 4599579"/>
              <a:gd name="connsiteX2" fmla="*/ 895349 w 5144833"/>
              <a:gd name="connsiteY2" fmla="*/ 2617859 h 4599579"/>
              <a:gd name="connsiteX3" fmla="*/ 1733548 w 5144833"/>
              <a:gd name="connsiteY3" fmla="*/ 1636784 h 4599579"/>
              <a:gd name="connsiteX4" fmla="*/ 3152349 w 5144833"/>
              <a:gd name="connsiteY4" fmla="*/ 620663 h 4599579"/>
              <a:gd name="connsiteX5" fmla="*/ 4846261 w 5144833"/>
              <a:gd name="connsiteY5" fmla="*/ 0 h 4599579"/>
              <a:gd name="connsiteX6" fmla="*/ 4848224 w 5144833"/>
              <a:gd name="connsiteY6" fmla="*/ 1112911 h 4599579"/>
              <a:gd name="connsiteX7" fmla="*/ 4867273 w 5144833"/>
              <a:gd name="connsiteY7" fmla="*/ 2808539 h 4599579"/>
              <a:gd name="connsiteX8" fmla="*/ 4866849 w 5144833"/>
              <a:gd name="connsiteY8" fmla="*/ 4484469 h 4599579"/>
              <a:gd name="connsiteX9" fmla="*/ 1115537 w 5144833"/>
              <a:gd name="connsiteY9" fmla="*/ 4448175 h 4599579"/>
              <a:gd name="connsiteX0" fmla="*/ 1115537 w 4867273"/>
              <a:gd name="connsiteY0" fmla="*/ 4448175 h 4599579"/>
              <a:gd name="connsiteX1" fmla="*/ 0 w 4867273"/>
              <a:gd name="connsiteY1" fmla="*/ 4446659 h 4599579"/>
              <a:gd name="connsiteX2" fmla="*/ 895349 w 4867273"/>
              <a:gd name="connsiteY2" fmla="*/ 2617859 h 4599579"/>
              <a:gd name="connsiteX3" fmla="*/ 1733548 w 4867273"/>
              <a:gd name="connsiteY3" fmla="*/ 1636784 h 4599579"/>
              <a:gd name="connsiteX4" fmla="*/ 3152349 w 4867273"/>
              <a:gd name="connsiteY4" fmla="*/ 620663 h 4599579"/>
              <a:gd name="connsiteX5" fmla="*/ 4846261 w 4867273"/>
              <a:gd name="connsiteY5" fmla="*/ 0 h 4599579"/>
              <a:gd name="connsiteX6" fmla="*/ 4848224 w 4867273"/>
              <a:gd name="connsiteY6" fmla="*/ 1112911 h 4599579"/>
              <a:gd name="connsiteX7" fmla="*/ 4867273 w 4867273"/>
              <a:gd name="connsiteY7" fmla="*/ 2808539 h 4599579"/>
              <a:gd name="connsiteX8" fmla="*/ 4866849 w 4867273"/>
              <a:gd name="connsiteY8" fmla="*/ 4484469 h 4599579"/>
              <a:gd name="connsiteX9" fmla="*/ 1115537 w 4867273"/>
              <a:gd name="connsiteY9" fmla="*/ 4448175 h 4599579"/>
              <a:gd name="connsiteX0" fmla="*/ 1115537 w 4867273"/>
              <a:gd name="connsiteY0" fmla="*/ 4448175 h 4599579"/>
              <a:gd name="connsiteX1" fmla="*/ 0 w 4867273"/>
              <a:gd name="connsiteY1" fmla="*/ 4446659 h 4599579"/>
              <a:gd name="connsiteX2" fmla="*/ 895349 w 4867273"/>
              <a:gd name="connsiteY2" fmla="*/ 2617859 h 4599579"/>
              <a:gd name="connsiteX3" fmla="*/ 1733548 w 4867273"/>
              <a:gd name="connsiteY3" fmla="*/ 1636784 h 4599579"/>
              <a:gd name="connsiteX4" fmla="*/ 3152349 w 4867273"/>
              <a:gd name="connsiteY4" fmla="*/ 620663 h 4599579"/>
              <a:gd name="connsiteX5" fmla="*/ 4846261 w 4867273"/>
              <a:gd name="connsiteY5" fmla="*/ 0 h 4599579"/>
              <a:gd name="connsiteX6" fmla="*/ 4848224 w 4867273"/>
              <a:gd name="connsiteY6" fmla="*/ 1112911 h 4599579"/>
              <a:gd name="connsiteX7" fmla="*/ 4867273 w 4867273"/>
              <a:gd name="connsiteY7" fmla="*/ 2808539 h 4599579"/>
              <a:gd name="connsiteX8" fmla="*/ 4866849 w 4867273"/>
              <a:gd name="connsiteY8" fmla="*/ 4484469 h 4599579"/>
              <a:gd name="connsiteX9" fmla="*/ 1115537 w 4867273"/>
              <a:gd name="connsiteY9" fmla="*/ 4448175 h 4599579"/>
              <a:gd name="connsiteX0" fmla="*/ 1115537 w 4867274"/>
              <a:gd name="connsiteY0" fmla="*/ 4448175 h 4599579"/>
              <a:gd name="connsiteX1" fmla="*/ 0 w 4867274"/>
              <a:gd name="connsiteY1" fmla="*/ 4446659 h 4599579"/>
              <a:gd name="connsiteX2" fmla="*/ 895349 w 4867274"/>
              <a:gd name="connsiteY2" fmla="*/ 2617859 h 4599579"/>
              <a:gd name="connsiteX3" fmla="*/ 1733548 w 4867274"/>
              <a:gd name="connsiteY3" fmla="*/ 1636784 h 4599579"/>
              <a:gd name="connsiteX4" fmla="*/ 3152349 w 4867274"/>
              <a:gd name="connsiteY4" fmla="*/ 620663 h 4599579"/>
              <a:gd name="connsiteX5" fmla="*/ 4846261 w 4867274"/>
              <a:gd name="connsiteY5" fmla="*/ 0 h 4599579"/>
              <a:gd name="connsiteX6" fmla="*/ 4867274 w 4867274"/>
              <a:gd name="connsiteY6" fmla="*/ 1112911 h 4599579"/>
              <a:gd name="connsiteX7" fmla="*/ 4867273 w 4867274"/>
              <a:gd name="connsiteY7" fmla="*/ 2808539 h 4599579"/>
              <a:gd name="connsiteX8" fmla="*/ 4866849 w 4867274"/>
              <a:gd name="connsiteY8" fmla="*/ 4484469 h 4599579"/>
              <a:gd name="connsiteX9" fmla="*/ 1115537 w 4867274"/>
              <a:gd name="connsiteY9" fmla="*/ 4448175 h 4599579"/>
              <a:gd name="connsiteX0" fmla="*/ 1115537 w 4867274"/>
              <a:gd name="connsiteY0" fmla="*/ 4448175 h 4599579"/>
              <a:gd name="connsiteX1" fmla="*/ 0 w 4867274"/>
              <a:gd name="connsiteY1" fmla="*/ 4446659 h 4599579"/>
              <a:gd name="connsiteX2" fmla="*/ 895349 w 4867274"/>
              <a:gd name="connsiteY2" fmla="*/ 2617859 h 4599579"/>
              <a:gd name="connsiteX3" fmla="*/ 1733548 w 4867274"/>
              <a:gd name="connsiteY3" fmla="*/ 1636784 h 4599579"/>
              <a:gd name="connsiteX4" fmla="*/ 3152349 w 4867274"/>
              <a:gd name="connsiteY4" fmla="*/ 620663 h 4599579"/>
              <a:gd name="connsiteX5" fmla="*/ 4846261 w 4867274"/>
              <a:gd name="connsiteY5" fmla="*/ 0 h 4599579"/>
              <a:gd name="connsiteX6" fmla="*/ 4867274 w 4867274"/>
              <a:gd name="connsiteY6" fmla="*/ 1112911 h 4599579"/>
              <a:gd name="connsiteX7" fmla="*/ 4867273 w 4867274"/>
              <a:gd name="connsiteY7" fmla="*/ 2808539 h 4599579"/>
              <a:gd name="connsiteX8" fmla="*/ 4866849 w 4867274"/>
              <a:gd name="connsiteY8" fmla="*/ 4484469 h 4599579"/>
              <a:gd name="connsiteX9" fmla="*/ 1115537 w 4867274"/>
              <a:gd name="connsiteY9" fmla="*/ 4448175 h 4599579"/>
              <a:gd name="connsiteX0" fmla="*/ 1115537 w 4867274"/>
              <a:gd name="connsiteY0" fmla="*/ 4448175 h 4599579"/>
              <a:gd name="connsiteX1" fmla="*/ 0 w 4867274"/>
              <a:gd name="connsiteY1" fmla="*/ 4446659 h 4599579"/>
              <a:gd name="connsiteX2" fmla="*/ 895349 w 4867274"/>
              <a:gd name="connsiteY2" fmla="*/ 2617859 h 4599579"/>
              <a:gd name="connsiteX3" fmla="*/ 1733548 w 4867274"/>
              <a:gd name="connsiteY3" fmla="*/ 1636784 h 4599579"/>
              <a:gd name="connsiteX4" fmla="*/ 3152349 w 4867274"/>
              <a:gd name="connsiteY4" fmla="*/ 620663 h 4599579"/>
              <a:gd name="connsiteX5" fmla="*/ 4846261 w 4867274"/>
              <a:gd name="connsiteY5" fmla="*/ 0 h 4599579"/>
              <a:gd name="connsiteX6" fmla="*/ 4867274 w 4867274"/>
              <a:gd name="connsiteY6" fmla="*/ 1112911 h 4599579"/>
              <a:gd name="connsiteX7" fmla="*/ 4867273 w 4867274"/>
              <a:gd name="connsiteY7" fmla="*/ 2808539 h 4599579"/>
              <a:gd name="connsiteX8" fmla="*/ 4866849 w 4867274"/>
              <a:gd name="connsiteY8" fmla="*/ 4484469 h 4599579"/>
              <a:gd name="connsiteX9" fmla="*/ 1115537 w 4867274"/>
              <a:gd name="connsiteY9" fmla="*/ 4448175 h 4599579"/>
              <a:gd name="connsiteX0" fmla="*/ 1115537 w 4893886"/>
              <a:gd name="connsiteY0" fmla="*/ 4448175 h 4599579"/>
              <a:gd name="connsiteX1" fmla="*/ 0 w 4893886"/>
              <a:gd name="connsiteY1" fmla="*/ 4446659 h 4599579"/>
              <a:gd name="connsiteX2" fmla="*/ 895349 w 4893886"/>
              <a:gd name="connsiteY2" fmla="*/ 2617859 h 4599579"/>
              <a:gd name="connsiteX3" fmla="*/ 1733548 w 4893886"/>
              <a:gd name="connsiteY3" fmla="*/ 1636784 h 4599579"/>
              <a:gd name="connsiteX4" fmla="*/ 3152349 w 4893886"/>
              <a:gd name="connsiteY4" fmla="*/ 620663 h 4599579"/>
              <a:gd name="connsiteX5" fmla="*/ 4893886 w 4893886"/>
              <a:gd name="connsiteY5" fmla="*/ 0 h 4599579"/>
              <a:gd name="connsiteX6" fmla="*/ 4867274 w 4893886"/>
              <a:gd name="connsiteY6" fmla="*/ 1112911 h 4599579"/>
              <a:gd name="connsiteX7" fmla="*/ 4867273 w 4893886"/>
              <a:gd name="connsiteY7" fmla="*/ 2808539 h 4599579"/>
              <a:gd name="connsiteX8" fmla="*/ 4866849 w 4893886"/>
              <a:gd name="connsiteY8" fmla="*/ 4484469 h 4599579"/>
              <a:gd name="connsiteX9" fmla="*/ 1115537 w 4893886"/>
              <a:gd name="connsiteY9" fmla="*/ 4448175 h 4599579"/>
              <a:gd name="connsiteX0" fmla="*/ 1115537 w 4867274"/>
              <a:gd name="connsiteY0" fmla="*/ 4448175 h 4599579"/>
              <a:gd name="connsiteX1" fmla="*/ 0 w 4867274"/>
              <a:gd name="connsiteY1" fmla="*/ 4446659 h 4599579"/>
              <a:gd name="connsiteX2" fmla="*/ 895349 w 4867274"/>
              <a:gd name="connsiteY2" fmla="*/ 2617859 h 4599579"/>
              <a:gd name="connsiteX3" fmla="*/ 1733548 w 4867274"/>
              <a:gd name="connsiteY3" fmla="*/ 1636784 h 4599579"/>
              <a:gd name="connsiteX4" fmla="*/ 3152349 w 4867274"/>
              <a:gd name="connsiteY4" fmla="*/ 620663 h 4599579"/>
              <a:gd name="connsiteX5" fmla="*/ 4855786 w 4867274"/>
              <a:gd name="connsiteY5" fmla="*/ 0 h 4599579"/>
              <a:gd name="connsiteX6" fmla="*/ 4867274 w 4867274"/>
              <a:gd name="connsiteY6" fmla="*/ 1112911 h 4599579"/>
              <a:gd name="connsiteX7" fmla="*/ 4867273 w 4867274"/>
              <a:gd name="connsiteY7" fmla="*/ 2808539 h 4599579"/>
              <a:gd name="connsiteX8" fmla="*/ 4866849 w 4867274"/>
              <a:gd name="connsiteY8" fmla="*/ 4484469 h 4599579"/>
              <a:gd name="connsiteX9" fmla="*/ 1115537 w 4867274"/>
              <a:gd name="connsiteY9" fmla="*/ 4448175 h 4599579"/>
              <a:gd name="connsiteX0" fmla="*/ 1115537 w 4985424"/>
              <a:gd name="connsiteY0" fmla="*/ 4448175 h 4599579"/>
              <a:gd name="connsiteX1" fmla="*/ 0 w 4985424"/>
              <a:gd name="connsiteY1" fmla="*/ 4446659 h 4599579"/>
              <a:gd name="connsiteX2" fmla="*/ 895349 w 4985424"/>
              <a:gd name="connsiteY2" fmla="*/ 2617859 h 4599579"/>
              <a:gd name="connsiteX3" fmla="*/ 1733548 w 4985424"/>
              <a:gd name="connsiteY3" fmla="*/ 1636784 h 4599579"/>
              <a:gd name="connsiteX4" fmla="*/ 3152349 w 4985424"/>
              <a:gd name="connsiteY4" fmla="*/ 620663 h 4599579"/>
              <a:gd name="connsiteX5" fmla="*/ 4855786 w 4985424"/>
              <a:gd name="connsiteY5" fmla="*/ 0 h 4599579"/>
              <a:gd name="connsiteX6" fmla="*/ 4867274 w 4985424"/>
              <a:gd name="connsiteY6" fmla="*/ 1112911 h 4599579"/>
              <a:gd name="connsiteX7" fmla="*/ 4867273 w 4985424"/>
              <a:gd name="connsiteY7" fmla="*/ 2808539 h 4599579"/>
              <a:gd name="connsiteX8" fmla="*/ 4866849 w 4985424"/>
              <a:gd name="connsiteY8" fmla="*/ 4484469 h 4599579"/>
              <a:gd name="connsiteX9" fmla="*/ 1115537 w 4985424"/>
              <a:gd name="connsiteY9" fmla="*/ 4448175 h 4599579"/>
              <a:gd name="connsiteX0" fmla="*/ 1115537 w 4867274"/>
              <a:gd name="connsiteY0" fmla="*/ 4448175 h 4599579"/>
              <a:gd name="connsiteX1" fmla="*/ 0 w 4867274"/>
              <a:gd name="connsiteY1" fmla="*/ 4446659 h 4599579"/>
              <a:gd name="connsiteX2" fmla="*/ 895349 w 4867274"/>
              <a:gd name="connsiteY2" fmla="*/ 2617859 h 4599579"/>
              <a:gd name="connsiteX3" fmla="*/ 1733548 w 4867274"/>
              <a:gd name="connsiteY3" fmla="*/ 1636784 h 4599579"/>
              <a:gd name="connsiteX4" fmla="*/ 3152349 w 4867274"/>
              <a:gd name="connsiteY4" fmla="*/ 620663 h 4599579"/>
              <a:gd name="connsiteX5" fmla="*/ 4855786 w 4867274"/>
              <a:gd name="connsiteY5" fmla="*/ 0 h 4599579"/>
              <a:gd name="connsiteX6" fmla="*/ 4867274 w 4867274"/>
              <a:gd name="connsiteY6" fmla="*/ 1112911 h 4599579"/>
              <a:gd name="connsiteX7" fmla="*/ 4867273 w 4867274"/>
              <a:gd name="connsiteY7" fmla="*/ 2808539 h 4599579"/>
              <a:gd name="connsiteX8" fmla="*/ 4866849 w 4867274"/>
              <a:gd name="connsiteY8" fmla="*/ 4484469 h 4599579"/>
              <a:gd name="connsiteX9" fmla="*/ 1115537 w 4867274"/>
              <a:gd name="connsiteY9" fmla="*/ 4448175 h 4599579"/>
              <a:gd name="connsiteX0" fmla="*/ 1115537 w 4867274"/>
              <a:gd name="connsiteY0" fmla="*/ 4448175 h 4484469"/>
              <a:gd name="connsiteX1" fmla="*/ 0 w 4867274"/>
              <a:gd name="connsiteY1" fmla="*/ 4446659 h 4484469"/>
              <a:gd name="connsiteX2" fmla="*/ 895349 w 4867274"/>
              <a:gd name="connsiteY2" fmla="*/ 2617859 h 4484469"/>
              <a:gd name="connsiteX3" fmla="*/ 1733548 w 4867274"/>
              <a:gd name="connsiteY3" fmla="*/ 1636784 h 4484469"/>
              <a:gd name="connsiteX4" fmla="*/ 3152349 w 4867274"/>
              <a:gd name="connsiteY4" fmla="*/ 620663 h 4484469"/>
              <a:gd name="connsiteX5" fmla="*/ 4855786 w 4867274"/>
              <a:gd name="connsiteY5" fmla="*/ 0 h 4484469"/>
              <a:gd name="connsiteX6" fmla="*/ 4867274 w 4867274"/>
              <a:gd name="connsiteY6" fmla="*/ 1112911 h 4484469"/>
              <a:gd name="connsiteX7" fmla="*/ 4867273 w 4867274"/>
              <a:gd name="connsiteY7" fmla="*/ 2808539 h 4484469"/>
              <a:gd name="connsiteX8" fmla="*/ 4866849 w 4867274"/>
              <a:gd name="connsiteY8" fmla="*/ 4484469 h 4484469"/>
              <a:gd name="connsiteX9" fmla="*/ 1115537 w 4867274"/>
              <a:gd name="connsiteY9" fmla="*/ 4448175 h 4484469"/>
              <a:gd name="connsiteX0" fmla="*/ 1115537 w 4867274"/>
              <a:gd name="connsiteY0" fmla="*/ 4448175 h 4484469"/>
              <a:gd name="connsiteX1" fmla="*/ 0 w 4867274"/>
              <a:gd name="connsiteY1" fmla="*/ 4446659 h 4484469"/>
              <a:gd name="connsiteX2" fmla="*/ 895349 w 4867274"/>
              <a:gd name="connsiteY2" fmla="*/ 2617859 h 4484469"/>
              <a:gd name="connsiteX3" fmla="*/ 1733548 w 4867274"/>
              <a:gd name="connsiteY3" fmla="*/ 1636784 h 4484469"/>
              <a:gd name="connsiteX4" fmla="*/ 3152349 w 4867274"/>
              <a:gd name="connsiteY4" fmla="*/ 620663 h 4484469"/>
              <a:gd name="connsiteX5" fmla="*/ 4855786 w 4867274"/>
              <a:gd name="connsiteY5" fmla="*/ 0 h 4484469"/>
              <a:gd name="connsiteX6" fmla="*/ 4867274 w 4867274"/>
              <a:gd name="connsiteY6" fmla="*/ 1112911 h 4484469"/>
              <a:gd name="connsiteX7" fmla="*/ 4867273 w 4867274"/>
              <a:gd name="connsiteY7" fmla="*/ 2808539 h 4484469"/>
              <a:gd name="connsiteX8" fmla="*/ 4866849 w 4867274"/>
              <a:gd name="connsiteY8" fmla="*/ 4484469 h 4484469"/>
              <a:gd name="connsiteX9" fmla="*/ 1115537 w 4867274"/>
              <a:gd name="connsiteY9" fmla="*/ 4448175 h 4484469"/>
              <a:gd name="connsiteX0" fmla="*/ 1115537 w 4867274"/>
              <a:gd name="connsiteY0" fmla="*/ 4448175 h 4455626"/>
              <a:gd name="connsiteX1" fmla="*/ 0 w 4867274"/>
              <a:gd name="connsiteY1" fmla="*/ 4446659 h 4455626"/>
              <a:gd name="connsiteX2" fmla="*/ 895349 w 4867274"/>
              <a:gd name="connsiteY2" fmla="*/ 2617859 h 4455626"/>
              <a:gd name="connsiteX3" fmla="*/ 1733548 w 4867274"/>
              <a:gd name="connsiteY3" fmla="*/ 1636784 h 4455626"/>
              <a:gd name="connsiteX4" fmla="*/ 3152349 w 4867274"/>
              <a:gd name="connsiteY4" fmla="*/ 620663 h 4455626"/>
              <a:gd name="connsiteX5" fmla="*/ 4855786 w 4867274"/>
              <a:gd name="connsiteY5" fmla="*/ 0 h 4455626"/>
              <a:gd name="connsiteX6" fmla="*/ 4867274 w 4867274"/>
              <a:gd name="connsiteY6" fmla="*/ 1112911 h 4455626"/>
              <a:gd name="connsiteX7" fmla="*/ 4867273 w 4867274"/>
              <a:gd name="connsiteY7" fmla="*/ 2808539 h 4455626"/>
              <a:gd name="connsiteX8" fmla="*/ 4866849 w 4867274"/>
              <a:gd name="connsiteY8" fmla="*/ 4455626 h 4455626"/>
              <a:gd name="connsiteX9" fmla="*/ 1115537 w 4867274"/>
              <a:gd name="connsiteY9" fmla="*/ 4448175 h 4455626"/>
              <a:gd name="connsiteX0" fmla="*/ 1115537 w 4867274"/>
              <a:gd name="connsiteY0" fmla="*/ 4448175 h 4448175"/>
              <a:gd name="connsiteX1" fmla="*/ 0 w 4867274"/>
              <a:gd name="connsiteY1" fmla="*/ 4446659 h 4448175"/>
              <a:gd name="connsiteX2" fmla="*/ 895349 w 4867274"/>
              <a:gd name="connsiteY2" fmla="*/ 2617859 h 4448175"/>
              <a:gd name="connsiteX3" fmla="*/ 1733548 w 4867274"/>
              <a:gd name="connsiteY3" fmla="*/ 1636784 h 4448175"/>
              <a:gd name="connsiteX4" fmla="*/ 3152349 w 4867274"/>
              <a:gd name="connsiteY4" fmla="*/ 620663 h 4448175"/>
              <a:gd name="connsiteX5" fmla="*/ 4855786 w 4867274"/>
              <a:gd name="connsiteY5" fmla="*/ 0 h 4448175"/>
              <a:gd name="connsiteX6" fmla="*/ 4867274 w 4867274"/>
              <a:gd name="connsiteY6" fmla="*/ 1112911 h 4448175"/>
              <a:gd name="connsiteX7" fmla="*/ 4867273 w 4867274"/>
              <a:gd name="connsiteY7" fmla="*/ 2808539 h 4448175"/>
              <a:gd name="connsiteX8" fmla="*/ 4866849 w 4867274"/>
              <a:gd name="connsiteY8" fmla="*/ 4446012 h 4448175"/>
              <a:gd name="connsiteX9" fmla="*/ 1115537 w 4867274"/>
              <a:gd name="connsiteY9" fmla="*/ 4448175 h 4448175"/>
              <a:gd name="connsiteX0" fmla="*/ 1115537 w 4867274"/>
              <a:gd name="connsiteY0" fmla="*/ 4448175 h 4448175"/>
              <a:gd name="connsiteX1" fmla="*/ 0 w 4867274"/>
              <a:gd name="connsiteY1" fmla="*/ 4446659 h 4448175"/>
              <a:gd name="connsiteX2" fmla="*/ 895349 w 4867274"/>
              <a:gd name="connsiteY2" fmla="*/ 2617859 h 4448175"/>
              <a:gd name="connsiteX3" fmla="*/ 1733548 w 4867274"/>
              <a:gd name="connsiteY3" fmla="*/ 1636784 h 4448175"/>
              <a:gd name="connsiteX4" fmla="*/ 3152349 w 4867274"/>
              <a:gd name="connsiteY4" fmla="*/ 620663 h 4448175"/>
              <a:gd name="connsiteX5" fmla="*/ 4865311 w 4867274"/>
              <a:gd name="connsiteY5" fmla="*/ 0 h 4448175"/>
              <a:gd name="connsiteX6" fmla="*/ 4867274 w 4867274"/>
              <a:gd name="connsiteY6" fmla="*/ 1112911 h 4448175"/>
              <a:gd name="connsiteX7" fmla="*/ 4867273 w 4867274"/>
              <a:gd name="connsiteY7" fmla="*/ 2808539 h 4448175"/>
              <a:gd name="connsiteX8" fmla="*/ 4866849 w 4867274"/>
              <a:gd name="connsiteY8" fmla="*/ 4446012 h 4448175"/>
              <a:gd name="connsiteX9" fmla="*/ 1115537 w 4867274"/>
              <a:gd name="connsiteY9" fmla="*/ 4448175 h 4448175"/>
              <a:gd name="connsiteX0" fmla="*/ 1115537 w 4867274"/>
              <a:gd name="connsiteY0" fmla="*/ 4448175 h 4448175"/>
              <a:gd name="connsiteX1" fmla="*/ 0 w 4867274"/>
              <a:gd name="connsiteY1" fmla="*/ 4446659 h 4448175"/>
              <a:gd name="connsiteX2" fmla="*/ 895349 w 4867274"/>
              <a:gd name="connsiteY2" fmla="*/ 2617859 h 4448175"/>
              <a:gd name="connsiteX3" fmla="*/ 1733548 w 4867274"/>
              <a:gd name="connsiteY3" fmla="*/ 1636784 h 4448175"/>
              <a:gd name="connsiteX4" fmla="*/ 3152349 w 4867274"/>
              <a:gd name="connsiteY4" fmla="*/ 620663 h 4448175"/>
              <a:gd name="connsiteX5" fmla="*/ 4865311 w 4867274"/>
              <a:gd name="connsiteY5" fmla="*/ 0 h 4448175"/>
              <a:gd name="connsiteX6" fmla="*/ 4867274 w 4867274"/>
              <a:gd name="connsiteY6" fmla="*/ 1112911 h 4448175"/>
              <a:gd name="connsiteX7" fmla="*/ 4867273 w 4867274"/>
              <a:gd name="connsiteY7" fmla="*/ 2808539 h 4448175"/>
              <a:gd name="connsiteX8" fmla="*/ 4866849 w 4867274"/>
              <a:gd name="connsiteY8" fmla="*/ 4446012 h 4448175"/>
              <a:gd name="connsiteX9" fmla="*/ 1115537 w 4867274"/>
              <a:gd name="connsiteY9" fmla="*/ 4448175 h 4448175"/>
              <a:gd name="connsiteX0" fmla="*/ 1115537 w 4867274"/>
              <a:gd name="connsiteY0" fmla="*/ 4448175 h 4485182"/>
              <a:gd name="connsiteX1" fmla="*/ 0 w 4867274"/>
              <a:gd name="connsiteY1" fmla="*/ 4485182 h 4485182"/>
              <a:gd name="connsiteX2" fmla="*/ 895349 w 4867274"/>
              <a:gd name="connsiteY2" fmla="*/ 2617859 h 4485182"/>
              <a:gd name="connsiteX3" fmla="*/ 1733548 w 4867274"/>
              <a:gd name="connsiteY3" fmla="*/ 1636784 h 4485182"/>
              <a:gd name="connsiteX4" fmla="*/ 3152349 w 4867274"/>
              <a:gd name="connsiteY4" fmla="*/ 620663 h 4485182"/>
              <a:gd name="connsiteX5" fmla="*/ 4865311 w 4867274"/>
              <a:gd name="connsiteY5" fmla="*/ 0 h 4485182"/>
              <a:gd name="connsiteX6" fmla="*/ 4867274 w 4867274"/>
              <a:gd name="connsiteY6" fmla="*/ 1112911 h 4485182"/>
              <a:gd name="connsiteX7" fmla="*/ 4867273 w 4867274"/>
              <a:gd name="connsiteY7" fmla="*/ 2808539 h 4485182"/>
              <a:gd name="connsiteX8" fmla="*/ 4866849 w 4867274"/>
              <a:gd name="connsiteY8" fmla="*/ 4446012 h 4485182"/>
              <a:gd name="connsiteX9" fmla="*/ 1115537 w 4867274"/>
              <a:gd name="connsiteY9" fmla="*/ 4448175 h 4485182"/>
              <a:gd name="connsiteX0" fmla="*/ 1125062 w 5144128"/>
              <a:gd name="connsiteY0" fmla="*/ 4477067 h 4575663"/>
              <a:gd name="connsiteX1" fmla="*/ 0 w 5144128"/>
              <a:gd name="connsiteY1" fmla="*/ 4485182 h 4575663"/>
              <a:gd name="connsiteX2" fmla="*/ 895349 w 5144128"/>
              <a:gd name="connsiteY2" fmla="*/ 2617859 h 4575663"/>
              <a:gd name="connsiteX3" fmla="*/ 1733548 w 5144128"/>
              <a:gd name="connsiteY3" fmla="*/ 1636784 h 4575663"/>
              <a:gd name="connsiteX4" fmla="*/ 3152349 w 5144128"/>
              <a:gd name="connsiteY4" fmla="*/ 620663 h 4575663"/>
              <a:gd name="connsiteX5" fmla="*/ 4865311 w 5144128"/>
              <a:gd name="connsiteY5" fmla="*/ 0 h 4575663"/>
              <a:gd name="connsiteX6" fmla="*/ 4867274 w 5144128"/>
              <a:gd name="connsiteY6" fmla="*/ 1112911 h 4575663"/>
              <a:gd name="connsiteX7" fmla="*/ 4867273 w 5144128"/>
              <a:gd name="connsiteY7" fmla="*/ 2808539 h 4575663"/>
              <a:gd name="connsiteX8" fmla="*/ 4866849 w 5144128"/>
              <a:gd name="connsiteY8" fmla="*/ 4446012 h 4575663"/>
              <a:gd name="connsiteX9" fmla="*/ 1125062 w 5144128"/>
              <a:gd name="connsiteY9" fmla="*/ 4477067 h 4575663"/>
              <a:gd name="connsiteX0" fmla="*/ 1125062 w 5144128"/>
              <a:gd name="connsiteY0" fmla="*/ 4477067 h 4606198"/>
              <a:gd name="connsiteX1" fmla="*/ 0 w 5144128"/>
              <a:gd name="connsiteY1" fmla="*/ 4485182 h 4606198"/>
              <a:gd name="connsiteX2" fmla="*/ 895349 w 5144128"/>
              <a:gd name="connsiteY2" fmla="*/ 2617859 h 4606198"/>
              <a:gd name="connsiteX3" fmla="*/ 1733548 w 5144128"/>
              <a:gd name="connsiteY3" fmla="*/ 1636784 h 4606198"/>
              <a:gd name="connsiteX4" fmla="*/ 3152349 w 5144128"/>
              <a:gd name="connsiteY4" fmla="*/ 620663 h 4606198"/>
              <a:gd name="connsiteX5" fmla="*/ 4865311 w 5144128"/>
              <a:gd name="connsiteY5" fmla="*/ 0 h 4606198"/>
              <a:gd name="connsiteX6" fmla="*/ 4867274 w 5144128"/>
              <a:gd name="connsiteY6" fmla="*/ 1112911 h 4606198"/>
              <a:gd name="connsiteX7" fmla="*/ 4867273 w 5144128"/>
              <a:gd name="connsiteY7" fmla="*/ 2808539 h 4606198"/>
              <a:gd name="connsiteX8" fmla="*/ 4866849 w 5144128"/>
              <a:gd name="connsiteY8" fmla="*/ 4484534 h 4606198"/>
              <a:gd name="connsiteX9" fmla="*/ 1125062 w 5144128"/>
              <a:gd name="connsiteY9" fmla="*/ 4477067 h 4606198"/>
              <a:gd name="connsiteX0" fmla="*/ 1125062 w 5144128"/>
              <a:gd name="connsiteY0" fmla="*/ 4477067 h 4485182"/>
              <a:gd name="connsiteX1" fmla="*/ 0 w 5144128"/>
              <a:gd name="connsiteY1" fmla="*/ 4485182 h 4485182"/>
              <a:gd name="connsiteX2" fmla="*/ 895349 w 5144128"/>
              <a:gd name="connsiteY2" fmla="*/ 2617859 h 4485182"/>
              <a:gd name="connsiteX3" fmla="*/ 1733548 w 5144128"/>
              <a:gd name="connsiteY3" fmla="*/ 1636784 h 4485182"/>
              <a:gd name="connsiteX4" fmla="*/ 3152349 w 5144128"/>
              <a:gd name="connsiteY4" fmla="*/ 620663 h 4485182"/>
              <a:gd name="connsiteX5" fmla="*/ 4865311 w 5144128"/>
              <a:gd name="connsiteY5" fmla="*/ 0 h 4485182"/>
              <a:gd name="connsiteX6" fmla="*/ 4867274 w 5144128"/>
              <a:gd name="connsiteY6" fmla="*/ 1112911 h 4485182"/>
              <a:gd name="connsiteX7" fmla="*/ 4867273 w 5144128"/>
              <a:gd name="connsiteY7" fmla="*/ 2808539 h 4485182"/>
              <a:gd name="connsiteX8" fmla="*/ 4866849 w 5144128"/>
              <a:gd name="connsiteY8" fmla="*/ 4484534 h 4485182"/>
              <a:gd name="connsiteX9" fmla="*/ 1125062 w 5144128"/>
              <a:gd name="connsiteY9" fmla="*/ 4477067 h 4485182"/>
              <a:gd name="connsiteX0" fmla="*/ 1125062 w 4867274"/>
              <a:gd name="connsiteY0" fmla="*/ 4477067 h 4485182"/>
              <a:gd name="connsiteX1" fmla="*/ 0 w 4867274"/>
              <a:gd name="connsiteY1" fmla="*/ 4485182 h 4485182"/>
              <a:gd name="connsiteX2" fmla="*/ 895349 w 4867274"/>
              <a:gd name="connsiteY2" fmla="*/ 2617859 h 4485182"/>
              <a:gd name="connsiteX3" fmla="*/ 1733548 w 4867274"/>
              <a:gd name="connsiteY3" fmla="*/ 1636784 h 4485182"/>
              <a:gd name="connsiteX4" fmla="*/ 3152349 w 4867274"/>
              <a:gd name="connsiteY4" fmla="*/ 620663 h 4485182"/>
              <a:gd name="connsiteX5" fmla="*/ 4865311 w 4867274"/>
              <a:gd name="connsiteY5" fmla="*/ 0 h 4485182"/>
              <a:gd name="connsiteX6" fmla="*/ 4867274 w 4867274"/>
              <a:gd name="connsiteY6" fmla="*/ 1112911 h 4485182"/>
              <a:gd name="connsiteX7" fmla="*/ 4867273 w 4867274"/>
              <a:gd name="connsiteY7" fmla="*/ 2808539 h 4485182"/>
              <a:gd name="connsiteX8" fmla="*/ 4866849 w 4867274"/>
              <a:gd name="connsiteY8" fmla="*/ 4484534 h 4485182"/>
              <a:gd name="connsiteX9" fmla="*/ 1125062 w 4867274"/>
              <a:gd name="connsiteY9" fmla="*/ 4477067 h 4485182"/>
              <a:gd name="connsiteX0" fmla="*/ 1125062 w 4867274"/>
              <a:gd name="connsiteY0" fmla="*/ 4477067 h 4485182"/>
              <a:gd name="connsiteX1" fmla="*/ 0 w 4867274"/>
              <a:gd name="connsiteY1" fmla="*/ 4485182 h 4485182"/>
              <a:gd name="connsiteX2" fmla="*/ 895349 w 4867274"/>
              <a:gd name="connsiteY2" fmla="*/ 2617859 h 4485182"/>
              <a:gd name="connsiteX3" fmla="*/ 1733548 w 4867274"/>
              <a:gd name="connsiteY3" fmla="*/ 1636784 h 4485182"/>
              <a:gd name="connsiteX4" fmla="*/ 3152349 w 4867274"/>
              <a:gd name="connsiteY4" fmla="*/ 620663 h 4485182"/>
              <a:gd name="connsiteX5" fmla="*/ 4865311 w 4867274"/>
              <a:gd name="connsiteY5" fmla="*/ 0 h 4485182"/>
              <a:gd name="connsiteX6" fmla="*/ 4867274 w 4867274"/>
              <a:gd name="connsiteY6" fmla="*/ 1112911 h 4485182"/>
              <a:gd name="connsiteX7" fmla="*/ 4867273 w 4867274"/>
              <a:gd name="connsiteY7" fmla="*/ 2808539 h 4485182"/>
              <a:gd name="connsiteX8" fmla="*/ 4866849 w 4867274"/>
              <a:gd name="connsiteY8" fmla="*/ 4484534 h 4485182"/>
              <a:gd name="connsiteX9" fmla="*/ 1125062 w 4867274"/>
              <a:gd name="connsiteY9" fmla="*/ 4477067 h 4485182"/>
              <a:gd name="connsiteX0" fmla="*/ 1125062 w 4867274"/>
              <a:gd name="connsiteY0" fmla="*/ 4477067 h 4485182"/>
              <a:gd name="connsiteX1" fmla="*/ 0 w 4867274"/>
              <a:gd name="connsiteY1" fmla="*/ 4485182 h 4485182"/>
              <a:gd name="connsiteX2" fmla="*/ 895349 w 4867274"/>
              <a:gd name="connsiteY2" fmla="*/ 2617859 h 4485182"/>
              <a:gd name="connsiteX3" fmla="*/ 1733548 w 4867274"/>
              <a:gd name="connsiteY3" fmla="*/ 1636784 h 4485182"/>
              <a:gd name="connsiteX4" fmla="*/ 3152349 w 4867274"/>
              <a:gd name="connsiteY4" fmla="*/ 620663 h 4485182"/>
              <a:gd name="connsiteX5" fmla="*/ 4865311 w 4867274"/>
              <a:gd name="connsiteY5" fmla="*/ 0 h 4485182"/>
              <a:gd name="connsiteX6" fmla="*/ 4867274 w 4867274"/>
              <a:gd name="connsiteY6" fmla="*/ 1112911 h 4485182"/>
              <a:gd name="connsiteX7" fmla="*/ 4867273 w 4867274"/>
              <a:gd name="connsiteY7" fmla="*/ 2808539 h 4485182"/>
              <a:gd name="connsiteX8" fmla="*/ 4866849 w 4867274"/>
              <a:gd name="connsiteY8" fmla="*/ 4484534 h 4485182"/>
              <a:gd name="connsiteX9" fmla="*/ 1125062 w 4867274"/>
              <a:gd name="connsiteY9" fmla="*/ 4477067 h 4485182"/>
              <a:gd name="connsiteX0" fmla="*/ 1125062 w 4867274"/>
              <a:gd name="connsiteY0" fmla="*/ 4477067 h 4485182"/>
              <a:gd name="connsiteX1" fmla="*/ 0 w 4867274"/>
              <a:gd name="connsiteY1" fmla="*/ 4485182 h 4485182"/>
              <a:gd name="connsiteX2" fmla="*/ 895349 w 4867274"/>
              <a:gd name="connsiteY2" fmla="*/ 2617859 h 4485182"/>
              <a:gd name="connsiteX3" fmla="*/ 1733548 w 4867274"/>
              <a:gd name="connsiteY3" fmla="*/ 1636784 h 4485182"/>
              <a:gd name="connsiteX4" fmla="*/ 3152349 w 4867274"/>
              <a:gd name="connsiteY4" fmla="*/ 620663 h 4485182"/>
              <a:gd name="connsiteX5" fmla="*/ 4865311 w 4867274"/>
              <a:gd name="connsiteY5" fmla="*/ 0 h 4485182"/>
              <a:gd name="connsiteX6" fmla="*/ 4867274 w 4867274"/>
              <a:gd name="connsiteY6" fmla="*/ 1112911 h 4485182"/>
              <a:gd name="connsiteX7" fmla="*/ 4867273 w 4867274"/>
              <a:gd name="connsiteY7" fmla="*/ 2808539 h 4485182"/>
              <a:gd name="connsiteX8" fmla="*/ 4866849 w 4867274"/>
              <a:gd name="connsiteY8" fmla="*/ 4484534 h 4485182"/>
              <a:gd name="connsiteX9" fmla="*/ 1125062 w 4867274"/>
              <a:gd name="connsiteY9" fmla="*/ 4477067 h 4485182"/>
              <a:gd name="connsiteX0" fmla="*/ 1153637 w 4895849"/>
              <a:gd name="connsiteY0" fmla="*/ 4477067 h 4485182"/>
              <a:gd name="connsiteX1" fmla="*/ 0 w 4895849"/>
              <a:gd name="connsiteY1" fmla="*/ 4485182 h 4485182"/>
              <a:gd name="connsiteX2" fmla="*/ 923924 w 4895849"/>
              <a:gd name="connsiteY2" fmla="*/ 2617859 h 4485182"/>
              <a:gd name="connsiteX3" fmla="*/ 1762123 w 4895849"/>
              <a:gd name="connsiteY3" fmla="*/ 1636784 h 4485182"/>
              <a:gd name="connsiteX4" fmla="*/ 3180924 w 4895849"/>
              <a:gd name="connsiteY4" fmla="*/ 620663 h 4485182"/>
              <a:gd name="connsiteX5" fmla="*/ 4893886 w 4895849"/>
              <a:gd name="connsiteY5" fmla="*/ 0 h 4485182"/>
              <a:gd name="connsiteX6" fmla="*/ 4895849 w 4895849"/>
              <a:gd name="connsiteY6" fmla="*/ 1112911 h 4485182"/>
              <a:gd name="connsiteX7" fmla="*/ 4895848 w 4895849"/>
              <a:gd name="connsiteY7" fmla="*/ 2808539 h 4485182"/>
              <a:gd name="connsiteX8" fmla="*/ 4895424 w 4895849"/>
              <a:gd name="connsiteY8" fmla="*/ 4484534 h 4485182"/>
              <a:gd name="connsiteX9" fmla="*/ 1153637 w 4895849"/>
              <a:gd name="connsiteY9" fmla="*/ 4477067 h 4485182"/>
              <a:gd name="connsiteX0" fmla="*/ 1153637 w 4895849"/>
              <a:gd name="connsiteY0" fmla="*/ 4477067 h 4485182"/>
              <a:gd name="connsiteX1" fmla="*/ 0 w 4895849"/>
              <a:gd name="connsiteY1" fmla="*/ 4485182 h 4485182"/>
              <a:gd name="connsiteX2" fmla="*/ 885824 w 4895849"/>
              <a:gd name="connsiteY2" fmla="*/ 2608229 h 4485182"/>
              <a:gd name="connsiteX3" fmla="*/ 1762123 w 4895849"/>
              <a:gd name="connsiteY3" fmla="*/ 1636784 h 4485182"/>
              <a:gd name="connsiteX4" fmla="*/ 3180924 w 4895849"/>
              <a:gd name="connsiteY4" fmla="*/ 620663 h 4485182"/>
              <a:gd name="connsiteX5" fmla="*/ 4893886 w 4895849"/>
              <a:gd name="connsiteY5" fmla="*/ 0 h 4485182"/>
              <a:gd name="connsiteX6" fmla="*/ 4895849 w 4895849"/>
              <a:gd name="connsiteY6" fmla="*/ 1112911 h 4485182"/>
              <a:gd name="connsiteX7" fmla="*/ 4895848 w 4895849"/>
              <a:gd name="connsiteY7" fmla="*/ 2808539 h 4485182"/>
              <a:gd name="connsiteX8" fmla="*/ 4895424 w 4895849"/>
              <a:gd name="connsiteY8" fmla="*/ 4484534 h 4485182"/>
              <a:gd name="connsiteX9" fmla="*/ 1153637 w 4895849"/>
              <a:gd name="connsiteY9" fmla="*/ 4477067 h 4485182"/>
              <a:gd name="connsiteX0" fmla="*/ 1153637 w 4895849"/>
              <a:gd name="connsiteY0" fmla="*/ 4477067 h 4485182"/>
              <a:gd name="connsiteX1" fmla="*/ 0 w 4895849"/>
              <a:gd name="connsiteY1" fmla="*/ 4485182 h 4485182"/>
              <a:gd name="connsiteX2" fmla="*/ 914399 w 4895849"/>
              <a:gd name="connsiteY2" fmla="*/ 2627491 h 4485182"/>
              <a:gd name="connsiteX3" fmla="*/ 1762123 w 4895849"/>
              <a:gd name="connsiteY3" fmla="*/ 1636784 h 4485182"/>
              <a:gd name="connsiteX4" fmla="*/ 3180924 w 4895849"/>
              <a:gd name="connsiteY4" fmla="*/ 620663 h 4485182"/>
              <a:gd name="connsiteX5" fmla="*/ 4893886 w 4895849"/>
              <a:gd name="connsiteY5" fmla="*/ 0 h 4485182"/>
              <a:gd name="connsiteX6" fmla="*/ 4895849 w 4895849"/>
              <a:gd name="connsiteY6" fmla="*/ 1112911 h 4485182"/>
              <a:gd name="connsiteX7" fmla="*/ 4895848 w 4895849"/>
              <a:gd name="connsiteY7" fmla="*/ 2808539 h 4485182"/>
              <a:gd name="connsiteX8" fmla="*/ 4895424 w 4895849"/>
              <a:gd name="connsiteY8" fmla="*/ 4484534 h 4485182"/>
              <a:gd name="connsiteX9" fmla="*/ 1153637 w 4895849"/>
              <a:gd name="connsiteY9" fmla="*/ 4477067 h 4485182"/>
              <a:gd name="connsiteX0" fmla="*/ 1153637 w 4912953"/>
              <a:gd name="connsiteY0" fmla="*/ 4496328 h 4504443"/>
              <a:gd name="connsiteX1" fmla="*/ 0 w 4912953"/>
              <a:gd name="connsiteY1" fmla="*/ 4504443 h 4504443"/>
              <a:gd name="connsiteX2" fmla="*/ 914399 w 4912953"/>
              <a:gd name="connsiteY2" fmla="*/ 2646752 h 4504443"/>
              <a:gd name="connsiteX3" fmla="*/ 1762123 w 4912953"/>
              <a:gd name="connsiteY3" fmla="*/ 1656045 h 4504443"/>
              <a:gd name="connsiteX4" fmla="*/ 3180924 w 4912953"/>
              <a:gd name="connsiteY4" fmla="*/ 639924 h 4504443"/>
              <a:gd name="connsiteX5" fmla="*/ 4912936 w 4912953"/>
              <a:gd name="connsiteY5" fmla="*/ 0 h 4504443"/>
              <a:gd name="connsiteX6" fmla="*/ 4895849 w 4912953"/>
              <a:gd name="connsiteY6" fmla="*/ 1132172 h 4504443"/>
              <a:gd name="connsiteX7" fmla="*/ 4895848 w 4912953"/>
              <a:gd name="connsiteY7" fmla="*/ 2827800 h 4504443"/>
              <a:gd name="connsiteX8" fmla="*/ 4895424 w 4912953"/>
              <a:gd name="connsiteY8" fmla="*/ 4503795 h 4504443"/>
              <a:gd name="connsiteX9" fmla="*/ 1153637 w 4912953"/>
              <a:gd name="connsiteY9" fmla="*/ 4496328 h 4504443"/>
              <a:gd name="connsiteX0" fmla="*/ 1153637 w 4895849"/>
              <a:gd name="connsiteY0" fmla="*/ 4496328 h 4504443"/>
              <a:gd name="connsiteX1" fmla="*/ 0 w 4895849"/>
              <a:gd name="connsiteY1" fmla="*/ 4504443 h 4504443"/>
              <a:gd name="connsiteX2" fmla="*/ 914399 w 4895849"/>
              <a:gd name="connsiteY2" fmla="*/ 2646752 h 4504443"/>
              <a:gd name="connsiteX3" fmla="*/ 1762123 w 4895849"/>
              <a:gd name="connsiteY3" fmla="*/ 1656045 h 4504443"/>
              <a:gd name="connsiteX4" fmla="*/ 3180924 w 4895849"/>
              <a:gd name="connsiteY4" fmla="*/ 639924 h 4504443"/>
              <a:gd name="connsiteX5" fmla="*/ 4893886 w 4895849"/>
              <a:gd name="connsiteY5" fmla="*/ 0 h 4504443"/>
              <a:gd name="connsiteX6" fmla="*/ 4895849 w 4895849"/>
              <a:gd name="connsiteY6" fmla="*/ 1132172 h 4504443"/>
              <a:gd name="connsiteX7" fmla="*/ 4895848 w 4895849"/>
              <a:gd name="connsiteY7" fmla="*/ 2827800 h 4504443"/>
              <a:gd name="connsiteX8" fmla="*/ 4895424 w 4895849"/>
              <a:gd name="connsiteY8" fmla="*/ 4503795 h 4504443"/>
              <a:gd name="connsiteX9" fmla="*/ 1153637 w 4895849"/>
              <a:gd name="connsiteY9" fmla="*/ 4496328 h 4504443"/>
              <a:gd name="connsiteX0" fmla="*/ 1136480 w 4895849"/>
              <a:gd name="connsiteY0" fmla="*/ 4533568 h 4533719"/>
              <a:gd name="connsiteX1" fmla="*/ 0 w 4895849"/>
              <a:gd name="connsiteY1" fmla="*/ 4504443 h 4533719"/>
              <a:gd name="connsiteX2" fmla="*/ 914399 w 4895849"/>
              <a:gd name="connsiteY2" fmla="*/ 2646752 h 4533719"/>
              <a:gd name="connsiteX3" fmla="*/ 1762123 w 4895849"/>
              <a:gd name="connsiteY3" fmla="*/ 1656045 h 4533719"/>
              <a:gd name="connsiteX4" fmla="*/ 3180924 w 4895849"/>
              <a:gd name="connsiteY4" fmla="*/ 639924 h 4533719"/>
              <a:gd name="connsiteX5" fmla="*/ 4893886 w 4895849"/>
              <a:gd name="connsiteY5" fmla="*/ 0 h 4533719"/>
              <a:gd name="connsiteX6" fmla="*/ 4895849 w 4895849"/>
              <a:gd name="connsiteY6" fmla="*/ 1132172 h 4533719"/>
              <a:gd name="connsiteX7" fmla="*/ 4895848 w 4895849"/>
              <a:gd name="connsiteY7" fmla="*/ 2827800 h 4533719"/>
              <a:gd name="connsiteX8" fmla="*/ 4895424 w 4895849"/>
              <a:gd name="connsiteY8" fmla="*/ 4503795 h 4533719"/>
              <a:gd name="connsiteX9" fmla="*/ 1136480 w 4895849"/>
              <a:gd name="connsiteY9" fmla="*/ 4533568 h 4533719"/>
              <a:gd name="connsiteX0" fmla="*/ 1145058 w 4904427"/>
              <a:gd name="connsiteY0" fmla="*/ 4533568 h 4533568"/>
              <a:gd name="connsiteX1" fmla="*/ 0 w 4904427"/>
              <a:gd name="connsiteY1" fmla="*/ 4532373 h 4533568"/>
              <a:gd name="connsiteX2" fmla="*/ 922977 w 4904427"/>
              <a:gd name="connsiteY2" fmla="*/ 2646752 h 4533568"/>
              <a:gd name="connsiteX3" fmla="*/ 1770701 w 4904427"/>
              <a:gd name="connsiteY3" fmla="*/ 1656045 h 4533568"/>
              <a:gd name="connsiteX4" fmla="*/ 3189502 w 4904427"/>
              <a:gd name="connsiteY4" fmla="*/ 639924 h 4533568"/>
              <a:gd name="connsiteX5" fmla="*/ 4902464 w 4904427"/>
              <a:gd name="connsiteY5" fmla="*/ 0 h 4533568"/>
              <a:gd name="connsiteX6" fmla="*/ 4904427 w 4904427"/>
              <a:gd name="connsiteY6" fmla="*/ 1132172 h 4533568"/>
              <a:gd name="connsiteX7" fmla="*/ 4904426 w 4904427"/>
              <a:gd name="connsiteY7" fmla="*/ 2827800 h 4533568"/>
              <a:gd name="connsiteX8" fmla="*/ 4904002 w 4904427"/>
              <a:gd name="connsiteY8" fmla="*/ 4503795 h 4533568"/>
              <a:gd name="connsiteX9" fmla="*/ 1145058 w 4904427"/>
              <a:gd name="connsiteY9" fmla="*/ 4533568 h 4533568"/>
              <a:gd name="connsiteX0" fmla="*/ 1145058 w 4904427"/>
              <a:gd name="connsiteY0" fmla="*/ 4533568 h 4533568"/>
              <a:gd name="connsiteX1" fmla="*/ 0 w 4904427"/>
              <a:gd name="connsiteY1" fmla="*/ 4532373 h 4533568"/>
              <a:gd name="connsiteX2" fmla="*/ 922977 w 4904427"/>
              <a:gd name="connsiteY2" fmla="*/ 2646752 h 4533568"/>
              <a:gd name="connsiteX3" fmla="*/ 1770701 w 4904427"/>
              <a:gd name="connsiteY3" fmla="*/ 1656045 h 4533568"/>
              <a:gd name="connsiteX4" fmla="*/ 3189502 w 4904427"/>
              <a:gd name="connsiteY4" fmla="*/ 639924 h 4533568"/>
              <a:gd name="connsiteX5" fmla="*/ 4902464 w 4904427"/>
              <a:gd name="connsiteY5" fmla="*/ 0 h 4533568"/>
              <a:gd name="connsiteX6" fmla="*/ 4904427 w 4904427"/>
              <a:gd name="connsiteY6" fmla="*/ 1132172 h 4533568"/>
              <a:gd name="connsiteX7" fmla="*/ 4904426 w 4904427"/>
              <a:gd name="connsiteY7" fmla="*/ 2827800 h 4533568"/>
              <a:gd name="connsiteX8" fmla="*/ 4904002 w 4904427"/>
              <a:gd name="connsiteY8" fmla="*/ 4531726 h 4533568"/>
              <a:gd name="connsiteX9" fmla="*/ 1145058 w 4904427"/>
              <a:gd name="connsiteY9" fmla="*/ 4533568 h 4533568"/>
              <a:gd name="connsiteX0" fmla="*/ 1145058 w 4904427"/>
              <a:gd name="connsiteY0" fmla="*/ 4533568 h 4658534"/>
              <a:gd name="connsiteX1" fmla="*/ 0 w 4904427"/>
              <a:gd name="connsiteY1" fmla="*/ 4532373 h 4658534"/>
              <a:gd name="connsiteX2" fmla="*/ 922977 w 4904427"/>
              <a:gd name="connsiteY2" fmla="*/ 2646752 h 4658534"/>
              <a:gd name="connsiteX3" fmla="*/ 1770701 w 4904427"/>
              <a:gd name="connsiteY3" fmla="*/ 1656045 h 4658534"/>
              <a:gd name="connsiteX4" fmla="*/ 3189502 w 4904427"/>
              <a:gd name="connsiteY4" fmla="*/ 639924 h 4658534"/>
              <a:gd name="connsiteX5" fmla="*/ 4902464 w 4904427"/>
              <a:gd name="connsiteY5" fmla="*/ 0 h 4658534"/>
              <a:gd name="connsiteX6" fmla="*/ 4904427 w 4904427"/>
              <a:gd name="connsiteY6" fmla="*/ 1132172 h 4658534"/>
              <a:gd name="connsiteX7" fmla="*/ 4904426 w 4904427"/>
              <a:gd name="connsiteY7" fmla="*/ 2827800 h 4658534"/>
              <a:gd name="connsiteX8" fmla="*/ 4904002 w 4904427"/>
              <a:gd name="connsiteY8" fmla="*/ 4531726 h 4658534"/>
              <a:gd name="connsiteX9" fmla="*/ 1145058 w 4904427"/>
              <a:gd name="connsiteY9" fmla="*/ 4533568 h 4658534"/>
              <a:gd name="connsiteX0" fmla="*/ 1145058 w 4904427"/>
              <a:gd name="connsiteY0" fmla="*/ 4533568 h 4533568"/>
              <a:gd name="connsiteX1" fmla="*/ 0 w 4904427"/>
              <a:gd name="connsiteY1" fmla="*/ 4532373 h 4533568"/>
              <a:gd name="connsiteX2" fmla="*/ 922977 w 4904427"/>
              <a:gd name="connsiteY2" fmla="*/ 2646752 h 4533568"/>
              <a:gd name="connsiteX3" fmla="*/ 1770701 w 4904427"/>
              <a:gd name="connsiteY3" fmla="*/ 1656045 h 4533568"/>
              <a:gd name="connsiteX4" fmla="*/ 3189502 w 4904427"/>
              <a:gd name="connsiteY4" fmla="*/ 639924 h 4533568"/>
              <a:gd name="connsiteX5" fmla="*/ 4902464 w 4904427"/>
              <a:gd name="connsiteY5" fmla="*/ 0 h 4533568"/>
              <a:gd name="connsiteX6" fmla="*/ 4904427 w 4904427"/>
              <a:gd name="connsiteY6" fmla="*/ 1132172 h 4533568"/>
              <a:gd name="connsiteX7" fmla="*/ 4904426 w 4904427"/>
              <a:gd name="connsiteY7" fmla="*/ 2827800 h 4533568"/>
              <a:gd name="connsiteX8" fmla="*/ 4904002 w 4904427"/>
              <a:gd name="connsiteY8" fmla="*/ 4531726 h 4533568"/>
              <a:gd name="connsiteX9" fmla="*/ 1145058 w 4904427"/>
              <a:gd name="connsiteY9" fmla="*/ 4533568 h 4533568"/>
              <a:gd name="connsiteX0" fmla="*/ 1145058 w 4904427"/>
              <a:gd name="connsiteY0" fmla="*/ 4533568 h 4672471"/>
              <a:gd name="connsiteX1" fmla="*/ 0 w 4904427"/>
              <a:gd name="connsiteY1" fmla="*/ 4532373 h 4672471"/>
              <a:gd name="connsiteX2" fmla="*/ 922977 w 4904427"/>
              <a:gd name="connsiteY2" fmla="*/ 2646752 h 4672471"/>
              <a:gd name="connsiteX3" fmla="*/ 1770701 w 4904427"/>
              <a:gd name="connsiteY3" fmla="*/ 1656045 h 4672471"/>
              <a:gd name="connsiteX4" fmla="*/ 3189502 w 4904427"/>
              <a:gd name="connsiteY4" fmla="*/ 639924 h 4672471"/>
              <a:gd name="connsiteX5" fmla="*/ 4902464 w 4904427"/>
              <a:gd name="connsiteY5" fmla="*/ 0 h 4672471"/>
              <a:gd name="connsiteX6" fmla="*/ 4904427 w 4904427"/>
              <a:gd name="connsiteY6" fmla="*/ 1132172 h 4672471"/>
              <a:gd name="connsiteX7" fmla="*/ 4904426 w 4904427"/>
              <a:gd name="connsiteY7" fmla="*/ 2827800 h 4672471"/>
              <a:gd name="connsiteX8" fmla="*/ 4904002 w 4904427"/>
              <a:gd name="connsiteY8" fmla="*/ 4531726 h 4672471"/>
              <a:gd name="connsiteX9" fmla="*/ 1145058 w 4904427"/>
              <a:gd name="connsiteY9" fmla="*/ 4533568 h 4672471"/>
              <a:gd name="connsiteX0" fmla="*/ 1145058 w 4904427"/>
              <a:gd name="connsiteY0" fmla="*/ 4533568 h 4533568"/>
              <a:gd name="connsiteX1" fmla="*/ 0 w 4904427"/>
              <a:gd name="connsiteY1" fmla="*/ 4532373 h 4533568"/>
              <a:gd name="connsiteX2" fmla="*/ 922977 w 4904427"/>
              <a:gd name="connsiteY2" fmla="*/ 2646752 h 4533568"/>
              <a:gd name="connsiteX3" fmla="*/ 1770701 w 4904427"/>
              <a:gd name="connsiteY3" fmla="*/ 1656045 h 4533568"/>
              <a:gd name="connsiteX4" fmla="*/ 3189502 w 4904427"/>
              <a:gd name="connsiteY4" fmla="*/ 639924 h 4533568"/>
              <a:gd name="connsiteX5" fmla="*/ 4902464 w 4904427"/>
              <a:gd name="connsiteY5" fmla="*/ 0 h 4533568"/>
              <a:gd name="connsiteX6" fmla="*/ 4904427 w 4904427"/>
              <a:gd name="connsiteY6" fmla="*/ 1132172 h 4533568"/>
              <a:gd name="connsiteX7" fmla="*/ 4904426 w 4904427"/>
              <a:gd name="connsiteY7" fmla="*/ 2827800 h 4533568"/>
              <a:gd name="connsiteX8" fmla="*/ 4904002 w 4904427"/>
              <a:gd name="connsiteY8" fmla="*/ 4531726 h 4533568"/>
              <a:gd name="connsiteX9" fmla="*/ 1145058 w 4904427"/>
              <a:gd name="connsiteY9" fmla="*/ 4533568 h 4533568"/>
              <a:gd name="connsiteX0" fmla="*/ 1145058 w 4936786"/>
              <a:gd name="connsiteY0" fmla="*/ 4561498 h 4561498"/>
              <a:gd name="connsiteX1" fmla="*/ 0 w 4936786"/>
              <a:gd name="connsiteY1" fmla="*/ 4560303 h 4561498"/>
              <a:gd name="connsiteX2" fmla="*/ 922977 w 4936786"/>
              <a:gd name="connsiteY2" fmla="*/ 2674682 h 4561498"/>
              <a:gd name="connsiteX3" fmla="*/ 1770701 w 4936786"/>
              <a:gd name="connsiteY3" fmla="*/ 1683975 h 4561498"/>
              <a:gd name="connsiteX4" fmla="*/ 3189502 w 4936786"/>
              <a:gd name="connsiteY4" fmla="*/ 667854 h 4561498"/>
              <a:gd name="connsiteX5" fmla="*/ 4936777 w 4936786"/>
              <a:gd name="connsiteY5" fmla="*/ 0 h 4561498"/>
              <a:gd name="connsiteX6" fmla="*/ 4904427 w 4936786"/>
              <a:gd name="connsiteY6" fmla="*/ 1160102 h 4561498"/>
              <a:gd name="connsiteX7" fmla="*/ 4904426 w 4936786"/>
              <a:gd name="connsiteY7" fmla="*/ 2855730 h 4561498"/>
              <a:gd name="connsiteX8" fmla="*/ 4904002 w 4936786"/>
              <a:gd name="connsiteY8" fmla="*/ 4559656 h 4561498"/>
              <a:gd name="connsiteX9" fmla="*/ 1145058 w 4936786"/>
              <a:gd name="connsiteY9" fmla="*/ 4561498 h 4561498"/>
              <a:gd name="connsiteX0" fmla="*/ 1145058 w 4904427"/>
              <a:gd name="connsiteY0" fmla="*/ 4561498 h 4561498"/>
              <a:gd name="connsiteX1" fmla="*/ 0 w 4904427"/>
              <a:gd name="connsiteY1" fmla="*/ 4560303 h 4561498"/>
              <a:gd name="connsiteX2" fmla="*/ 922977 w 4904427"/>
              <a:gd name="connsiteY2" fmla="*/ 2674682 h 4561498"/>
              <a:gd name="connsiteX3" fmla="*/ 1770701 w 4904427"/>
              <a:gd name="connsiteY3" fmla="*/ 1683975 h 4561498"/>
              <a:gd name="connsiteX4" fmla="*/ 3189502 w 4904427"/>
              <a:gd name="connsiteY4" fmla="*/ 667854 h 4561498"/>
              <a:gd name="connsiteX5" fmla="*/ 4885307 w 4904427"/>
              <a:gd name="connsiteY5" fmla="*/ 0 h 4561498"/>
              <a:gd name="connsiteX6" fmla="*/ 4904427 w 4904427"/>
              <a:gd name="connsiteY6" fmla="*/ 1160102 h 4561498"/>
              <a:gd name="connsiteX7" fmla="*/ 4904426 w 4904427"/>
              <a:gd name="connsiteY7" fmla="*/ 2855730 h 4561498"/>
              <a:gd name="connsiteX8" fmla="*/ 4904002 w 4904427"/>
              <a:gd name="connsiteY8" fmla="*/ 4559656 h 4561498"/>
              <a:gd name="connsiteX9" fmla="*/ 1145058 w 4904427"/>
              <a:gd name="connsiteY9" fmla="*/ 4561498 h 4561498"/>
              <a:gd name="connsiteX0" fmla="*/ 1145058 w 4904427"/>
              <a:gd name="connsiteY0" fmla="*/ 4561498 h 4561498"/>
              <a:gd name="connsiteX1" fmla="*/ 0 w 4904427"/>
              <a:gd name="connsiteY1" fmla="*/ 4560303 h 4561498"/>
              <a:gd name="connsiteX2" fmla="*/ 922977 w 4904427"/>
              <a:gd name="connsiteY2" fmla="*/ 2674682 h 4561498"/>
              <a:gd name="connsiteX3" fmla="*/ 1770701 w 4904427"/>
              <a:gd name="connsiteY3" fmla="*/ 1683975 h 4561498"/>
              <a:gd name="connsiteX4" fmla="*/ 3189502 w 4904427"/>
              <a:gd name="connsiteY4" fmla="*/ 667854 h 4561498"/>
              <a:gd name="connsiteX5" fmla="*/ 4885307 w 4904427"/>
              <a:gd name="connsiteY5" fmla="*/ 0 h 4561498"/>
              <a:gd name="connsiteX6" fmla="*/ 4904427 w 4904427"/>
              <a:gd name="connsiteY6" fmla="*/ 1160102 h 4561498"/>
              <a:gd name="connsiteX7" fmla="*/ 4904426 w 4904427"/>
              <a:gd name="connsiteY7" fmla="*/ 2855730 h 4561498"/>
              <a:gd name="connsiteX8" fmla="*/ 4904002 w 4904427"/>
              <a:gd name="connsiteY8" fmla="*/ 4559656 h 4561498"/>
              <a:gd name="connsiteX9" fmla="*/ 1145058 w 4904427"/>
              <a:gd name="connsiteY9" fmla="*/ 4561498 h 4561498"/>
              <a:gd name="connsiteX0" fmla="*/ 1145058 w 4911042"/>
              <a:gd name="connsiteY0" fmla="*/ 4561498 h 4561498"/>
              <a:gd name="connsiteX1" fmla="*/ 0 w 4911042"/>
              <a:gd name="connsiteY1" fmla="*/ 4560303 h 4561498"/>
              <a:gd name="connsiteX2" fmla="*/ 922977 w 4911042"/>
              <a:gd name="connsiteY2" fmla="*/ 2674682 h 4561498"/>
              <a:gd name="connsiteX3" fmla="*/ 1770701 w 4911042"/>
              <a:gd name="connsiteY3" fmla="*/ 1683975 h 4561498"/>
              <a:gd name="connsiteX4" fmla="*/ 3189502 w 4911042"/>
              <a:gd name="connsiteY4" fmla="*/ 667854 h 4561498"/>
              <a:gd name="connsiteX5" fmla="*/ 4911042 w 4911042"/>
              <a:gd name="connsiteY5" fmla="*/ 0 h 4561498"/>
              <a:gd name="connsiteX6" fmla="*/ 4904427 w 4911042"/>
              <a:gd name="connsiteY6" fmla="*/ 1160102 h 4561498"/>
              <a:gd name="connsiteX7" fmla="*/ 4904426 w 4911042"/>
              <a:gd name="connsiteY7" fmla="*/ 2855730 h 4561498"/>
              <a:gd name="connsiteX8" fmla="*/ 4904002 w 4911042"/>
              <a:gd name="connsiteY8" fmla="*/ 4559656 h 4561498"/>
              <a:gd name="connsiteX9" fmla="*/ 1145058 w 4911042"/>
              <a:gd name="connsiteY9" fmla="*/ 4561498 h 4561498"/>
              <a:gd name="connsiteX0" fmla="*/ 1145058 w 4904427"/>
              <a:gd name="connsiteY0" fmla="*/ 4552188 h 4552188"/>
              <a:gd name="connsiteX1" fmla="*/ 0 w 4904427"/>
              <a:gd name="connsiteY1" fmla="*/ 4550993 h 4552188"/>
              <a:gd name="connsiteX2" fmla="*/ 922977 w 4904427"/>
              <a:gd name="connsiteY2" fmla="*/ 2665372 h 4552188"/>
              <a:gd name="connsiteX3" fmla="*/ 1770701 w 4904427"/>
              <a:gd name="connsiteY3" fmla="*/ 1674665 h 4552188"/>
              <a:gd name="connsiteX4" fmla="*/ 3189502 w 4904427"/>
              <a:gd name="connsiteY4" fmla="*/ 658544 h 4552188"/>
              <a:gd name="connsiteX5" fmla="*/ 4893885 w 4904427"/>
              <a:gd name="connsiteY5" fmla="*/ 0 h 4552188"/>
              <a:gd name="connsiteX6" fmla="*/ 4904427 w 4904427"/>
              <a:gd name="connsiteY6" fmla="*/ 1150792 h 4552188"/>
              <a:gd name="connsiteX7" fmla="*/ 4904426 w 4904427"/>
              <a:gd name="connsiteY7" fmla="*/ 2846420 h 4552188"/>
              <a:gd name="connsiteX8" fmla="*/ 4904002 w 4904427"/>
              <a:gd name="connsiteY8" fmla="*/ 4550346 h 4552188"/>
              <a:gd name="connsiteX9" fmla="*/ 1145058 w 4904427"/>
              <a:gd name="connsiteY9" fmla="*/ 4552188 h 4552188"/>
              <a:gd name="connsiteX0" fmla="*/ 1145058 w 5023304"/>
              <a:gd name="connsiteY0" fmla="*/ 4552188 h 4552188"/>
              <a:gd name="connsiteX1" fmla="*/ 0 w 5023304"/>
              <a:gd name="connsiteY1" fmla="*/ 4550993 h 4552188"/>
              <a:gd name="connsiteX2" fmla="*/ 922977 w 5023304"/>
              <a:gd name="connsiteY2" fmla="*/ 2665372 h 4552188"/>
              <a:gd name="connsiteX3" fmla="*/ 1770701 w 5023304"/>
              <a:gd name="connsiteY3" fmla="*/ 1674665 h 4552188"/>
              <a:gd name="connsiteX4" fmla="*/ 3189502 w 5023304"/>
              <a:gd name="connsiteY4" fmla="*/ 658544 h 4552188"/>
              <a:gd name="connsiteX5" fmla="*/ 4893885 w 5023304"/>
              <a:gd name="connsiteY5" fmla="*/ 0 h 4552188"/>
              <a:gd name="connsiteX6" fmla="*/ 4904427 w 5023304"/>
              <a:gd name="connsiteY6" fmla="*/ 1150792 h 4552188"/>
              <a:gd name="connsiteX7" fmla="*/ 4904426 w 5023304"/>
              <a:gd name="connsiteY7" fmla="*/ 2846420 h 4552188"/>
              <a:gd name="connsiteX8" fmla="*/ 4904002 w 5023304"/>
              <a:gd name="connsiteY8" fmla="*/ 4550346 h 4552188"/>
              <a:gd name="connsiteX9" fmla="*/ 1145058 w 5023304"/>
              <a:gd name="connsiteY9" fmla="*/ 4552188 h 4552188"/>
              <a:gd name="connsiteX0" fmla="*/ 1145058 w 4904427"/>
              <a:gd name="connsiteY0" fmla="*/ 4552188 h 4552188"/>
              <a:gd name="connsiteX1" fmla="*/ 0 w 4904427"/>
              <a:gd name="connsiteY1" fmla="*/ 4550993 h 4552188"/>
              <a:gd name="connsiteX2" fmla="*/ 922977 w 4904427"/>
              <a:gd name="connsiteY2" fmla="*/ 2665372 h 4552188"/>
              <a:gd name="connsiteX3" fmla="*/ 1770701 w 4904427"/>
              <a:gd name="connsiteY3" fmla="*/ 1674665 h 4552188"/>
              <a:gd name="connsiteX4" fmla="*/ 3189502 w 4904427"/>
              <a:gd name="connsiteY4" fmla="*/ 658544 h 4552188"/>
              <a:gd name="connsiteX5" fmla="*/ 4893885 w 4904427"/>
              <a:gd name="connsiteY5" fmla="*/ 0 h 4552188"/>
              <a:gd name="connsiteX6" fmla="*/ 4904427 w 4904427"/>
              <a:gd name="connsiteY6" fmla="*/ 1150792 h 4552188"/>
              <a:gd name="connsiteX7" fmla="*/ 4904426 w 4904427"/>
              <a:gd name="connsiteY7" fmla="*/ 2846420 h 4552188"/>
              <a:gd name="connsiteX8" fmla="*/ 4904002 w 4904427"/>
              <a:gd name="connsiteY8" fmla="*/ 4550346 h 4552188"/>
              <a:gd name="connsiteX9" fmla="*/ 1145058 w 4904427"/>
              <a:gd name="connsiteY9" fmla="*/ 4552188 h 4552188"/>
              <a:gd name="connsiteX0" fmla="*/ 1145058 w 4904427"/>
              <a:gd name="connsiteY0" fmla="*/ 4552188 h 4552188"/>
              <a:gd name="connsiteX1" fmla="*/ 0 w 4904427"/>
              <a:gd name="connsiteY1" fmla="*/ 4550993 h 4552188"/>
              <a:gd name="connsiteX2" fmla="*/ 922977 w 4904427"/>
              <a:gd name="connsiteY2" fmla="*/ 2665372 h 4552188"/>
              <a:gd name="connsiteX3" fmla="*/ 1770701 w 4904427"/>
              <a:gd name="connsiteY3" fmla="*/ 1674665 h 4552188"/>
              <a:gd name="connsiteX4" fmla="*/ 3155188 w 4904427"/>
              <a:gd name="connsiteY4" fmla="*/ 630615 h 4552188"/>
              <a:gd name="connsiteX5" fmla="*/ 4893885 w 4904427"/>
              <a:gd name="connsiteY5" fmla="*/ 0 h 4552188"/>
              <a:gd name="connsiteX6" fmla="*/ 4904427 w 4904427"/>
              <a:gd name="connsiteY6" fmla="*/ 1150792 h 4552188"/>
              <a:gd name="connsiteX7" fmla="*/ 4904426 w 4904427"/>
              <a:gd name="connsiteY7" fmla="*/ 2846420 h 4552188"/>
              <a:gd name="connsiteX8" fmla="*/ 4904002 w 4904427"/>
              <a:gd name="connsiteY8" fmla="*/ 4550346 h 4552188"/>
              <a:gd name="connsiteX9" fmla="*/ 1145058 w 4904427"/>
              <a:gd name="connsiteY9" fmla="*/ 4552188 h 4552188"/>
              <a:gd name="connsiteX0" fmla="*/ 1145058 w 4904427"/>
              <a:gd name="connsiteY0" fmla="*/ 4552188 h 4552188"/>
              <a:gd name="connsiteX1" fmla="*/ 0 w 4904427"/>
              <a:gd name="connsiteY1" fmla="*/ 4550993 h 4552188"/>
              <a:gd name="connsiteX2" fmla="*/ 922977 w 4904427"/>
              <a:gd name="connsiteY2" fmla="*/ 2665372 h 4552188"/>
              <a:gd name="connsiteX3" fmla="*/ 1770701 w 4904427"/>
              <a:gd name="connsiteY3" fmla="*/ 1674665 h 4552188"/>
              <a:gd name="connsiteX4" fmla="*/ 3163767 w 4904427"/>
              <a:gd name="connsiteY4" fmla="*/ 658545 h 4552188"/>
              <a:gd name="connsiteX5" fmla="*/ 4893885 w 4904427"/>
              <a:gd name="connsiteY5" fmla="*/ 0 h 4552188"/>
              <a:gd name="connsiteX6" fmla="*/ 4904427 w 4904427"/>
              <a:gd name="connsiteY6" fmla="*/ 1150792 h 4552188"/>
              <a:gd name="connsiteX7" fmla="*/ 4904426 w 4904427"/>
              <a:gd name="connsiteY7" fmla="*/ 2846420 h 4552188"/>
              <a:gd name="connsiteX8" fmla="*/ 4904002 w 4904427"/>
              <a:gd name="connsiteY8" fmla="*/ 4550346 h 4552188"/>
              <a:gd name="connsiteX9" fmla="*/ 1145058 w 4904427"/>
              <a:gd name="connsiteY9" fmla="*/ 4552188 h 4552188"/>
              <a:gd name="connsiteX0" fmla="*/ 1145058 w 4904427"/>
              <a:gd name="connsiteY0" fmla="*/ 4533568 h 4533568"/>
              <a:gd name="connsiteX1" fmla="*/ 0 w 4904427"/>
              <a:gd name="connsiteY1" fmla="*/ 4532373 h 4533568"/>
              <a:gd name="connsiteX2" fmla="*/ 922977 w 4904427"/>
              <a:gd name="connsiteY2" fmla="*/ 2646752 h 4533568"/>
              <a:gd name="connsiteX3" fmla="*/ 1770701 w 4904427"/>
              <a:gd name="connsiteY3" fmla="*/ 1656045 h 4533568"/>
              <a:gd name="connsiteX4" fmla="*/ 3163767 w 4904427"/>
              <a:gd name="connsiteY4" fmla="*/ 639925 h 4533568"/>
              <a:gd name="connsiteX5" fmla="*/ 4893886 w 4904427"/>
              <a:gd name="connsiteY5" fmla="*/ 0 h 4533568"/>
              <a:gd name="connsiteX6" fmla="*/ 4904427 w 4904427"/>
              <a:gd name="connsiteY6" fmla="*/ 1132172 h 4533568"/>
              <a:gd name="connsiteX7" fmla="*/ 4904426 w 4904427"/>
              <a:gd name="connsiteY7" fmla="*/ 2827800 h 4533568"/>
              <a:gd name="connsiteX8" fmla="*/ 4904002 w 4904427"/>
              <a:gd name="connsiteY8" fmla="*/ 4531726 h 4533568"/>
              <a:gd name="connsiteX9" fmla="*/ 1145058 w 4904427"/>
              <a:gd name="connsiteY9" fmla="*/ 4533568 h 4533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904427" h="4533568">
                <a:moveTo>
                  <a:pt x="1145058" y="4533568"/>
                </a:moveTo>
                <a:lnTo>
                  <a:pt x="0" y="4532373"/>
                </a:lnTo>
                <a:cubicBezTo>
                  <a:pt x="85540" y="4106313"/>
                  <a:pt x="608652" y="3072202"/>
                  <a:pt x="922977" y="2646752"/>
                </a:cubicBezTo>
                <a:cubicBezTo>
                  <a:pt x="1275216" y="2148024"/>
                  <a:pt x="1427872" y="2021189"/>
                  <a:pt x="1770701" y="1656045"/>
                </a:cubicBezTo>
                <a:cubicBezTo>
                  <a:pt x="2289557" y="1187777"/>
                  <a:pt x="2643236" y="915933"/>
                  <a:pt x="3163767" y="639925"/>
                </a:cubicBezTo>
                <a:cubicBezTo>
                  <a:pt x="3684298" y="363918"/>
                  <a:pt x="4271515" y="110363"/>
                  <a:pt x="4893886" y="0"/>
                </a:cubicBezTo>
                <a:cubicBezTo>
                  <a:pt x="4897400" y="377391"/>
                  <a:pt x="4900913" y="754781"/>
                  <a:pt x="4904427" y="1132172"/>
                </a:cubicBezTo>
                <a:cubicBezTo>
                  <a:pt x="4904427" y="1697381"/>
                  <a:pt x="4904426" y="2262591"/>
                  <a:pt x="4904426" y="2827800"/>
                </a:cubicBezTo>
                <a:cubicBezTo>
                  <a:pt x="4904285" y="3386465"/>
                  <a:pt x="4904143" y="3973061"/>
                  <a:pt x="4904002" y="4531726"/>
                </a:cubicBezTo>
                <a:lnTo>
                  <a:pt x="1145058" y="4533568"/>
                </a:lnTo>
                <a:close/>
              </a:path>
            </a:pathLst>
          </a:custGeom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42872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9CFC814-325B-4A55-A8A5-333C7ADD3734}" type="datetimeFigureOut">
              <a:rPr lang="en-US" smtClean="0"/>
              <a:pPr/>
              <a:t>8/10/2015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FA352B9-F55D-4E45-82ED-09A84BCA9B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565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7" r:id="rId3"/>
    <p:sldLayoutId id="2147483671" r:id="rId4"/>
    <p:sldLayoutId id="2147483674" r:id="rId5"/>
    <p:sldLayoutId id="2147483764" r:id="rId6"/>
    <p:sldLayoutId id="2147483783" r:id="rId7"/>
    <p:sldLayoutId id="2147483683" r:id="rId8"/>
    <p:sldLayoutId id="2147483684" r:id="rId9"/>
    <p:sldLayoutId id="2147483685" r:id="rId10"/>
    <p:sldLayoutId id="2147483686" r:id="rId11"/>
    <p:sldLayoutId id="2147483775" r:id="rId12"/>
    <p:sldLayoutId id="2147483687" r:id="rId13"/>
    <p:sldLayoutId id="2147483782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180975" indent="-180975" algn="l" defTabSz="914400" rtl="0" eaLnBrk="1" latinLnBrk="0" hangingPunct="1"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361950" indent="-180975" algn="l" defTabSz="914400" rtl="0" eaLnBrk="1" latinLnBrk="0" hangingPunct="1"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533400" indent="-171450" algn="l" defTabSz="914400" rtl="0" eaLnBrk="1" latinLnBrk="0" hangingPunct="1"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715963" indent="-182563" algn="l" defTabSz="914400" rtl="0" eaLnBrk="1" latinLnBrk="0" hangingPunct="1"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896938" indent="-180975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715963" indent="-182563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715963" indent="-182563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715963" indent="-182563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875D51-B47F-4267-98A2-FC9B927E48AD}" type="datetimeFigureOut">
              <a:rPr lang="en-US" smtClean="0"/>
              <a:pPr/>
              <a:t>8/10/2015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A1ECE1-8886-4C08-BF61-89E73627BB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48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9" r:id="rId3"/>
    <p:sldLayoutId id="2147483743" r:id="rId4"/>
    <p:sldLayoutId id="2147483748" r:id="rId5"/>
    <p:sldLayoutId id="2147483746" r:id="rId6"/>
    <p:sldLayoutId id="2147483785" r:id="rId7"/>
    <p:sldLayoutId id="2147483755" r:id="rId8"/>
    <p:sldLayoutId id="2147483756" r:id="rId9"/>
    <p:sldLayoutId id="2147483757" r:id="rId10"/>
    <p:sldLayoutId id="2147483758" r:id="rId11"/>
    <p:sldLayoutId id="2147483776" r:id="rId12"/>
    <p:sldLayoutId id="2147483759" r:id="rId13"/>
    <p:sldLayoutId id="2147483781" r:id="rId14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D3BC2E-20B2-472A-88D1-036D7392CE6B}" type="datetimeFigureOut">
              <a:rPr lang="en-US" smtClean="0"/>
              <a:pPr/>
              <a:t>8/10/2015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5A3013-258F-4E50-9FD4-E385DCBAFA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948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5" r:id="rId3"/>
    <p:sldLayoutId id="2147483719" r:id="rId4"/>
    <p:sldLayoutId id="2147483786" r:id="rId5"/>
    <p:sldLayoutId id="2147483722" r:id="rId6"/>
    <p:sldLayoutId id="2147483765" r:id="rId7"/>
    <p:sldLayoutId id="2147483731" r:id="rId8"/>
    <p:sldLayoutId id="2147483732" r:id="rId9"/>
    <p:sldLayoutId id="2147483733" r:id="rId10"/>
    <p:sldLayoutId id="2147483734" r:id="rId11"/>
    <p:sldLayoutId id="2147483777" r:id="rId12"/>
    <p:sldLayoutId id="2147483735" r:id="rId13"/>
    <p:sldLayoutId id="2147483780" r:id="rId14"/>
  </p:sldLayoutIdLst>
  <p:txStyles>
    <p:titleStyle>
      <a:lvl1pPr algn="l" defTabSz="914400" rtl="0" eaLnBrk="1" latinLnBrk="0" hangingPunct="1">
        <a:spcBef>
          <a:spcPct val="0"/>
        </a:spcBef>
        <a:buNone/>
        <a:defRPr sz="2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81074D-BF61-423B-90C0-3490A29E364B}" type="datetimeFigureOut">
              <a:rPr lang="en-US" smtClean="0"/>
              <a:pPr/>
              <a:t>8/10/2015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B68090-23FE-42DA-B7C6-3C2552243F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033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1" r:id="rId3"/>
    <p:sldLayoutId id="2147483695" r:id="rId4"/>
    <p:sldLayoutId id="2147483698" r:id="rId5"/>
    <p:sldLayoutId id="2147483766" r:id="rId6"/>
    <p:sldLayoutId id="2147483787" r:id="rId7"/>
    <p:sldLayoutId id="2147483707" r:id="rId8"/>
    <p:sldLayoutId id="2147483708" r:id="rId9"/>
    <p:sldLayoutId id="2147483709" r:id="rId10"/>
    <p:sldLayoutId id="2147483710" r:id="rId11"/>
    <p:sldLayoutId id="2147483778" r:id="rId12"/>
    <p:sldLayoutId id="2147483711" r:id="rId13"/>
    <p:sldLayoutId id="2147483779" r:id="rId14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48.png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Relationship Id="rId9" Type="http://schemas.openxmlformats.org/officeDocument/2006/relationships/image" Target="../media/image5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6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4.xml"/><Relationship Id="rId4" Type="http://schemas.openxmlformats.org/officeDocument/2006/relationships/image" Target="../media/image4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4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Wiley Online Library</a:t>
            </a:r>
          </a:p>
        </p:txBody>
      </p:sp>
    </p:spTree>
    <p:extLst>
      <p:ext uri="{BB962C8B-B14F-4D97-AF65-F5344CB8AC3E}">
        <p14:creationId xmlns:p14="http://schemas.microsoft.com/office/powerpoint/2010/main" val="3823799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6"/>
          <p:cNvSpPr txBox="1">
            <a:spLocks/>
          </p:cNvSpPr>
          <p:nvPr/>
        </p:nvSpPr>
        <p:spPr bwMode="auto">
          <a:xfrm>
            <a:off x="1" y="274638"/>
            <a:ext cx="5225142" cy="571500"/>
          </a:xfrm>
          <a:prstGeom prst="rect">
            <a:avLst/>
          </a:prstGeom>
          <a:solidFill>
            <a:srgbClr val="032977"/>
          </a:solidFill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zh-TW" altLang="en-US" sz="2000" b="1" dirty="0" smtClean="0">
                <a:solidFill>
                  <a:schemeClr val="bg1"/>
                </a:solidFill>
              </a:rPr>
              <a:t>期刊文獻</a:t>
            </a:r>
            <a:r>
              <a:rPr lang="zh-TW" altLang="en-US" sz="2000" b="1" dirty="0" smtClean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：</a:t>
            </a:r>
            <a:r>
              <a:rPr lang="vi-VN" altLang="zh-TW" sz="2000" b="1" dirty="0" smtClean="0">
                <a:solidFill>
                  <a:schemeClr val="bg1"/>
                </a:solidFill>
              </a:rPr>
              <a:t>HTML</a:t>
            </a:r>
            <a:r>
              <a:rPr lang="zh-TW" altLang="en-US" sz="2000" b="1" dirty="0" smtClean="0">
                <a:solidFill>
                  <a:schemeClr val="bg1"/>
                </a:solidFill>
              </a:rPr>
              <a:t> 加強版</a:t>
            </a:r>
            <a:endParaRPr lang="en-US" sz="2000" b="1" dirty="0" smtClean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0" y="990600"/>
            <a:ext cx="86741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736600" y="990599"/>
            <a:ext cx="6527800" cy="5248276"/>
            <a:chOff x="736600" y="990599"/>
            <a:chExt cx="6527800" cy="5248276"/>
          </a:xfrm>
        </p:grpSpPr>
        <p:sp>
          <p:nvSpPr>
            <p:cNvPr id="14" name="Rounded Rectangle 13"/>
            <p:cNvSpPr/>
            <p:nvPr/>
          </p:nvSpPr>
          <p:spPr>
            <a:xfrm>
              <a:off x="736600" y="1283026"/>
              <a:ext cx="930149" cy="1396674"/>
            </a:xfrm>
            <a:prstGeom prst="roundRect">
              <a:avLst/>
            </a:prstGeom>
            <a:noFill/>
            <a:ln w="571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1666749" y="990599"/>
              <a:ext cx="5597651" cy="5248276"/>
              <a:chOff x="1666749" y="990599"/>
              <a:chExt cx="5597651" cy="5248276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1666749" y="990599"/>
                <a:ext cx="5597651" cy="5248275"/>
              </a:xfrm>
              <a:prstGeom prst="rect">
                <a:avLst/>
              </a:prstGeom>
              <a:solidFill>
                <a:schemeClr val="bg2">
                  <a:lumMod val="90000"/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075" name="Picture 3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662"/>
              <a:stretch/>
            </p:blipFill>
            <p:spPr bwMode="auto">
              <a:xfrm>
                <a:off x="1909763" y="1130300"/>
                <a:ext cx="2809875" cy="51085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8" name="Group 7"/>
          <p:cNvGrpSpPr/>
          <p:nvPr/>
        </p:nvGrpSpPr>
        <p:grpSpPr>
          <a:xfrm>
            <a:off x="736600" y="985047"/>
            <a:ext cx="6618224" cy="4876800"/>
            <a:chOff x="1909763" y="1125536"/>
            <a:chExt cx="6618224" cy="4876800"/>
          </a:xfrm>
        </p:grpSpPr>
        <p:pic>
          <p:nvPicPr>
            <p:cNvPr id="3076" name="Picture 4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" r="23279"/>
            <a:stretch/>
          </p:blipFill>
          <p:spPr bwMode="auto">
            <a:xfrm>
              <a:off x="1909763" y="1125536"/>
              <a:ext cx="6618224" cy="4876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" name="Rounded Rectangle 27"/>
            <p:cNvSpPr/>
            <p:nvPr/>
          </p:nvSpPr>
          <p:spPr>
            <a:xfrm>
              <a:off x="4892040" y="2087880"/>
              <a:ext cx="464820" cy="295910"/>
            </a:xfrm>
            <a:prstGeom prst="roundRect">
              <a:avLst/>
            </a:prstGeom>
            <a:noFill/>
            <a:ln w="571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ounded Rectangle 28"/>
            <p:cNvSpPr/>
            <p:nvPr/>
          </p:nvSpPr>
          <p:spPr>
            <a:xfrm flipV="1">
              <a:off x="2407920" y="1722445"/>
              <a:ext cx="1356360" cy="1363654"/>
            </a:xfrm>
            <a:prstGeom prst="roundRect">
              <a:avLst/>
            </a:prstGeom>
            <a:noFill/>
            <a:ln w="571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" name="Rounded Rectangle 31"/>
          <p:cNvSpPr/>
          <p:nvPr/>
        </p:nvSpPr>
        <p:spPr>
          <a:xfrm>
            <a:off x="7264400" y="1290962"/>
            <a:ext cx="1397000" cy="2484436"/>
          </a:xfrm>
          <a:prstGeom prst="roundRect">
            <a:avLst/>
          </a:prstGeom>
          <a:noFill/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34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6"/>
          <p:cNvSpPr txBox="1">
            <a:spLocks/>
          </p:cNvSpPr>
          <p:nvPr/>
        </p:nvSpPr>
        <p:spPr bwMode="auto">
          <a:xfrm>
            <a:off x="1" y="274638"/>
            <a:ext cx="4620259" cy="571500"/>
          </a:xfrm>
          <a:prstGeom prst="rect">
            <a:avLst/>
          </a:prstGeom>
          <a:solidFill>
            <a:srgbClr val="032977"/>
          </a:solidFill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zh-TW" altLang="en-US" sz="2000" b="1" dirty="0" smtClean="0">
                <a:solidFill>
                  <a:schemeClr val="bg1"/>
                </a:solidFill>
              </a:rPr>
              <a:t>期刊文獻</a:t>
            </a:r>
            <a:r>
              <a:rPr lang="zh-TW" altLang="en-US" sz="2000" b="1" dirty="0" smtClean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：</a:t>
            </a:r>
            <a:r>
              <a:rPr lang="en-US" sz="2000" b="1" dirty="0" smtClean="0">
                <a:solidFill>
                  <a:schemeClr val="bg1"/>
                </a:solidFill>
              </a:rPr>
              <a:t>PDF</a:t>
            </a:r>
            <a:r>
              <a:rPr lang="zh-TW" altLang="en-US" sz="2000" b="1" dirty="0" smtClean="0">
                <a:solidFill>
                  <a:schemeClr val="bg1"/>
                </a:solidFill>
              </a:rPr>
              <a:t>加強版</a:t>
            </a:r>
            <a:endParaRPr lang="en-US" sz="2000" b="1" dirty="0" smtClean="0">
              <a:solidFill>
                <a:schemeClr val="bg1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778001" y="1193799"/>
            <a:ext cx="4834466" cy="5108115"/>
            <a:chOff x="1778001" y="965199"/>
            <a:chExt cx="4834466" cy="5108115"/>
          </a:xfrm>
        </p:grpSpPr>
        <p:pic>
          <p:nvPicPr>
            <p:cNvPr id="15" name="Picture 3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168" r="17622"/>
            <a:stretch/>
          </p:blipFill>
          <p:spPr bwMode="auto">
            <a:xfrm>
              <a:off x="1778001" y="965199"/>
              <a:ext cx="4834466" cy="5108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Rectangle 15"/>
            <p:cNvSpPr/>
            <p:nvPr/>
          </p:nvSpPr>
          <p:spPr>
            <a:xfrm>
              <a:off x="5721349" y="3481156"/>
              <a:ext cx="827617" cy="354244"/>
            </a:xfrm>
            <a:prstGeom prst="rect">
              <a:avLst/>
            </a:prstGeom>
            <a:noFill/>
            <a:ln w="508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0" y="1206500"/>
            <a:ext cx="86741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644615" y="1206498"/>
            <a:ext cx="7051585" cy="4673601"/>
          </a:xfrm>
          <a:prstGeom prst="rect">
            <a:avLst/>
          </a:prstGeom>
          <a:solidFill>
            <a:schemeClr val="bg2">
              <a:lumMod val="90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222250" y="1203418"/>
            <a:ext cx="8528050" cy="3787682"/>
            <a:chOff x="222250" y="974818"/>
            <a:chExt cx="8528050" cy="3787682"/>
          </a:xfrm>
        </p:grpSpPr>
        <p:pic>
          <p:nvPicPr>
            <p:cNvPr id="4099" name="Picture 3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250"/>
            <a:stretch/>
          </p:blipFill>
          <p:spPr bwMode="auto">
            <a:xfrm>
              <a:off x="234950" y="1143000"/>
              <a:ext cx="8515350" cy="3619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Rounded Rectangle 19"/>
            <p:cNvSpPr/>
            <p:nvPr/>
          </p:nvSpPr>
          <p:spPr>
            <a:xfrm>
              <a:off x="222250" y="974818"/>
              <a:ext cx="2508250" cy="3660682"/>
            </a:xfrm>
            <a:prstGeom prst="roundRect">
              <a:avLst/>
            </a:prstGeom>
            <a:noFill/>
            <a:ln w="571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22250" y="1206500"/>
            <a:ext cx="8609386" cy="3718564"/>
            <a:chOff x="216506" y="931864"/>
            <a:chExt cx="8609386" cy="3718564"/>
          </a:xfrm>
        </p:grpSpPr>
        <p:pic>
          <p:nvPicPr>
            <p:cNvPr id="4100" name="Picture 4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7307" y="977900"/>
              <a:ext cx="8558585" cy="3672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Rounded Rectangle 22"/>
            <p:cNvSpPr/>
            <p:nvPr/>
          </p:nvSpPr>
          <p:spPr>
            <a:xfrm>
              <a:off x="216506" y="931864"/>
              <a:ext cx="2513993" cy="3718564"/>
            </a:xfrm>
            <a:prstGeom prst="roundRect">
              <a:avLst/>
            </a:prstGeom>
            <a:noFill/>
            <a:ln w="571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235190" y="1206500"/>
            <a:ext cx="8643254" cy="3848101"/>
            <a:chOff x="107046" y="2791146"/>
            <a:chExt cx="8643254" cy="3848101"/>
          </a:xfrm>
        </p:grpSpPr>
        <p:pic>
          <p:nvPicPr>
            <p:cNvPr id="4101" name="Picture 5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047" y="2850139"/>
              <a:ext cx="8643253" cy="37273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Rounded Rectangle 25"/>
            <p:cNvSpPr/>
            <p:nvPr/>
          </p:nvSpPr>
          <p:spPr>
            <a:xfrm>
              <a:off x="107046" y="2791146"/>
              <a:ext cx="2623453" cy="3848101"/>
            </a:xfrm>
            <a:prstGeom prst="roundRect">
              <a:avLst/>
            </a:prstGeom>
            <a:noFill/>
            <a:ln w="571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16505" y="1134842"/>
            <a:ext cx="8692545" cy="3890962"/>
            <a:chOff x="216505" y="871538"/>
            <a:chExt cx="8692545" cy="3890962"/>
          </a:xfrm>
        </p:grpSpPr>
        <p:pic>
          <p:nvPicPr>
            <p:cNvPr id="4104" name="Picture 8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609" y="931864"/>
              <a:ext cx="8644441" cy="3728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" name="Rounded Rectangle 30"/>
            <p:cNvSpPr/>
            <p:nvPr/>
          </p:nvSpPr>
          <p:spPr>
            <a:xfrm>
              <a:off x="216505" y="871538"/>
              <a:ext cx="2642137" cy="3890962"/>
            </a:xfrm>
            <a:prstGeom prst="roundRect">
              <a:avLst/>
            </a:prstGeom>
            <a:noFill/>
            <a:ln w="571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91105" y="1142999"/>
            <a:ext cx="8734599" cy="3890962"/>
            <a:chOff x="216505" y="871538"/>
            <a:chExt cx="8734599" cy="3890962"/>
          </a:xfrm>
        </p:grpSpPr>
        <p:pic>
          <p:nvPicPr>
            <p:cNvPr id="4105" name="Picture 9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505" y="1003298"/>
              <a:ext cx="8734599" cy="3746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" name="Rounded Rectangle 32"/>
            <p:cNvSpPr/>
            <p:nvPr/>
          </p:nvSpPr>
          <p:spPr>
            <a:xfrm>
              <a:off x="216505" y="871538"/>
              <a:ext cx="2625146" cy="3890962"/>
            </a:xfrm>
            <a:prstGeom prst="roundRect">
              <a:avLst/>
            </a:prstGeom>
            <a:noFill/>
            <a:ln w="571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48906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02C51A5-30FB-4CEB-9C7C-A7D3DCD76AFF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0" y="2444054"/>
            <a:ext cx="9144000" cy="1200329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US" sz="2000" b="1" dirty="0" smtClean="0">
              <a:solidFill>
                <a:schemeClr val="bg1"/>
              </a:solidFill>
            </a:endParaRPr>
          </a:p>
          <a:p>
            <a:pPr algn="ctr"/>
            <a:r>
              <a:rPr lang="zh-TW" altLang="en-US" sz="3200" b="1" dirty="0" smtClean="0">
                <a:solidFill>
                  <a:schemeClr val="bg1"/>
                </a:solidFill>
              </a:rPr>
              <a:t>電子書</a:t>
            </a:r>
            <a:r>
              <a:rPr lang="en-US" altLang="zh-TW" sz="3200" b="1" dirty="0" smtClean="0">
                <a:solidFill>
                  <a:schemeClr val="bg1"/>
                </a:solidFill>
              </a:rPr>
              <a:t>‧</a:t>
            </a:r>
            <a:r>
              <a:rPr lang="zh-TW" altLang="en-US" sz="3200" b="1" dirty="0" smtClean="0">
                <a:solidFill>
                  <a:schemeClr val="bg1"/>
                </a:solidFill>
              </a:rPr>
              <a:t>全文章節</a:t>
            </a:r>
            <a:endParaRPr lang="en-US" sz="3200" b="1" dirty="0" smtClean="0">
              <a:solidFill>
                <a:schemeClr val="bg1"/>
              </a:solidFill>
            </a:endParaRPr>
          </a:p>
          <a:p>
            <a:pPr algn="ctr"/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 preferRelativeResize="0"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158067"/>
            <a:ext cx="2825245" cy="275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122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6"/>
          <p:cNvSpPr txBox="1">
            <a:spLocks/>
          </p:cNvSpPr>
          <p:nvPr/>
        </p:nvSpPr>
        <p:spPr bwMode="auto">
          <a:xfrm>
            <a:off x="1" y="274638"/>
            <a:ext cx="4620259" cy="571500"/>
          </a:xfrm>
          <a:prstGeom prst="rect">
            <a:avLst/>
          </a:prstGeom>
          <a:solidFill>
            <a:srgbClr val="032977"/>
          </a:solidFill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zh-TW" altLang="en-US" sz="2000" b="1" dirty="0" smtClean="0">
                <a:solidFill>
                  <a:schemeClr val="bg1"/>
                </a:solidFill>
              </a:rPr>
              <a:t>電子書首頁</a:t>
            </a:r>
            <a:endParaRPr lang="en-US" sz="2000" b="1" dirty="0" smtClean="0">
              <a:solidFill>
                <a:schemeClr val="bg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760" y="1257300"/>
            <a:ext cx="7866799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648760" y="1557662"/>
            <a:ext cx="1397000" cy="982338"/>
          </a:xfrm>
          <a:prstGeom prst="roundRect">
            <a:avLst/>
          </a:prstGeom>
          <a:noFill/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7" r="3219" b="7812"/>
          <a:stretch/>
        </p:blipFill>
        <p:spPr bwMode="auto">
          <a:xfrm>
            <a:off x="349250" y="1320800"/>
            <a:ext cx="8280609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-142241" y="1418771"/>
            <a:ext cx="8166309" cy="4648200"/>
            <a:chOff x="349250" y="1257300"/>
            <a:chExt cx="8166309" cy="4648200"/>
          </a:xfrm>
        </p:grpSpPr>
        <p:sp>
          <p:nvSpPr>
            <p:cNvPr id="10" name="Rectangle 9"/>
            <p:cNvSpPr/>
            <p:nvPr/>
          </p:nvSpPr>
          <p:spPr>
            <a:xfrm>
              <a:off x="380245" y="1257300"/>
              <a:ext cx="8135314" cy="4648200"/>
            </a:xfrm>
            <a:prstGeom prst="rect">
              <a:avLst/>
            </a:prstGeom>
            <a:solidFill>
              <a:schemeClr val="bg2">
                <a:lumMod val="90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124" name="Picture 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250" y="2690019"/>
              <a:ext cx="8166309" cy="16776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6" name="Straight Connector 5"/>
            <p:cNvCxnSpPr/>
            <p:nvPr/>
          </p:nvCxnSpPr>
          <p:spPr>
            <a:xfrm>
              <a:off x="1347260" y="3403600"/>
              <a:ext cx="6310840" cy="12700"/>
            </a:xfrm>
            <a:prstGeom prst="line">
              <a:avLst/>
            </a:prstGeom>
            <a:ln w="571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2185460" y="4241800"/>
              <a:ext cx="1002240" cy="0"/>
            </a:xfrm>
            <a:prstGeom prst="line">
              <a:avLst/>
            </a:prstGeom>
            <a:ln w="571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59941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6"/>
          <p:cNvSpPr txBox="1">
            <a:spLocks/>
          </p:cNvSpPr>
          <p:nvPr/>
        </p:nvSpPr>
        <p:spPr bwMode="auto">
          <a:xfrm>
            <a:off x="1" y="274638"/>
            <a:ext cx="4620259" cy="571500"/>
          </a:xfrm>
          <a:prstGeom prst="rect">
            <a:avLst/>
          </a:prstGeom>
          <a:solidFill>
            <a:srgbClr val="032977"/>
          </a:solidFill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zh-TW" altLang="en-US" sz="2000" b="1" dirty="0" smtClean="0">
                <a:solidFill>
                  <a:schemeClr val="bg1"/>
                </a:solidFill>
              </a:rPr>
              <a:t>電子書首頁</a:t>
            </a:r>
            <a:endParaRPr lang="en-US" sz="2000" b="1" dirty="0" smtClean="0">
              <a:solidFill>
                <a:schemeClr val="bg1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32"/>
          <a:stretch/>
        </p:blipFill>
        <p:spPr bwMode="auto">
          <a:xfrm>
            <a:off x="465781" y="1114423"/>
            <a:ext cx="7954319" cy="4803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ounded Rectangle 13"/>
          <p:cNvSpPr/>
          <p:nvPr/>
        </p:nvSpPr>
        <p:spPr>
          <a:xfrm>
            <a:off x="6603999" y="1320799"/>
            <a:ext cx="1854201" cy="2654301"/>
          </a:xfrm>
          <a:prstGeom prst="roundRect">
            <a:avLst/>
          </a:prstGeom>
          <a:noFill/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2031999" y="3651576"/>
            <a:ext cx="2082801" cy="475923"/>
          </a:xfrm>
          <a:prstGeom prst="roundRect">
            <a:avLst/>
          </a:prstGeom>
          <a:noFill/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210" y="1308099"/>
            <a:ext cx="8674100" cy="458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3402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26720" y="3788228"/>
            <a:ext cx="3907972" cy="2340429"/>
          </a:xfrm>
        </p:spPr>
        <p:txBody>
          <a:bodyPr/>
          <a:lstStyle/>
          <a:p>
            <a:pPr marL="0" indent="0">
              <a:buNone/>
            </a:pPr>
            <a:r>
              <a:rPr lang="zh-TW" altLang="zh-TW" dirty="0"/>
              <a:t>感謝</a:t>
            </a:r>
            <a:r>
              <a:rPr lang="zh-TW" altLang="zh-TW" dirty="0" smtClean="0"/>
              <a:t>您</a:t>
            </a:r>
            <a:r>
              <a:rPr lang="zh-TW" altLang="en-US" dirty="0" smtClean="0"/>
              <a:t>參閱此</a:t>
            </a:r>
            <a:r>
              <a:rPr lang="zh-TW" altLang="zh-TW" dirty="0" smtClean="0"/>
              <a:t>份期刊</a:t>
            </a:r>
            <a:r>
              <a:rPr lang="zh-TW" altLang="zh-TW" dirty="0"/>
              <a:t>和電子書簡</a:t>
            </a:r>
            <a:r>
              <a:rPr lang="zh-TW" altLang="zh-TW" dirty="0" smtClean="0"/>
              <a:t>報</a:t>
            </a:r>
            <a:r>
              <a:rPr lang="zh-TW" altLang="en-US" dirty="0"/>
              <a:t>的簡報說明 </a:t>
            </a:r>
            <a:r>
              <a:rPr lang="zh-TW" altLang="zh-TW" dirty="0" smtClean="0"/>
              <a:t>。</a:t>
            </a:r>
            <a:endParaRPr lang="zh-TW" altLang="zh-TW" dirty="0"/>
          </a:p>
          <a:p>
            <a:pPr marL="0" indent="0">
              <a:buNone/>
            </a:pPr>
            <a:r>
              <a:rPr lang="zh-TW" altLang="en-US" dirty="0" smtClean="0"/>
              <a:t>若</a:t>
            </a:r>
            <a:r>
              <a:rPr lang="zh-TW" altLang="zh-TW" dirty="0" smtClean="0"/>
              <a:t>欲</a:t>
            </a:r>
            <a:r>
              <a:rPr lang="zh-TW" altLang="zh-TW" dirty="0"/>
              <a:t>索取更</a:t>
            </a:r>
            <a:r>
              <a:rPr lang="zh-TW" altLang="zh-TW" dirty="0" smtClean="0"/>
              <a:t>多資</a:t>
            </a:r>
            <a:r>
              <a:rPr lang="zh-TW" altLang="zh-TW" dirty="0"/>
              <a:t>訊，</a:t>
            </a:r>
            <a:r>
              <a:rPr lang="zh-TW" altLang="zh-TW" dirty="0" smtClean="0"/>
              <a:t>請</a:t>
            </a:r>
            <a:r>
              <a:rPr lang="zh-TW" altLang="en-US" dirty="0" smtClean="0"/>
              <a:t>瀏覽</a:t>
            </a:r>
            <a:r>
              <a:rPr lang="zh-TW" altLang="zh-TW" dirty="0" smtClean="0"/>
              <a:t>：</a:t>
            </a:r>
            <a:r>
              <a:rPr lang="en-US" altLang="zh-TW" dirty="0" smtClean="0"/>
              <a:t>wileyonlinelibrary.com/training</a:t>
            </a:r>
            <a:endParaRPr lang="zh-TW" altLang="zh-TW" dirty="0"/>
          </a:p>
        </p:txBody>
      </p:sp>
    </p:spTree>
    <p:extLst>
      <p:ext uri="{BB962C8B-B14F-4D97-AF65-F5344CB8AC3E}">
        <p14:creationId xmlns:p14="http://schemas.microsoft.com/office/powerpoint/2010/main" val="2039182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02C51A5-30FB-4CEB-9C7C-A7D3DCD76AFF}" type="slidenum">
              <a:rPr lang="en-GB" smtClean="0"/>
              <a:pPr/>
              <a:t>2</a:t>
            </a:fld>
            <a:endParaRPr lang="en-GB" dirty="0"/>
          </a:p>
        </p:txBody>
      </p:sp>
      <p:pic>
        <p:nvPicPr>
          <p:cNvPr id="6" name="Picture 5" descr="WOL Main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920"/>
            <a:ext cx="9144000" cy="6138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083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02C51A5-30FB-4CEB-9C7C-A7D3DCD76AFF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0" y="2444054"/>
            <a:ext cx="9144000" cy="892552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US" sz="2000" b="1" dirty="0" smtClean="0">
              <a:solidFill>
                <a:schemeClr val="bg1"/>
              </a:solidFill>
            </a:endParaRPr>
          </a:p>
          <a:p>
            <a:pPr algn="ctr"/>
            <a:r>
              <a:rPr lang="zh-TW" altLang="en-US" sz="3200" b="1" dirty="0" smtClean="0">
                <a:solidFill>
                  <a:schemeClr val="bg1"/>
                </a:solidFill>
              </a:rPr>
              <a:t>期刊</a:t>
            </a:r>
            <a:r>
              <a:rPr lang="en-US" altLang="zh-TW" sz="3200" b="1" dirty="0" smtClean="0">
                <a:solidFill>
                  <a:schemeClr val="bg1"/>
                </a:solidFill>
              </a:rPr>
              <a:t>‧</a:t>
            </a:r>
            <a:r>
              <a:rPr lang="zh-TW" altLang="en-US" sz="3200" b="1" dirty="0" smtClean="0">
                <a:solidFill>
                  <a:schemeClr val="bg1"/>
                </a:solidFill>
              </a:rPr>
              <a:t>電子書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 preferRelativeResize="0"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158067"/>
            <a:ext cx="2825245" cy="275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649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OL Main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680"/>
            <a:ext cx="9144000" cy="6138288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0" y="106680"/>
            <a:ext cx="9144000" cy="6138288"/>
            <a:chOff x="0" y="106680"/>
            <a:chExt cx="9144000" cy="6138288"/>
          </a:xfrm>
        </p:grpSpPr>
        <p:sp>
          <p:nvSpPr>
            <p:cNvPr id="8" name="TextBox 7"/>
            <p:cNvSpPr txBox="1"/>
            <p:nvPr/>
          </p:nvSpPr>
          <p:spPr>
            <a:xfrm>
              <a:off x="0" y="655320"/>
              <a:ext cx="9144000" cy="5589648"/>
            </a:xfrm>
            <a:prstGeom prst="rect">
              <a:avLst/>
            </a:pr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accent1">
                    <a:tint val="44500"/>
                    <a:satMod val="160000"/>
                    <a:alpha val="44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9360" y="906051"/>
              <a:ext cx="4186239" cy="36146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Rounded Rectangle 10"/>
            <p:cNvSpPr/>
            <p:nvPr/>
          </p:nvSpPr>
          <p:spPr>
            <a:xfrm>
              <a:off x="6827520" y="106680"/>
              <a:ext cx="1996440" cy="548640"/>
            </a:xfrm>
            <a:prstGeom prst="roundRect">
              <a:avLst/>
            </a:prstGeom>
            <a:noFill/>
            <a:ln w="1016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Elbow Connector 11"/>
            <p:cNvCxnSpPr/>
            <p:nvPr/>
          </p:nvCxnSpPr>
          <p:spPr>
            <a:xfrm rot="10800000" flipV="1">
              <a:off x="6662740" y="716280"/>
              <a:ext cx="1140141" cy="701040"/>
            </a:xfrm>
            <a:prstGeom prst="bentConnector3">
              <a:avLst>
                <a:gd name="adj1" fmla="val -2130"/>
              </a:avLst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6"/>
          <p:cNvSpPr txBox="1">
            <a:spLocks/>
          </p:cNvSpPr>
          <p:nvPr/>
        </p:nvSpPr>
        <p:spPr bwMode="auto">
          <a:xfrm>
            <a:off x="1" y="274638"/>
            <a:ext cx="4620259" cy="571500"/>
          </a:xfrm>
          <a:prstGeom prst="rect">
            <a:avLst/>
          </a:prstGeom>
          <a:solidFill>
            <a:srgbClr val="032977"/>
          </a:solidFill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zh-TW" altLang="en-US" sz="2000" b="1" dirty="0" smtClean="0">
                <a:solidFill>
                  <a:schemeClr val="bg1"/>
                </a:solidFill>
              </a:rPr>
              <a:t>登入您的個人資料夾</a:t>
            </a:r>
            <a:endParaRPr lang="en-US" sz="20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9957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02C51A5-30FB-4CEB-9C7C-A7D3DCD76AFF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0" y="2444054"/>
            <a:ext cx="9144000" cy="892552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US" sz="2000" b="1" dirty="0" smtClean="0">
              <a:solidFill>
                <a:schemeClr val="bg1"/>
              </a:solidFill>
            </a:endParaRPr>
          </a:p>
          <a:p>
            <a:pPr algn="ctr"/>
            <a:r>
              <a:rPr lang="zh-TW" altLang="en-US" sz="3200" b="1" dirty="0" smtClean="0">
                <a:solidFill>
                  <a:schemeClr val="bg1"/>
                </a:solidFill>
              </a:rPr>
              <a:t>期刊</a:t>
            </a:r>
            <a:r>
              <a:rPr lang="en-US" altLang="zh-TW" sz="3200" b="1" dirty="0" smtClean="0">
                <a:solidFill>
                  <a:schemeClr val="bg1"/>
                </a:solidFill>
              </a:rPr>
              <a:t>‧</a:t>
            </a:r>
            <a:r>
              <a:rPr lang="zh-TW" altLang="en-US" sz="3200" b="1" dirty="0" smtClean="0">
                <a:solidFill>
                  <a:schemeClr val="bg1"/>
                </a:solidFill>
              </a:rPr>
              <a:t>全文文獻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 preferRelativeResize="0"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158067"/>
            <a:ext cx="2825245" cy="275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22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6"/>
          <p:cNvSpPr txBox="1">
            <a:spLocks/>
          </p:cNvSpPr>
          <p:nvPr/>
        </p:nvSpPr>
        <p:spPr bwMode="auto">
          <a:xfrm>
            <a:off x="1" y="274638"/>
            <a:ext cx="4620259" cy="571500"/>
          </a:xfrm>
          <a:prstGeom prst="rect">
            <a:avLst/>
          </a:prstGeom>
          <a:solidFill>
            <a:srgbClr val="032977"/>
          </a:solidFill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zh-TW" altLang="en-US" sz="2000" b="1" dirty="0" smtClean="0">
                <a:solidFill>
                  <a:schemeClr val="bg1"/>
                </a:solidFill>
              </a:rPr>
              <a:t>期刊首頁</a:t>
            </a:r>
            <a:endParaRPr lang="en-US" sz="2000" b="1" dirty="0" smtClean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5" r="14274"/>
          <a:stretch/>
        </p:blipFill>
        <p:spPr bwMode="auto">
          <a:xfrm>
            <a:off x="1371600" y="990600"/>
            <a:ext cx="62992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369181" y="939799"/>
            <a:ext cx="1284514" cy="888999"/>
          </a:xfrm>
          <a:prstGeom prst="rect">
            <a:avLst/>
          </a:prstGeom>
          <a:noFill/>
          <a:ln w="508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371600" y="1904998"/>
            <a:ext cx="1284514" cy="3200402"/>
          </a:xfrm>
          <a:prstGeom prst="rect">
            <a:avLst/>
          </a:prstGeom>
          <a:noFill/>
          <a:ln w="508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835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6"/>
          <p:cNvSpPr txBox="1">
            <a:spLocks/>
          </p:cNvSpPr>
          <p:nvPr/>
        </p:nvSpPr>
        <p:spPr bwMode="auto">
          <a:xfrm>
            <a:off x="1" y="274638"/>
            <a:ext cx="4620259" cy="571500"/>
          </a:xfrm>
          <a:prstGeom prst="rect">
            <a:avLst/>
          </a:prstGeom>
          <a:solidFill>
            <a:srgbClr val="032977"/>
          </a:solidFill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zh-TW" altLang="en-US" sz="2000" b="1" dirty="0" smtClean="0">
                <a:solidFill>
                  <a:schemeClr val="bg1"/>
                </a:solidFill>
              </a:rPr>
              <a:t>期刊卷期</a:t>
            </a:r>
            <a:endParaRPr lang="en-US" sz="2000" b="1" dirty="0" smtClean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5" r="14274"/>
          <a:stretch/>
        </p:blipFill>
        <p:spPr bwMode="auto">
          <a:xfrm>
            <a:off x="1371600" y="990600"/>
            <a:ext cx="62992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656114" y="1473200"/>
            <a:ext cx="3604986" cy="1231900"/>
          </a:xfrm>
          <a:prstGeom prst="rect">
            <a:avLst/>
          </a:prstGeom>
          <a:noFill/>
          <a:ln w="508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656114" y="2755900"/>
            <a:ext cx="1802493" cy="1447800"/>
          </a:xfrm>
          <a:prstGeom prst="rect">
            <a:avLst/>
          </a:prstGeom>
          <a:noFill/>
          <a:ln w="508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3695700" y="2921000"/>
            <a:ext cx="45373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8" r="15065"/>
          <a:stretch/>
        </p:blipFill>
        <p:spPr bwMode="auto">
          <a:xfrm>
            <a:off x="1416050" y="1041400"/>
            <a:ext cx="62103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3557360" y="4546600"/>
            <a:ext cx="167504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7325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6"/>
          <p:cNvSpPr txBox="1">
            <a:spLocks/>
          </p:cNvSpPr>
          <p:nvPr/>
        </p:nvSpPr>
        <p:spPr bwMode="auto">
          <a:xfrm>
            <a:off x="1" y="274638"/>
            <a:ext cx="4620259" cy="571500"/>
          </a:xfrm>
          <a:prstGeom prst="rect">
            <a:avLst/>
          </a:prstGeom>
          <a:solidFill>
            <a:srgbClr val="032977"/>
          </a:solidFill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zh-TW" altLang="en-US" sz="2000" b="1" dirty="0" smtClean="0">
                <a:solidFill>
                  <a:schemeClr val="bg1"/>
                </a:solidFill>
              </a:rPr>
              <a:t>期刊文獻</a:t>
            </a:r>
            <a:endParaRPr lang="en-US" sz="2000" b="1" dirty="0" smtClean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57" r="30674"/>
          <a:stretch/>
        </p:blipFill>
        <p:spPr bwMode="auto">
          <a:xfrm>
            <a:off x="1714500" y="990600"/>
            <a:ext cx="45339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Connector 9"/>
          <p:cNvCxnSpPr/>
          <p:nvPr/>
        </p:nvCxnSpPr>
        <p:spPr>
          <a:xfrm>
            <a:off x="3277960" y="4343400"/>
            <a:ext cx="260214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68" r="17622"/>
          <a:stretch/>
        </p:blipFill>
        <p:spPr bwMode="auto">
          <a:xfrm>
            <a:off x="1754416" y="990600"/>
            <a:ext cx="4615543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1613505" y="1003300"/>
            <a:ext cx="4716538" cy="2438400"/>
            <a:chOff x="1613505" y="990600"/>
            <a:chExt cx="4716538" cy="2438400"/>
          </a:xfrm>
        </p:grpSpPr>
        <p:sp>
          <p:nvSpPr>
            <p:cNvPr id="14" name="Rectangle 13"/>
            <p:cNvSpPr/>
            <p:nvPr/>
          </p:nvSpPr>
          <p:spPr>
            <a:xfrm>
              <a:off x="5045529" y="1236132"/>
              <a:ext cx="1284514" cy="1837268"/>
            </a:xfrm>
            <a:prstGeom prst="rect">
              <a:avLst/>
            </a:prstGeom>
            <a:noFill/>
            <a:ln w="508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/>
            <p:cNvSpPr/>
            <p:nvPr/>
          </p:nvSpPr>
          <p:spPr>
            <a:xfrm>
              <a:off x="1613505" y="990600"/>
              <a:ext cx="3331029" cy="2438400"/>
            </a:xfrm>
            <a:prstGeom prst="rect">
              <a:avLst/>
            </a:prstGeom>
            <a:solidFill>
              <a:schemeClr val="bg2">
                <a:lumMod val="90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Picture 4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496" t="17014" r="18499" b="68402"/>
            <a:stretch/>
          </p:blipFill>
          <p:spPr bwMode="auto">
            <a:xfrm>
              <a:off x="3114712" y="1189564"/>
              <a:ext cx="1812892" cy="9906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" name="Group 20"/>
          <p:cNvGrpSpPr/>
          <p:nvPr/>
        </p:nvGrpSpPr>
        <p:grpSpPr>
          <a:xfrm>
            <a:off x="1445116" y="2276929"/>
            <a:ext cx="4568822" cy="1368157"/>
            <a:chOff x="1445116" y="2276929"/>
            <a:chExt cx="4568822" cy="136815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5117123" y="2485292"/>
              <a:ext cx="896815" cy="0"/>
            </a:xfrm>
            <a:prstGeom prst="line">
              <a:avLst/>
            </a:prstGeom>
            <a:ln w="349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054" name="Picture 6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5116" y="2276929"/>
              <a:ext cx="3600413" cy="13681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79624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6"/>
          <p:cNvSpPr txBox="1">
            <a:spLocks/>
          </p:cNvSpPr>
          <p:nvPr/>
        </p:nvSpPr>
        <p:spPr bwMode="auto">
          <a:xfrm>
            <a:off x="1" y="274638"/>
            <a:ext cx="4620259" cy="571500"/>
          </a:xfrm>
          <a:prstGeom prst="rect">
            <a:avLst/>
          </a:prstGeom>
          <a:solidFill>
            <a:srgbClr val="032977"/>
          </a:solidFill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zh-TW" altLang="en-US" sz="2000" b="1" dirty="0" smtClean="0">
                <a:solidFill>
                  <a:schemeClr val="bg1"/>
                </a:solidFill>
              </a:rPr>
              <a:t>期刊文獻</a:t>
            </a:r>
            <a:endParaRPr lang="en-US" sz="2000" b="1" dirty="0" smtClean="0">
              <a:solidFill>
                <a:schemeClr val="bg1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3277960" y="4343400"/>
            <a:ext cx="260214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68" r="17622"/>
          <a:stretch/>
        </p:blipFill>
        <p:spPr bwMode="auto">
          <a:xfrm>
            <a:off x="1666723" y="965200"/>
            <a:ext cx="4615543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1714499" y="3285067"/>
            <a:ext cx="1849967" cy="313266"/>
          </a:xfrm>
          <a:prstGeom prst="rect">
            <a:avLst/>
          </a:prstGeom>
          <a:noFill/>
          <a:ln w="508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564466" y="3403600"/>
            <a:ext cx="2683934" cy="313266"/>
          </a:xfrm>
          <a:prstGeom prst="rect">
            <a:avLst/>
          </a:prstGeom>
          <a:noFill/>
          <a:ln w="508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736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</p:bldLst>
  </p:timing>
</p:sld>
</file>

<file path=ppt/theme/theme1.xml><?xml version="1.0" encoding="utf-8"?>
<a:theme xmlns:a="http://schemas.openxmlformats.org/drawingml/2006/main" name="Health Sciences">
  <a:themeElements>
    <a:clrScheme name="Custom 3">
      <a:dk1>
        <a:srgbClr val="032977"/>
      </a:dk1>
      <a:lt1>
        <a:sysClr val="window" lastClr="FFFFFF"/>
      </a:lt1>
      <a:dk2>
        <a:srgbClr val="032977"/>
      </a:dk2>
      <a:lt2>
        <a:srgbClr val="F8F8F8"/>
      </a:lt2>
      <a:accent1>
        <a:srgbClr val="648FD8"/>
      </a:accent1>
      <a:accent2>
        <a:srgbClr val="A0C7E5"/>
      </a:accent2>
      <a:accent3>
        <a:srgbClr val="648FD8"/>
      </a:accent3>
      <a:accent4>
        <a:srgbClr val="A0C7E5"/>
      </a:accent4>
      <a:accent5>
        <a:srgbClr val="648FD8"/>
      </a:accent5>
      <a:accent6>
        <a:srgbClr val="A0C7E5"/>
      </a:accent6>
      <a:hlink>
        <a:srgbClr val="648FD8"/>
      </a:hlink>
      <a:folHlink>
        <a:srgbClr val="A0C7E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err="1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Social Sciences and Humanities">
  <a:themeElements>
    <a:clrScheme name="Orange">
      <a:dk1>
        <a:srgbClr val="E55800"/>
      </a:dk1>
      <a:lt1>
        <a:sysClr val="window" lastClr="FFFFFF"/>
      </a:lt1>
      <a:dk2>
        <a:srgbClr val="E55800"/>
      </a:dk2>
      <a:lt2>
        <a:srgbClr val="F8F8F8"/>
      </a:lt2>
      <a:accent1>
        <a:srgbClr val="E87700"/>
      </a:accent1>
      <a:accent2>
        <a:srgbClr val="F2BA49"/>
      </a:accent2>
      <a:accent3>
        <a:srgbClr val="E87700"/>
      </a:accent3>
      <a:accent4>
        <a:srgbClr val="F2BA49"/>
      </a:accent4>
      <a:accent5>
        <a:srgbClr val="E87700"/>
      </a:accent5>
      <a:accent6>
        <a:srgbClr val="F2BA49"/>
      </a:accent6>
      <a:hlink>
        <a:srgbClr val="E87700"/>
      </a:hlink>
      <a:folHlink>
        <a:srgbClr val="F2BA4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Pysical Sciences">
  <a:themeElements>
    <a:clrScheme name="Red">
      <a:dk1>
        <a:srgbClr val="800049"/>
      </a:dk1>
      <a:lt1>
        <a:sysClr val="window" lastClr="FFFFFF"/>
      </a:lt1>
      <a:dk2>
        <a:srgbClr val="800049"/>
      </a:dk2>
      <a:lt2>
        <a:srgbClr val="F8F8F8"/>
      </a:lt2>
      <a:accent1>
        <a:srgbClr val="B40043"/>
      </a:accent1>
      <a:accent2>
        <a:srgbClr val="D22938"/>
      </a:accent2>
      <a:accent3>
        <a:srgbClr val="B40043"/>
      </a:accent3>
      <a:accent4>
        <a:srgbClr val="D22938"/>
      </a:accent4>
      <a:accent5>
        <a:srgbClr val="B40043"/>
      </a:accent5>
      <a:accent6>
        <a:srgbClr val="D22938"/>
      </a:accent6>
      <a:hlink>
        <a:srgbClr val="B40043"/>
      </a:hlink>
      <a:folHlink>
        <a:srgbClr val="D2293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ife Sciences">
  <a:themeElements>
    <a:clrScheme name="Green 1">
      <a:dk1>
        <a:srgbClr val="1D5C56"/>
      </a:dk1>
      <a:lt1>
        <a:sysClr val="window" lastClr="FFFFFF"/>
      </a:lt1>
      <a:dk2>
        <a:srgbClr val="1D5C56"/>
      </a:dk2>
      <a:lt2>
        <a:srgbClr val="F8F8F8"/>
      </a:lt2>
      <a:accent1>
        <a:srgbClr val="92CB9C"/>
      </a:accent1>
      <a:accent2>
        <a:srgbClr val="C6DE8C"/>
      </a:accent2>
      <a:accent3>
        <a:srgbClr val="92CB9C"/>
      </a:accent3>
      <a:accent4>
        <a:srgbClr val="C6DE8C"/>
      </a:accent4>
      <a:accent5>
        <a:srgbClr val="92CB9C"/>
      </a:accent5>
      <a:accent6>
        <a:srgbClr val="C6DE8C"/>
      </a:accent6>
      <a:hlink>
        <a:srgbClr val="92CB9C"/>
      </a:hlink>
      <a:folHlink>
        <a:srgbClr val="C6DE8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6671A8EF408804E921D36233E7C9651" ma:contentTypeVersion="1" ma:contentTypeDescription="Create a new document." ma:contentTypeScope="" ma:versionID="52b73add75492265bfb92d7f370ee50a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a447206dab0015f8b9f8924535193e8c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C0FDEA2-D3E4-4E67-A6C4-72C1E7AF58E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7229D96-62E9-40B9-9C71-FBC34162A90A}">
  <ds:schemaRefs>
    <ds:schemaRef ds:uri="http://schemas.microsoft.com/sharepoint/v3"/>
    <ds:schemaRef ds:uri="http://schemas.microsoft.com/office/2006/documentManagement/types"/>
    <ds:schemaRef ds:uri="http://www.w3.org/XML/1998/namespace"/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http://schemas.microsoft.com/office/infopath/2007/PartnerControls"/>
    <ds:schemaRef ds:uri="http://purl.org/dc/terms/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4B345BAD-09CD-4207-9285-0804EDE7EF9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Wiley-Presentation-Template</Template>
  <TotalTime>3235</TotalTime>
  <Words>1877</Words>
  <Application>Microsoft Office PowerPoint</Application>
  <PresentationFormat>On-screen Show (4:3)</PresentationFormat>
  <Paragraphs>112</Paragraphs>
  <Slides>15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Health Sciences</vt:lpstr>
      <vt:lpstr>Social Sciences and Humanities</vt:lpstr>
      <vt:lpstr>Pysical Sciences</vt:lpstr>
      <vt:lpstr>Life Sciences</vt:lpstr>
      <vt:lpstr>Wiley Online Library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John Wiley and Sons,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Global Research</dc:title>
  <dc:creator>Beal, Jennifer - Chichester</dc:creator>
  <cp:lastModifiedBy>Su, Nicole - Taipei</cp:lastModifiedBy>
  <cp:revision>250</cp:revision>
  <cp:lastPrinted>2015-07-31T08:57:58Z</cp:lastPrinted>
  <dcterms:created xsi:type="dcterms:W3CDTF">2014-12-30T11:02:04Z</dcterms:created>
  <dcterms:modified xsi:type="dcterms:W3CDTF">2015-08-10T03:46:04Z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0x010100C6671A8EF408804E921D36233E7C9651</vt:lpwstr>
  </property>
  <property fmtid="{D5CDD505-2E9C-101B-9397-08002B2CF9AE}" pid="3" name="HeaderStyleDefinitions">
    <vt:lpwstr/>
  </property>
</Properties>
</file>