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0" r:id="rId2"/>
  </p:sldMasterIdLst>
  <p:notesMasterIdLst>
    <p:notesMasterId r:id="rId16"/>
  </p:notesMasterIdLst>
  <p:sldIdLst>
    <p:sldId id="256" r:id="rId3"/>
    <p:sldId id="268" r:id="rId4"/>
    <p:sldId id="301" r:id="rId5"/>
    <p:sldId id="307" r:id="rId6"/>
    <p:sldId id="327" r:id="rId7"/>
    <p:sldId id="324" r:id="rId8"/>
    <p:sldId id="322" r:id="rId9"/>
    <p:sldId id="293" r:id="rId10"/>
    <p:sldId id="299" r:id="rId11"/>
    <p:sldId id="291" r:id="rId12"/>
    <p:sldId id="294" r:id="rId13"/>
    <p:sldId id="328" r:id="rId14"/>
    <p:sldId id="32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87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71" autoAdjust="0"/>
    <p:restoredTop sz="94660"/>
  </p:normalViewPr>
  <p:slideViewPr>
    <p:cSldViewPr snapToGrid="0">
      <p:cViewPr varScale="1">
        <p:scale>
          <a:sx n="115" d="100"/>
          <a:sy n="115" d="100"/>
        </p:scale>
        <p:origin x="1932" y="1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457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AAE37-4843-4BC9-844E-EF969EB9833F}" type="datetimeFigureOut">
              <a:rPr lang="en-US" smtClean="0"/>
              <a:t>11/7/2018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4D5B8C-A3AC-46A5-B3EA-144D76253DBF}" type="slidenum">
              <a:rPr lang="en-US" smtClean="0"/>
              <a:t>‹#›</a:t>
            </a:fld>
            <a:endParaRPr lang="en-US"/>
          </a:p>
        </p:txBody>
      </p:sp>
    </p:spTree>
    <p:extLst>
      <p:ext uri="{BB962C8B-B14F-4D97-AF65-F5344CB8AC3E}">
        <p14:creationId xmlns:p14="http://schemas.microsoft.com/office/powerpoint/2010/main" val="2004090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4D5B8C-A3AC-46A5-B3EA-144D76253DBF}" type="slidenum">
              <a:rPr lang="en-US" smtClean="0"/>
              <a:t>1</a:t>
            </a:fld>
            <a:endParaRPr lang="en-US"/>
          </a:p>
        </p:txBody>
      </p:sp>
    </p:spTree>
    <p:extLst>
      <p:ext uri="{BB962C8B-B14F-4D97-AF65-F5344CB8AC3E}">
        <p14:creationId xmlns:p14="http://schemas.microsoft.com/office/powerpoint/2010/main" val="1902311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each participating institution plays very important roles in these sub-projects. At the poster session in the latter half of this morning you will have plenty of time to understand each of them more in details.</a:t>
            </a:r>
          </a:p>
        </p:txBody>
      </p:sp>
    </p:spTree>
    <p:extLst>
      <p:ext uri="{BB962C8B-B14F-4D97-AF65-F5344CB8AC3E}">
        <p14:creationId xmlns:p14="http://schemas.microsoft.com/office/powerpoint/2010/main" val="2354327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Master" Target="../slideMasters/slideMaster2.xml"/><Relationship Id="rId6" Type="http://schemas.openxmlformats.org/officeDocument/2006/relationships/image" Target="../media/image6.jp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g"/><Relationship Id="rId9" Type="http://schemas.openxmlformats.org/officeDocument/2006/relationships/image" Target="../media/image9.jpg"/></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Master" Target="../slideMasters/slideMaster2.xml"/><Relationship Id="rId6" Type="http://schemas.openxmlformats.org/officeDocument/2006/relationships/image" Target="../media/image6.jp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g"/><Relationship Id="rId9" Type="http://schemas.openxmlformats.org/officeDocument/2006/relationships/image" Target="../media/image9.jpg"/></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10.png"/><Relationship Id="rId7" Type="http://schemas.openxmlformats.org/officeDocument/2006/relationships/image" Target="../media/image6.jp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2.jpg"/><Relationship Id="rId11" Type="http://schemas.openxmlformats.org/officeDocument/2006/relationships/image" Target="../media/image9.jpg"/><Relationship Id="rId5" Type="http://schemas.openxmlformats.org/officeDocument/2006/relationships/image" Target="../media/image5.png"/><Relationship Id="rId10" Type="http://schemas.openxmlformats.org/officeDocument/2006/relationships/image" Target="../media/image11.png"/><Relationship Id="rId4" Type="http://schemas.openxmlformats.org/officeDocument/2006/relationships/image" Target="../media/image4.jpg"/><Relationship Id="rId9" Type="http://schemas.openxmlformats.org/officeDocument/2006/relationships/image" Target="../media/image8.jpg"/></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Master" Target="../slideMasters/slideMaster2.xml"/><Relationship Id="rId6" Type="http://schemas.openxmlformats.org/officeDocument/2006/relationships/image" Target="../media/image6.jp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g"/><Relationship Id="rId9" Type="http://schemas.openxmlformats.org/officeDocument/2006/relationships/image" Target="../media/image9.jp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jp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g"/><Relationship Id="rId9" Type="http://schemas.openxmlformats.org/officeDocument/2006/relationships/image" Target="../media/image9.jp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jp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g"/><Relationship Id="rId9" Type="http://schemas.openxmlformats.org/officeDocument/2006/relationships/image" Target="../media/image9.jpg"/></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jp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g"/><Relationship Id="rId9" Type="http://schemas.openxmlformats.org/officeDocument/2006/relationships/image" Target="../media/image9.jp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jp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g"/><Relationship Id="rId9" Type="http://schemas.openxmlformats.org/officeDocument/2006/relationships/image" Target="../media/image9.jp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jp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g"/><Relationship Id="rId9" Type="http://schemas.openxmlformats.org/officeDocument/2006/relationships/image" Target="../media/image9.jp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Master" Target="../slideMasters/slideMaster2.xml"/><Relationship Id="rId6" Type="http://schemas.openxmlformats.org/officeDocument/2006/relationships/image" Target="../media/image6.jp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g"/><Relationship Id="rId9" Type="http://schemas.openxmlformats.org/officeDocument/2006/relationships/image" Target="../media/image9.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04527CF-3813-484C-A911-0873022F42AE}" type="slidenum">
              <a:rPr lang="en-US" smtClean="0"/>
              <a:t>‹#›</a:t>
            </a:fld>
            <a:endParaRPr lang="en-US" dirty="0"/>
          </a:p>
        </p:txBody>
      </p:sp>
      <p:sp>
        <p:nvSpPr>
          <p:cNvPr id="24" name="Subtitle 2"/>
          <p:cNvSpPr>
            <a:spLocks noGrp="1"/>
          </p:cNvSpPr>
          <p:nvPr>
            <p:ph type="subTitle" idx="1"/>
          </p:nvPr>
        </p:nvSpPr>
        <p:spPr>
          <a:xfrm>
            <a:off x="1143000" y="2726267"/>
            <a:ext cx="6858000" cy="3437467"/>
          </a:xfrm>
        </p:spPr>
        <p:txBody>
          <a:bodyPr>
            <a:normAutofit/>
          </a:bodyPr>
          <a:lstStyle>
            <a:lvl1pPr marL="0" indent="0" algn="ctr">
              <a:buNone/>
              <a:defRPr sz="2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25" name="Slide Number Placeholder 5"/>
          <p:cNvSpPr txBox="1">
            <a:spLocks/>
          </p:cNvSpPr>
          <p:nvPr userDrawn="1"/>
        </p:nvSpPr>
        <p:spPr>
          <a:xfrm>
            <a:off x="3189808" y="6356351"/>
            <a:ext cx="20574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4527CF-3813-484C-A911-0873022F42AE}" type="slidenum">
              <a:rPr lang="en-US" smtClean="0"/>
              <a:pPr/>
              <a:t>‹#›</a:t>
            </a:fld>
            <a:endParaRPr lang="en-US" dirty="0"/>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0" y="101593"/>
            <a:ext cx="8953500" cy="2286000"/>
          </a:xfrm>
          <a:prstGeom prst="rect">
            <a:avLst/>
          </a:prstGeom>
        </p:spPr>
      </p:pic>
    </p:spTree>
    <p:extLst>
      <p:ext uri="{BB962C8B-B14F-4D97-AF65-F5344CB8AC3E}">
        <p14:creationId xmlns:p14="http://schemas.microsoft.com/office/powerpoint/2010/main" val="64025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313394"/>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2565399"/>
            <a:ext cx="3886200" cy="3611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2565399"/>
            <a:ext cx="3886200" cy="3611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204527CF-3813-484C-A911-0873022F42AE}" type="slidenum">
              <a:rPr lang="en-US" smtClean="0">
                <a:solidFill>
                  <a:prstClr val="black">
                    <a:tint val="75000"/>
                  </a:prstClr>
                </a:solidFill>
              </a:rPr>
              <a:pPr/>
              <a:t>‹#›</a:t>
            </a:fld>
            <a:endParaRPr lang="en-US" dirty="0">
              <a:solidFill>
                <a:prstClr val="black">
                  <a:tint val="75000"/>
                </a:prstClr>
              </a:solidFill>
            </a:endParaRPr>
          </a:p>
        </p:txBody>
      </p:sp>
      <p:grpSp>
        <p:nvGrpSpPr>
          <p:cNvPr id="50" name="Group 49"/>
          <p:cNvGrpSpPr/>
          <p:nvPr userDrawn="1"/>
        </p:nvGrpSpPr>
        <p:grpSpPr>
          <a:xfrm>
            <a:off x="-2851" y="-3704"/>
            <a:ext cx="9146851" cy="1454679"/>
            <a:chOff x="-2851" y="-3704"/>
            <a:chExt cx="9146851" cy="1454679"/>
          </a:xfrm>
        </p:grpSpPr>
        <p:pic>
          <p:nvPicPr>
            <p:cNvPr id="51" name="Picture 5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1" y="510742"/>
              <a:ext cx="1142657" cy="934084"/>
            </a:xfrm>
            <a:prstGeom prst="rect">
              <a:avLst/>
            </a:prstGeom>
          </p:spPr>
        </p:pic>
        <p:pic>
          <p:nvPicPr>
            <p:cNvPr id="52" name="Picture 5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709" y="480478"/>
              <a:ext cx="1187198" cy="970497"/>
            </a:xfrm>
            <a:prstGeom prst="rect">
              <a:avLst/>
            </a:prstGeom>
          </p:spPr>
        </p:pic>
        <p:pic>
          <p:nvPicPr>
            <p:cNvPr id="53" name="Picture 5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34509" y="515062"/>
              <a:ext cx="1142654" cy="934084"/>
            </a:xfrm>
            <a:prstGeom prst="rect">
              <a:avLst/>
            </a:prstGeom>
          </p:spPr>
        </p:pic>
        <p:pic>
          <p:nvPicPr>
            <p:cNvPr id="54" name="Picture 53"/>
            <p:cNvPicPr>
              <a:picLocks noChangeAspect="1"/>
            </p:cNvPicPr>
            <p:nvPr userDrawn="1"/>
          </p:nvPicPr>
          <p:blipFill rotWithShape="1">
            <a:blip r:embed="rId5">
              <a:extLst>
                <a:ext uri="{28A0092B-C50C-407E-A947-70E740481C1C}">
                  <a14:useLocalDpi xmlns:a14="http://schemas.microsoft.com/office/drawing/2010/main" val="0"/>
                </a:ext>
              </a:extLst>
            </a:blip>
            <a:srcRect r="6618"/>
            <a:stretch/>
          </p:blipFill>
          <p:spPr>
            <a:xfrm>
              <a:off x="8071041" y="506624"/>
              <a:ext cx="1072959" cy="939274"/>
            </a:xfrm>
            <a:prstGeom prst="rect">
              <a:avLst/>
            </a:prstGeom>
          </p:spPr>
        </p:pic>
        <p:pic>
          <p:nvPicPr>
            <p:cNvPr id="55" name="Picture 5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07907" y="515062"/>
              <a:ext cx="1142654" cy="934084"/>
            </a:xfrm>
            <a:prstGeom prst="rect">
              <a:avLst/>
            </a:prstGeom>
          </p:spPr>
        </p:pic>
        <p:pic>
          <p:nvPicPr>
            <p:cNvPr id="56" name="Picture 5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67337" y="515673"/>
              <a:ext cx="1136624" cy="929153"/>
            </a:xfrm>
            <a:prstGeom prst="rect">
              <a:avLst/>
            </a:prstGeom>
          </p:spPr>
        </p:pic>
        <p:pic>
          <p:nvPicPr>
            <p:cNvPr id="57" name="Picture 5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803961" y="506624"/>
              <a:ext cx="1147690" cy="938202"/>
            </a:xfrm>
            <a:prstGeom prst="rect">
              <a:avLst/>
            </a:prstGeom>
          </p:spPr>
        </p:pic>
        <p:pic>
          <p:nvPicPr>
            <p:cNvPr id="58" name="Picture 57"/>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444886" y="515062"/>
              <a:ext cx="1239685" cy="929764"/>
            </a:xfrm>
            <a:prstGeom prst="rect">
              <a:avLst/>
            </a:prstGeom>
          </p:spPr>
        </p:pic>
        <p:pic>
          <p:nvPicPr>
            <p:cNvPr id="59" name="Picture 58"/>
            <p:cNvPicPr>
              <a:picLocks noChangeAspect="1"/>
            </p:cNvPicPr>
            <p:nvPr userDrawn="1"/>
          </p:nvPicPr>
          <p:blipFill>
            <a:blip r:embed="rId10"/>
            <a:stretch>
              <a:fillRect/>
            </a:stretch>
          </p:blipFill>
          <p:spPr>
            <a:xfrm>
              <a:off x="2241380" y="2422"/>
              <a:ext cx="6902620" cy="513961"/>
            </a:xfrm>
            <a:prstGeom prst="rect">
              <a:avLst/>
            </a:prstGeom>
          </p:spPr>
        </p:pic>
        <p:pic>
          <p:nvPicPr>
            <p:cNvPr id="60" name="Picture 59"/>
            <p:cNvPicPr>
              <a:picLocks noChangeAspect="1"/>
            </p:cNvPicPr>
            <p:nvPr userDrawn="1"/>
          </p:nvPicPr>
          <p:blipFill>
            <a:blip r:embed="rId11"/>
            <a:stretch>
              <a:fillRect/>
            </a:stretch>
          </p:blipFill>
          <p:spPr>
            <a:xfrm>
              <a:off x="-1754" y="-3704"/>
              <a:ext cx="2894423" cy="518743"/>
            </a:xfrm>
            <a:prstGeom prst="rect">
              <a:avLst/>
            </a:prstGeom>
          </p:spPr>
        </p:pic>
      </p:grpSp>
    </p:spTree>
    <p:extLst>
      <p:ext uri="{BB962C8B-B14F-4D97-AF65-F5344CB8AC3E}">
        <p14:creationId xmlns:p14="http://schemas.microsoft.com/office/powerpoint/2010/main" val="64297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135270"/>
            <a:ext cx="7886700" cy="1537553"/>
          </a:xfrm>
          <a:prstGeom prst="rect">
            <a:avLst/>
          </a:prstGeo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29842" y="2531533"/>
            <a:ext cx="3868340" cy="80950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629842" y="3355157"/>
            <a:ext cx="3868340" cy="356264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2548466"/>
            <a:ext cx="3887391" cy="79396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3355157"/>
            <a:ext cx="3887391" cy="427384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204527CF-3813-484C-A911-0873022F42AE}" type="slidenum">
              <a:rPr lang="en-US" smtClean="0">
                <a:solidFill>
                  <a:prstClr val="black">
                    <a:tint val="75000"/>
                  </a:prstClr>
                </a:solidFill>
              </a:rPr>
              <a:pPr/>
              <a:t>‹#›</a:t>
            </a:fld>
            <a:endParaRPr lang="en-US" dirty="0">
              <a:solidFill>
                <a:prstClr val="black">
                  <a:tint val="75000"/>
                </a:prstClr>
              </a:solidFill>
            </a:endParaRPr>
          </a:p>
        </p:txBody>
      </p:sp>
      <p:grpSp>
        <p:nvGrpSpPr>
          <p:cNvPr id="19" name="Group 18"/>
          <p:cNvGrpSpPr/>
          <p:nvPr userDrawn="1"/>
        </p:nvGrpSpPr>
        <p:grpSpPr>
          <a:xfrm>
            <a:off x="-2851" y="-3704"/>
            <a:ext cx="9146851" cy="1454679"/>
            <a:chOff x="-2851" y="-3704"/>
            <a:chExt cx="9146851" cy="1454679"/>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1" y="510742"/>
              <a:ext cx="1142657" cy="934084"/>
            </a:xfrm>
            <a:prstGeom prst="rect">
              <a:avLst/>
            </a:prstGeom>
          </p:spPr>
        </p:pic>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709" y="480478"/>
              <a:ext cx="1187198" cy="970497"/>
            </a:xfrm>
            <a:prstGeom prst="rect">
              <a:avLst/>
            </a:prstGeom>
          </p:spPr>
        </p:pic>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34509" y="515062"/>
              <a:ext cx="1142654" cy="934084"/>
            </a:xfrm>
            <a:prstGeom prst="rect">
              <a:avLst/>
            </a:prstGeom>
          </p:spPr>
        </p:pic>
        <p:pic>
          <p:nvPicPr>
            <p:cNvPr id="23" name="Picture 22"/>
            <p:cNvPicPr>
              <a:picLocks noChangeAspect="1"/>
            </p:cNvPicPr>
            <p:nvPr userDrawn="1"/>
          </p:nvPicPr>
          <p:blipFill rotWithShape="1">
            <a:blip r:embed="rId5">
              <a:extLst>
                <a:ext uri="{28A0092B-C50C-407E-A947-70E740481C1C}">
                  <a14:useLocalDpi xmlns:a14="http://schemas.microsoft.com/office/drawing/2010/main" val="0"/>
                </a:ext>
              </a:extLst>
            </a:blip>
            <a:srcRect r="6618"/>
            <a:stretch/>
          </p:blipFill>
          <p:spPr>
            <a:xfrm>
              <a:off x="8071041" y="506624"/>
              <a:ext cx="1072959" cy="939274"/>
            </a:xfrm>
            <a:prstGeom prst="rect">
              <a:avLst/>
            </a:prstGeom>
          </p:spPr>
        </p:pic>
        <p:pic>
          <p:nvPicPr>
            <p:cNvPr id="24" name="Picture 2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07907" y="515062"/>
              <a:ext cx="1142654" cy="934084"/>
            </a:xfrm>
            <a:prstGeom prst="rect">
              <a:avLst/>
            </a:prstGeom>
          </p:spPr>
        </p:pic>
        <p:pic>
          <p:nvPicPr>
            <p:cNvPr id="25" name="Picture 2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67337" y="515673"/>
              <a:ext cx="1136624" cy="929153"/>
            </a:xfrm>
            <a:prstGeom prst="rect">
              <a:avLst/>
            </a:prstGeom>
          </p:spPr>
        </p:pic>
        <p:pic>
          <p:nvPicPr>
            <p:cNvPr id="26" name="Picture 25"/>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803961" y="506624"/>
              <a:ext cx="1147690" cy="938202"/>
            </a:xfrm>
            <a:prstGeom prst="rect">
              <a:avLst/>
            </a:prstGeom>
          </p:spPr>
        </p:pic>
        <p:pic>
          <p:nvPicPr>
            <p:cNvPr id="27" name="Picture 2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444886" y="515062"/>
              <a:ext cx="1239685" cy="929764"/>
            </a:xfrm>
            <a:prstGeom prst="rect">
              <a:avLst/>
            </a:prstGeom>
          </p:spPr>
        </p:pic>
        <p:pic>
          <p:nvPicPr>
            <p:cNvPr id="28" name="Picture 27"/>
            <p:cNvPicPr>
              <a:picLocks noChangeAspect="1"/>
            </p:cNvPicPr>
            <p:nvPr userDrawn="1"/>
          </p:nvPicPr>
          <p:blipFill>
            <a:blip r:embed="rId10"/>
            <a:stretch>
              <a:fillRect/>
            </a:stretch>
          </p:blipFill>
          <p:spPr>
            <a:xfrm>
              <a:off x="2241380" y="2422"/>
              <a:ext cx="6902620" cy="513961"/>
            </a:xfrm>
            <a:prstGeom prst="rect">
              <a:avLst/>
            </a:prstGeom>
          </p:spPr>
        </p:pic>
        <p:pic>
          <p:nvPicPr>
            <p:cNvPr id="29" name="Picture 28"/>
            <p:cNvPicPr>
              <a:picLocks noChangeAspect="1"/>
            </p:cNvPicPr>
            <p:nvPr userDrawn="1"/>
          </p:nvPicPr>
          <p:blipFill>
            <a:blip r:embed="rId11"/>
            <a:stretch>
              <a:fillRect/>
            </a:stretch>
          </p:blipFill>
          <p:spPr>
            <a:xfrm>
              <a:off x="-1754" y="-3704"/>
              <a:ext cx="2894423" cy="518743"/>
            </a:xfrm>
            <a:prstGeom prst="rect">
              <a:avLst/>
            </a:prstGeom>
          </p:spPr>
        </p:pic>
      </p:grpSp>
    </p:spTree>
    <p:extLst>
      <p:ext uri="{BB962C8B-B14F-4D97-AF65-F5344CB8AC3E}">
        <p14:creationId xmlns:p14="http://schemas.microsoft.com/office/powerpoint/2010/main" val="3474230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04527CF-3813-484C-A911-0873022F42AE}" type="slidenum">
              <a:rPr lang="en-US" smtClean="0">
                <a:solidFill>
                  <a:prstClr val="black">
                    <a:tint val="75000"/>
                  </a:prstClr>
                </a:solidFill>
              </a:rPr>
              <a:pPr/>
              <a:t>‹#›</a:t>
            </a:fld>
            <a:endParaRPr lang="en-US" dirty="0">
              <a:solidFill>
                <a:prstClr val="black">
                  <a:tint val="75000"/>
                </a:prstClr>
              </a:solidFill>
            </a:endParaRPr>
          </a:p>
        </p:txBody>
      </p:sp>
      <p:grpSp>
        <p:nvGrpSpPr>
          <p:cNvPr id="40" name="Group 39"/>
          <p:cNvGrpSpPr/>
          <p:nvPr userDrawn="1"/>
        </p:nvGrpSpPr>
        <p:grpSpPr>
          <a:xfrm>
            <a:off x="-1754" y="-3704"/>
            <a:ext cx="9145754" cy="1446775"/>
            <a:chOff x="-1754" y="-3704"/>
            <a:chExt cx="9145754" cy="1446775"/>
          </a:xfrm>
        </p:grpSpPr>
        <p:pic>
          <p:nvPicPr>
            <p:cNvPr id="41" name="Picture 4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2460" y="466240"/>
              <a:ext cx="1187198" cy="970497"/>
            </a:xfrm>
            <a:prstGeom prst="rect">
              <a:avLst/>
            </a:prstGeom>
          </p:spPr>
        </p:pic>
        <p:pic>
          <p:nvPicPr>
            <p:cNvPr id="42" name="Picture 41"/>
            <p:cNvPicPr>
              <a:picLocks noChangeAspect="1"/>
            </p:cNvPicPr>
            <p:nvPr userDrawn="1"/>
          </p:nvPicPr>
          <p:blipFill>
            <a:blip r:embed="rId3"/>
            <a:stretch>
              <a:fillRect/>
            </a:stretch>
          </p:blipFill>
          <p:spPr>
            <a:xfrm>
              <a:off x="2241380" y="2422"/>
              <a:ext cx="6902620" cy="513961"/>
            </a:xfrm>
            <a:prstGeom prst="rect">
              <a:avLst/>
            </a:prstGeom>
          </p:spPr>
        </p:pic>
        <p:pic>
          <p:nvPicPr>
            <p:cNvPr id="43" name="Picture 4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5" y="508525"/>
              <a:ext cx="1142654" cy="934084"/>
            </a:xfrm>
            <a:prstGeom prst="rect">
              <a:avLst/>
            </a:prstGeom>
          </p:spPr>
        </p:pic>
        <p:pic>
          <p:nvPicPr>
            <p:cNvPr id="44" name="Picture 4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39806" y="500059"/>
              <a:ext cx="1149004" cy="939274"/>
            </a:xfrm>
            <a:prstGeom prst="rect">
              <a:avLst/>
            </a:prstGeom>
          </p:spPr>
        </p:pic>
        <p:pic>
          <p:nvPicPr>
            <p:cNvPr id="45" name="Picture 4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422228" y="508987"/>
              <a:ext cx="1142657" cy="934084"/>
            </a:xfrm>
            <a:prstGeom prst="rect">
              <a:avLst/>
            </a:prstGeom>
          </p:spPr>
        </p:pic>
        <p:pic>
          <p:nvPicPr>
            <p:cNvPr id="46" name="Picture 4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559881" y="506391"/>
              <a:ext cx="1142654" cy="934084"/>
            </a:xfrm>
            <a:prstGeom prst="rect">
              <a:avLst/>
            </a:prstGeom>
          </p:spPr>
        </p:pic>
        <p:pic>
          <p:nvPicPr>
            <p:cNvPr id="47" name="Picture 4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6859686" y="506131"/>
              <a:ext cx="1136624" cy="929153"/>
            </a:xfrm>
            <a:prstGeom prst="rect">
              <a:avLst/>
            </a:prstGeom>
          </p:spPr>
        </p:pic>
        <p:pic>
          <p:nvPicPr>
            <p:cNvPr id="48" name="Picture 47"/>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996310" y="497083"/>
              <a:ext cx="1147690" cy="938202"/>
            </a:xfrm>
            <a:prstGeom prst="rect">
              <a:avLst/>
            </a:prstGeom>
          </p:spPr>
        </p:pic>
        <p:pic>
          <p:nvPicPr>
            <p:cNvPr id="49" name="Picture 48"/>
            <p:cNvPicPr>
              <a:picLocks noChangeAspect="1"/>
            </p:cNvPicPr>
            <p:nvPr userDrawn="1"/>
          </p:nvPicPr>
          <p:blipFill>
            <a:blip r:embed="rId10"/>
            <a:stretch>
              <a:fillRect/>
            </a:stretch>
          </p:blipFill>
          <p:spPr>
            <a:xfrm>
              <a:off x="-1754" y="-3704"/>
              <a:ext cx="2894423" cy="518743"/>
            </a:xfrm>
            <a:prstGeom prst="rect">
              <a:avLst/>
            </a:prstGeom>
          </p:spPr>
        </p:pic>
        <p:pic>
          <p:nvPicPr>
            <p:cNvPr id="50" name="Picture 49"/>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5702981" y="506130"/>
              <a:ext cx="1239685" cy="929764"/>
            </a:xfrm>
            <a:prstGeom prst="rect">
              <a:avLst/>
            </a:prstGeom>
          </p:spPr>
        </p:pic>
      </p:grpSp>
    </p:spTree>
    <p:extLst>
      <p:ext uri="{BB962C8B-B14F-4D97-AF65-F5344CB8AC3E}">
        <p14:creationId xmlns:p14="http://schemas.microsoft.com/office/powerpoint/2010/main" val="3362013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4527CF-3813-484C-A911-0873022F42AE}" type="slidenum">
              <a:rPr lang="en-US" smtClean="0">
                <a:solidFill>
                  <a:prstClr val="black">
                    <a:tint val="75000"/>
                  </a:prstClr>
                </a:solidFill>
              </a:rPr>
              <a:pPr/>
              <a:t>‹#›</a:t>
            </a:fld>
            <a:endParaRPr lang="en-US" dirty="0">
              <a:solidFill>
                <a:prstClr val="black">
                  <a:tint val="75000"/>
                </a:prstClr>
              </a:solidFill>
            </a:endParaRPr>
          </a:p>
        </p:txBody>
      </p:sp>
      <p:grpSp>
        <p:nvGrpSpPr>
          <p:cNvPr id="14" name="Group 13"/>
          <p:cNvGrpSpPr/>
          <p:nvPr userDrawn="1"/>
        </p:nvGrpSpPr>
        <p:grpSpPr>
          <a:xfrm>
            <a:off x="-2851" y="-3704"/>
            <a:ext cx="9146851" cy="1454679"/>
            <a:chOff x="-2851" y="-3704"/>
            <a:chExt cx="9146851" cy="1454679"/>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1" y="510742"/>
              <a:ext cx="1142657" cy="934084"/>
            </a:xfrm>
            <a:prstGeom prst="rect">
              <a:avLst/>
            </a:prstGeom>
          </p:spPr>
        </p:pic>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709" y="480478"/>
              <a:ext cx="1187198" cy="970497"/>
            </a:xfrm>
            <a:prstGeom prst="rect">
              <a:avLst/>
            </a:prstGeom>
          </p:spPr>
        </p:pic>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34509" y="515062"/>
              <a:ext cx="1142654" cy="934084"/>
            </a:xfrm>
            <a:prstGeom prst="rect">
              <a:avLst/>
            </a:prstGeom>
          </p:spPr>
        </p:pic>
        <p:pic>
          <p:nvPicPr>
            <p:cNvPr id="18" name="Picture 17"/>
            <p:cNvPicPr>
              <a:picLocks noChangeAspect="1"/>
            </p:cNvPicPr>
            <p:nvPr userDrawn="1"/>
          </p:nvPicPr>
          <p:blipFill rotWithShape="1">
            <a:blip r:embed="rId5">
              <a:extLst>
                <a:ext uri="{28A0092B-C50C-407E-A947-70E740481C1C}">
                  <a14:useLocalDpi xmlns:a14="http://schemas.microsoft.com/office/drawing/2010/main" val="0"/>
                </a:ext>
              </a:extLst>
            </a:blip>
            <a:srcRect r="6618"/>
            <a:stretch/>
          </p:blipFill>
          <p:spPr>
            <a:xfrm>
              <a:off x="8071041" y="506624"/>
              <a:ext cx="1072959" cy="939274"/>
            </a:xfrm>
            <a:prstGeom prst="rect">
              <a:avLst/>
            </a:prstGeom>
          </p:spPr>
        </p:pic>
        <p:pic>
          <p:nvPicPr>
            <p:cNvPr id="19" name="Picture 1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07907" y="515062"/>
              <a:ext cx="1142654" cy="934084"/>
            </a:xfrm>
            <a:prstGeom prst="rect">
              <a:avLst/>
            </a:prstGeom>
          </p:spPr>
        </p:pic>
        <p:pic>
          <p:nvPicPr>
            <p:cNvPr id="20" name="Picture 19"/>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67337" y="515673"/>
              <a:ext cx="1136624" cy="929153"/>
            </a:xfrm>
            <a:prstGeom prst="rect">
              <a:avLst/>
            </a:prstGeom>
          </p:spPr>
        </p:pic>
        <p:pic>
          <p:nvPicPr>
            <p:cNvPr id="21" name="Picture 2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803961" y="506624"/>
              <a:ext cx="1147690" cy="938202"/>
            </a:xfrm>
            <a:prstGeom prst="rect">
              <a:avLst/>
            </a:prstGeom>
          </p:spPr>
        </p:pic>
        <p:pic>
          <p:nvPicPr>
            <p:cNvPr id="22" name="Picture 2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444886" y="515062"/>
              <a:ext cx="1239685" cy="929764"/>
            </a:xfrm>
            <a:prstGeom prst="rect">
              <a:avLst/>
            </a:prstGeom>
          </p:spPr>
        </p:pic>
        <p:pic>
          <p:nvPicPr>
            <p:cNvPr id="23" name="Picture 22"/>
            <p:cNvPicPr>
              <a:picLocks noChangeAspect="1"/>
            </p:cNvPicPr>
            <p:nvPr userDrawn="1"/>
          </p:nvPicPr>
          <p:blipFill>
            <a:blip r:embed="rId10"/>
            <a:stretch>
              <a:fillRect/>
            </a:stretch>
          </p:blipFill>
          <p:spPr>
            <a:xfrm>
              <a:off x="2241380" y="2422"/>
              <a:ext cx="6902620" cy="513961"/>
            </a:xfrm>
            <a:prstGeom prst="rect">
              <a:avLst/>
            </a:prstGeom>
          </p:spPr>
        </p:pic>
        <p:pic>
          <p:nvPicPr>
            <p:cNvPr id="24" name="Picture 23"/>
            <p:cNvPicPr>
              <a:picLocks noChangeAspect="1"/>
            </p:cNvPicPr>
            <p:nvPr userDrawn="1"/>
          </p:nvPicPr>
          <p:blipFill>
            <a:blip r:embed="rId11"/>
            <a:stretch>
              <a:fillRect/>
            </a:stretch>
          </p:blipFill>
          <p:spPr>
            <a:xfrm>
              <a:off x="-1754" y="-3704"/>
              <a:ext cx="2894423" cy="518743"/>
            </a:xfrm>
            <a:prstGeom prst="rect">
              <a:avLst/>
            </a:prstGeom>
          </p:spPr>
        </p:pic>
      </p:grpSp>
    </p:spTree>
    <p:extLst>
      <p:ext uri="{BB962C8B-B14F-4D97-AF65-F5344CB8AC3E}">
        <p14:creationId xmlns:p14="http://schemas.microsoft.com/office/powerpoint/2010/main" val="404236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204527CF-3813-484C-A911-0873022F42AE}" type="slidenum">
              <a:rPr lang="en-US" smtClean="0"/>
              <a:t>‹#›</a:t>
            </a:fld>
            <a:endParaRPr lang="en-US" dirty="0"/>
          </a:p>
        </p:txBody>
      </p:sp>
      <p:grpSp>
        <p:nvGrpSpPr>
          <p:cNvPr id="16" name="Group 15"/>
          <p:cNvGrpSpPr/>
          <p:nvPr userDrawn="1"/>
        </p:nvGrpSpPr>
        <p:grpSpPr>
          <a:xfrm>
            <a:off x="-2851" y="-3704"/>
            <a:ext cx="9146851" cy="1454679"/>
            <a:chOff x="-2851" y="-3704"/>
            <a:chExt cx="9146851" cy="1454679"/>
          </a:xfrm>
        </p:grpSpPr>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1" y="510742"/>
              <a:ext cx="1142657" cy="934084"/>
            </a:xfrm>
            <a:prstGeom prst="rect">
              <a:avLst/>
            </a:prstGeom>
          </p:spPr>
        </p:pic>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709" y="480478"/>
              <a:ext cx="1187198" cy="970497"/>
            </a:xfrm>
            <a:prstGeom prst="rect">
              <a:avLst/>
            </a:prstGeom>
          </p:spPr>
        </p:pic>
        <p:pic>
          <p:nvPicPr>
            <p:cNvPr id="19" name="Picture 1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34509" y="515062"/>
              <a:ext cx="1142654" cy="934084"/>
            </a:xfrm>
            <a:prstGeom prst="rect">
              <a:avLst/>
            </a:prstGeom>
          </p:spPr>
        </p:pic>
        <p:pic>
          <p:nvPicPr>
            <p:cNvPr id="20" name="Picture 19"/>
            <p:cNvPicPr>
              <a:picLocks noChangeAspect="1"/>
            </p:cNvPicPr>
            <p:nvPr userDrawn="1"/>
          </p:nvPicPr>
          <p:blipFill rotWithShape="1">
            <a:blip r:embed="rId5">
              <a:extLst>
                <a:ext uri="{28A0092B-C50C-407E-A947-70E740481C1C}">
                  <a14:useLocalDpi xmlns:a14="http://schemas.microsoft.com/office/drawing/2010/main" val="0"/>
                </a:ext>
              </a:extLst>
            </a:blip>
            <a:srcRect r="6618"/>
            <a:stretch/>
          </p:blipFill>
          <p:spPr>
            <a:xfrm>
              <a:off x="8071041" y="506624"/>
              <a:ext cx="1072959" cy="939274"/>
            </a:xfrm>
            <a:prstGeom prst="rect">
              <a:avLst/>
            </a:prstGeom>
          </p:spPr>
        </p:pic>
        <p:pic>
          <p:nvPicPr>
            <p:cNvPr id="21" name="Picture 2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07907" y="515062"/>
              <a:ext cx="1142654" cy="934084"/>
            </a:xfrm>
            <a:prstGeom prst="rect">
              <a:avLst/>
            </a:prstGeom>
          </p:spPr>
        </p:pic>
        <p:pic>
          <p:nvPicPr>
            <p:cNvPr id="22" name="Picture 2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67337" y="515673"/>
              <a:ext cx="1136624" cy="929153"/>
            </a:xfrm>
            <a:prstGeom prst="rect">
              <a:avLst/>
            </a:prstGeom>
          </p:spPr>
        </p:pic>
        <p:pic>
          <p:nvPicPr>
            <p:cNvPr id="23" name="Picture 2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803961" y="506624"/>
              <a:ext cx="1147690" cy="938202"/>
            </a:xfrm>
            <a:prstGeom prst="rect">
              <a:avLst/>
            </a:prstGeom>
          </p:spPr>
        </p:pic>
        <p:pic>
          <p:nvPicPr>
            <p:cNvPr id="24" name="Picture 2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444886" y="515062"/>
              <a:ext cx="1239685" cy="929764"/>
            </a:xfrm>
            <a:prstGeom prst="rect">
              <a:avLst/>
            </a:prstGeom>
          </p:spPr>
        </p:pic>
        <p:pic>
          <p:nvPicPr>
            <p:cNvPr id="25" name="Picture 24"/>
            <p:cNvPicPr>
              <a:picLocks noChangeAspect="1"/>
            </p:cNvPicPr>
            <p:nvPr userDrawn="1"/>
          </p:nvPicPr>
          <p:blipFill>
            <a:blip r:embed="rId10"/>
            <a:stretch>
              <a:fillRect/>
            </a:stretch>
          </p:blipFill>
          <p:spPr>
            <a:xfrm>
              <a:off x="2241380" y="2422"/>
              <a:ext cx="6902620" cy="513961"/>
            </a:xfrm>
            <a:prstGeom prst="rect">
              <a:avLst/>
            </a:prstGeom>
          </p:spPr>
        </p:pic>
        <p:pic>
          <p:nvPicPr>
            <p:cNvPr id="26" name="Picture 25"/>
            <p:cNvPicPr>
              <a:picLocks noChangeAspect="1"/>
            </p:cNvPicPr>
            <p:nvPr userDrawn="1"/>
          </p:nvPicPr>
          <p:blipFill>
            <a:blip r:embed="rId11"/>
            <a:stretch>
              <a:fillRect/>
            </a:stretch>
          </p:blipFill>
          <p:spPr>
            <a:xfrm>
              <a:off x="-1754" y="-3704"/>
              <a:ext cx="2894423" cy="518743"/>
            </a:xfrm>
            <a:prstGeom prst="rect">
              <a:avLst/>
            </a:prstGeom>
          </p:spPr>
        </p:pic>
      </p:grpSp>
    </p:spTree>
    <p:extLst>
      <p:ext uri="{BB962C8B-B14F-4D97-AF65-F5344CB8AC3E}">
        <p14:creationId xmlns:p14="http://schemas.microsoft.com/office/powerpoint/2010/main" val="201639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313394"/>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2565399"/>
            <a:ext cx="3886200" cy="3611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2565399"/>
            <a:ext cx="3886200" cy="3611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204527CF-3813-484C-A911-0873022F42AE}" type="slidenum">
              <a:rPr lang="en-US" smtClean="0"/>
              <a:t>‹#›</a:t>
            </a:fld>
            <a:endParaRPr lang="en-US" dirty="0"/>
          </a:p>
        </p:txBody>
      </p:sp>
      <p:grpSp>
        <p:nvGrpSpPr>
          <p:cNvPr id="28" name="Group 27"/>
          <p:cNvGrpSpPr/>
          <p:nvPr userDrawn="1"/>
        </p:nvGrpSpPr>
        <p:grpSpPr>
          <a:xfrm>
            <a:off x="-2851" y="-3704"/>
            <a:ext cx="9146851" cy="1454679"/>
            <a:chOff x="-2851" y="-3704"/>
            <a:chExt cx="9146851" cy="1454679"/>
          </a:xfrm>
        </p:grpSpPr>
        <p:pic>
          <p:nvPicPr>
            <p:cNvPr id="29" name="Picture 2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1" y="510742"/>
              <a:ext cx="1142657" cy="934084"/>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709" y="480478"/>
              <a:ext cx="1187198" cy="970497"/>
            </a:xfrm>
            <a:prstGeom prst="rect">
              <a:avLst/>
            </a:prstGeom>
          </p:spPr>
        </p:pic>
        <p:pic>
          <p:nvPicPr>
            <p:cNvPr id="42" name="Picture 4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34509" y="515062"/>
              <a:ext cx="1142654" cy="934084"/>
            </a:xfrm>
            <a:prstGeom prst="rect">
              <a:avLst/>
            </a:prstGeom>
          </p:spPr>
        </p:pic>
        <p:pic>
          <p:nvPicPr>
            <p:cNvPr id="43" name="Picture 42"/>
            <p:cNvPicPr>
              <a:picLocks noChangeAspect="1"/>
            </p:cNvPicPr>
            <p:nvPr userDrawn="1"/>
          </p:nvPicPr>
          <p:blipFill rotWithShape="1">
            <a:blip r:embed="rId5">
              <a:extLst>
                <a:ext uri="{28A0092B-C50C-407E-A947-70E740481C1C}">
                  <a14:useLocalDpi xmlns:a14="http://schemas.microsoft.com/office/drawing/2010/main" val="0"/>
                </a:ext>
              </a:extLst>
            </a:blip>
            <a:srcRect r="6618"/>
            <a:stretch/>
          </p:blipFill>
          <p:spPr>
            <a:xfrm>
              <a:off x="8071041" y="506624"/>
              <a:ext cx="1072959" cy="939274"/>
            </a:xfrm>
            <a:prstGeom prst="rect">
              <a:avLst/>
            </a:prstGeom>
          </p:spPr>
        </p:pic>
        <p:pic>
          <p:nvPicPr>
            <p:cNvPr id="44" name="Picture 4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07907" y="515062"/>
              <a:ext cx="1142654" cy="934084"/>
            </a:xfrm>
            <a:prstGeom prst="rect">
              <a:avLst/>
            </a:prstGeom>
          </p:spPr>
        </p:pic>
        <p:pic>
          <p:nvPicPr>
            <p:cNvPr id="45" name="Picture 4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67337" y="515673"/>
              <a:ext cx="1136624" cy="929153"/>
            </a:xfrm>
            <a:prstGeom prst="rect">
              <a:avLst/>
            </a:prstGeom>
          </p:spPr>
        </p:pic>
        <p:pic>
          <p:nvPicPr>
            <p:cNvPr id="46" name="Picture 45"/>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803961" y="506624"/>
              <a:ext cx="1147690" cy="938202"/>
            </a:xfrm>
            <a:prstGeom prst="rect">
              <a:avLst/>
            </a:prstGeom>
          </p:spPr>
        </p:pic>
        <p:pic>
          <p:nvPicPr>
            <p:cNvPr id="47" name="Picture 4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444886" y="515062"/>
              <a:ext cx="1239685" cy="929764"/>
            </a:xfrm>
            <a:prstGeom prst="rect">
              <a:avLst/>
            </a:prstGeom>
          </p:spPr>
        </p:pic>
        <p:pic>
          <p:nvPicPr>
            <p:cNvPr id="48" name="Picture 47"/>
            <p:cNvPicPr>
              <a:picLocks noChangeAspect="1"/>
            </p:cNvPicPr>
            <p:nvPr userDrawn="1"/>
          </p:nvPicPr>
          <p:blipFill>
            <a:blip r:embed="rId10"/>
            <a:stretch>
              <a:fillRect/>
            </a:stretch>
          </p:blipFill>
          <p:spPr>
            <a:xfrm>
              <a:off x="2241380" y="2422"/>
              <a:ext cx="6902620" cy="513961"/>
            </a:xfrm>
            <a:prstGeom prst="rect">
              <a:avLst/>
            </a:prstGeom>
          </p:spPr>
        </p:pic>
        <p:pic>
          <p:nvPicPr>
            <p:cNvPr id="49" name="Picture 48"/>
            <p:cNvPicPr>
              <a:picLocks noChangeAspect="1"/>
            </p:cNvPicPr>
            <p:nvPr userDrawn="1"/>
          </p:nvPicPr>
          <p:blipFill>
            <a:blip r:embed="rId11"/>
            <a:stretch>
              <a:fillRect/>
            </a:stretch>
          </p:blipFill>
          <p:spPr>
            <a:xfrm>
              <a:off x="-1754" y="-3704"/>
              <a:ext cx="2894423" cy="518743"/>
            </a:xfrm>
            <a:prstGeom prst="rect">
              <a:avLst/>
            </a:prstGeom>
          </p:spPr>
        </p:pic>
      </p:grpSp>
    </p:spTree>
    <p:extLst>
      <p:ext uri="{BB962C8B-B14F-4D97-AF65-F5344CB8AC3E}">
        <p14:creationId xmlns:p14="http://schemas.microsoft.com/office/powerpoint/2010/main" val="994593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135270"/>
            <a:ext cx="7886700" cy="1537553"/>
          </a:xfrm>
          <a:prstGeom prst="rect">
            <a:avLst/>
          </a:prstGeo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29842" y="2531533"/>
            <a:ext cx="3868340" cy="80950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629842" y="3355157"/>
            <a:ext cx="3868340" cy="356264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2548466"/>
            <a:ext cx="3887391" cy="79396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3355157"/>
            <a:ext cx="3887391" cy="427384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204527CF-3813-484C-A911-0873022F42AE}" type="slidenum">
              <a:rPr lang="en-US" smtClean="0"/>
              <a:t>‹#›</a:t>
            </a:fld>
            <a:endParaRPr lang="en-US" dirty="0"/>
          </a:p>
        </p:txBody>
      </p:sp>
      <p:grpSp>
        <p:nvGrpSpPr>
          <p:cNvPr id="19" name="Group 18"/>
          <p:cNvGrpSpPr/>
          <p:nvPr userDrawn="1"/>
        </p:nvGrpSpPr>
        <p:grpSpPr>
          <a:xfrm>
            <a:off x="-2851" y="-3704"/>
            <a:ext cx="9146851" cy="1454679"/>
            <a:chOff x="-2851" y="-3704"/>
            <a:chExt cx="9146851" cy="1454679"/>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1" y="510742"/>
              <a:ext cx="1142657" cy="934084"/>
            </a:xfrm>
            <a:prstGeom prst="rect">
              <a:avLst/>
            </a:prstGeom>
          </p:spPr>
        </p:pic>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709" y="480478"/>
              <a:ext cx="1187198" cy="970497"/>
            </a:xfrm>
            <a:prstGeom prst="rect">
              <a:avLst/>
            </a:prstGeom>
          </p:spPr>
        </p:pic>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34509" y="515062"/>
              <a:ext cx="1142654" cy="934084"/>
            </a:xfrm>
            <a:prstGeom prst="rect">
              <a:avLst/>
            </a:prstGeom>
          </p:spPr>
        </p:pic>
        <p:pic>
          <p:nvPicPr>
            <p:cNvPr id="23" name="Picture 22"/>
            <p:cNvPicPr>
              <a:picLocks noChangeAspect="1"/>
            </p:cNvPicPr>
            <p:nvPr userDrawn="1"/>
          </p:nvPicPr>
          <p:blipFill rotWithShape="1">
            <a:blip r:embed="rId5">
              <a:extLst>
                <a:ext uri="{28A0092B-C50C-407E-A947-70E740481C1C}">
                  <a14:useLocalDpi xmlns:a14="http://schemas.microsoft.com/office/drawing/2010/main" val="0"/>
                </a:ext>
              </a:extLst>
            </a:blip>
            <a:srcRect r="6618"/>
            <a:stretch/>
          </p:blipFill>
          <p:spPr>
            <a:xfrm>
              <a:off x="8071041" y="506624"/>
              <a:ext cx="1072959" cy="939274"/>
            </a:xfrm>
            <a:prstGeom prst="rect">
              <a:avLst/>
            </a:prstGeom>
          </p:spPr>
        </p:pic>
        <p:pic>
          <p:nvPicPr>
            <p:cNvPr id="24" name="Picture 2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07907" y="515062"/>
              <a:ext cx="1142654" cy="934084"/>
            </a:xfrm>
            <a:prstGeom prst="rect">
              <a:avLst/>
            </a:prstGeom>
          </p:spPr>
        </p:pic>
        <p:pic>
          <p:nvPicPr>
            <p:cNvPr id="25" name="Picture 2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67337" y="515673"/>
              <a:ext cx="1136624" cy="929153"/>
            </a:xfrm>
            <a:prstGeom prst="rect">
              <a:avLst/>
            </a:prstGeom>
          </p:spPr>
        </p:pic>
        <p:pic>
          <p:nvPicPr>
            <p:cNvPr id="26" name="Picture 25"/>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803961" y="506624"/>
              <a:ext cx="1147690" cy="938202"/>
            </a:xfrm>
            <a:prstGeom prst="rect">
              <a:avLst/>
            </a:prstGeom>
          </p:spPr>
        </p:pic>
        <p:pic>
          <p:nvPicPr>
            <p:cNvPr id="27" name="Picture 2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444886" y="515062"/>
              <a:ext cx="1239685" cy="929764"/>
            </a:xfrm>
            <a:prstGeom prst="rect">
              <a:avLst/>
            </a:prstGeom>
          </p:spPr>
        </p:pic>
        <p:pic>
          <p:nvPicPr>
            <p:cNvPr id="28" name="Picture 27"/>
            <p:cNvPicPr>
              <a:picLocks noChangeAspect="1"/>
            </p:cNvPicPr>
            <p:nvPr userDrawn="1"/>
          </p:nvPicPr>
          <p:blipFill>
            <a:blip r:embed="rId10"/>
            <a:stretch>
              <a:fillRect/>
            </a:stretch>
          </p:blipFill>
          <p:spPr>
            <a:xfrm>
              <a:off x="2241380" y="2422"/>
              <a:ext cx="6902620" cy="513961"/>
            </a:xfrm>
            <a:prstGeom prst="rect">
              <a:avLst/>
            </a:prstGeom>
          </p:spPr>
        </p:pic>
        <p:pic>
          <p:nvPicPr>
            <p:cNvPr id="29" name="Picture 28"/>
            <p:cNvPicPr>
              <a:picLocks noChangeAspect="1"/>
            </p:cNvPicPr>
            <p:nvPr userDrawn="1"/>
          </p:nvPicPr>
          <p:blipFill>
            <a:blip r:embed="rId11"/>
            <a:stretch>
              <a:fillRect/>
            </a:stretch>
          </p:blipFill>
          <p:spPr>
            <a:xfrm>
              <a:off x="-1754" y="-3704"/>
              <a:ext cx="2894423" cy="518743"/>
            </a:xfrm>
            <a:prstGeom prst="rect">
              <a:avLst/>
            </a:prstGeom>
          </p:spPr>
        </p:pic>
      </p:grpSp>
    </p:spTree>
    <p:extLst>
      <p:ext uri="{BB962C8B-B14F-4D97-AF65-F5344CB8AC3E}">
        <p14:creationId xmlns:p14="http://schemas.microsoft.com/office/powerpoint/2010/main" val="103476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04527CF-3813-484C-A911-0873022F42AE}" type="slidenum">
              <a:rPr lang="en-US" smtClean="0"/>
              <a:t>‹#›</a:t>
            </a:fld>
            <a:endParaRPr lang="en-US" dirty="0"/>
          </a:p>
        </p:txBody>
      </p:sp>
      <p:grpSp>
        <p:nvGrpSpPr>
          <p:cNvPr id="15" name="Group 14"/>
          <p:cNvGrpSpPr/>
          <p:nvPr userDrawn="1"/>
        </p:nvGrpSpPr>
        <p:grpSpPr>
          <a:xfrm>
            <a:off x="-2851" y="-3704"/>
            <a:ext cx="9146851" cy="1454679"/>
            <a:chOff x="-2851" y="-3704"/>
            <a:chExt cx="9146851" cy="1454679"/>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1" y="510742"/>
              <a:ext cx="1142657" cy="934084"/>
            </a:xfrm>
            <a:prstGeom prst="rect">
              <a:avLst/>
            </a:prstGeom>
          </p:spPr>
        </p:pic>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709" y="480478"/>
              <a:ext cx="1187198" cy="970497"/>
            </a:xfrm>
            <a:prstGeom prst="rect">
              <a:avLst/>
            </a:prstGeom>
          </p:spPr>
        </p:pic>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34509" y="515062"/>
              <a:ext cx="1142654" cy="934084"/>
            </a:xfrm>
            <a:prstGeom prst="rect">
              <a:avLst/>
            </a:prstGeom>
          </p:spPr>
        </p:pic>
        <p:pic>
          <p:nvPicPr>
            <p:cNvPr id="19" name="Picture 18"/>
            <p:cNvPicPr>
              <a:picLocks noChangeAspect="1"/>
            </p:cNvPicPr>
            <p:nvPr userDrawn="1"/>
          </p:nvPicPr>
          <p:blipFill rotWithShape="1">
            <a:blip r:embed="rId5">
              <a:extLst>
                <a:ext uri="{28A0092B-C50C-407E-A947-70E740481C1C}">
                  <a14:useLocalDpi xmlns:a14="http://schemas.microsoft.com/office/drawing/2010/main" val="0"/>
                </a:ext>
              </a:extLst>
            </a:blip>
            <a:srcRect r="6618"/>
            <a:stretch/>
          </p:blipFill>
          <p:spPr>
            <a:xfrm>
              <a:off x="8071041" y="506624"/>
              <a:ext cx="1072959" cy="939274"/>
            </a:xfrm>
            <a:prstGeom prst="rect">
              <a:avLst/>
            </a:prstGeom>
          </p:spPr>
        </p:pic>
        <p:pic>
          <p:nvPicPr>
            <p:cNvPr id="20" name="Picture 1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07907" y="515062"/>
              <a:ext cx="1142654" cy="934084"/>
            </a:xfrm>
            <a:prstGeom prst="rect">
              <a:avLst/>
            </a:prstGeom>
          </p:spPr>
        </p:pic>
        <p:pic>
          <p:nvPicPr>
            <p:cNvPr id="21" name="Picture 20"/>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67337" y="515673"/>
              <a:ext cx="1136624" cy="929153"/>
            </a:xfrm>
            <a:prstGeom prst="rect">
              <a:avLst/>
            </a:prstGeom>
          </p:spPr>
        </p:pic>
        <p:pic>
          <p:nvPicPr>
            <p:cNvPr id="22" name="Picture 21"/>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803961" y="506624"/>
              <a:ext cx="1147690" cy="938202"/>
            </a:xfrm>
            <a:prstGeom prst="rect">
              <a:avLst/>
            </a:prstGeom>
          </p:spPr>
        </p:pic>
        <p:pic>
          <p:nvPicPr>
            <p:cNvPr id="23" name="Picture 22"/>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444886" y="515062"/>
              <a:ext cx="1239685" cy="929764"/>
            </a:xfrm>
            <a:prstGeom prst="rect">
              <a:avLst/>
            </a:prstGeom>
          </p:spPr>
        </p:pic>
        <p:pic>
          <p:nvPicPr>
            <p:cNvPr id="24" name="Picture 23"/>
            <p:cNvPicPr>
              <a:picLocks noChangeAspect="1"/>
            </p:cNvPicPr>
            <p:nvPr userDrawn="1"/>
          </p:nvPicPr>
          <p:blipFill>
            <a:blip r:embed="rId10"/>
            <a:stretch>
              <a:fillRect/>
            </a:stretch>
          </p:blipFill>
          <p:spPr>
            <a:xfrm>
              <a:off x="2241380" y="2422"/>
              <a:ext cx="6902620" cy="513961"/>
            </a:xfrm>
            <a:prstGeom prst="rect">
              <a:avLst/>
            </a:prstGeom>
          </p:spPr>
        </p:pic>
        <p:pic>
          <p:nvPicPr>
            <p:cNvPr id="25" name="Picture 24"/>
            <p:cNvPicPr>
              <a:picLocks noChangeAspect="1"/>
            </p:cNvPicPr>
            <p:nvPr userDrawn="1"/>
          </p:nvPicPr>
          <p:blipFill>
            <a:blip r:embed="rId11"/>
            <a:stretch>
              <a:fillRect/>
            </a:stretch>
          </p:blipFill>
          <p:spPr>
            <a:xfrm>
              <a:off x="-1754" y="-3704"/>
              <a:ext cx="2894423" cy="518743"/>
            </a:xfrm>
            <a:prstGeom prst="rect">
              <a:avLst/>
            </a:prstGeom>
          </p:spPr>
        </p:pic>
      </p:grpSp>
    </p:spTree>
    <p:extLst>
      <p:ext uri="{BB962C8B-B14F-4D97-AF65-F5344CB8AC3E}">
        <p14:creationId xmlns:p14="http://schemas.microsoft.com/office/powerpoint/2010/main" val="3895851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4527CF-3813-484C-A911-0873022F42AE}" type="slidenum">
              <a:rPr lang="en-US" smtClean="0"/>
              <a:t>‹#›</a:t>
            </a:fld>
            <a:endParaRPr lang="en-US" dirty="0"/>
          </a:p>
        </p:txBody>
      </p:sp>
      <p:grpSp>
        <p:nvGrpSpPr>
          <p:cNvPr id="14" name="Group 13"/>
          <p:cNvGrpSpPr/>
          <p:nvPr userDrawn="1"/>
        </p:nvGrpSpPr>
        <p:grpSpPr>
          <a:xfrm>
            <a:off x="-2851" y="-3704"/>
            <a:ext cx="9146851" cy="1454679"/>
            <a:chOff x="-2851" y="-3704"/>
            <a:chExt cx="9146851" cy="1454679"/>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1" y="510742"/>
              <a:ext cx="1142657" cy="934084"/>
            </a:xfrm>
            <a:prstGeom prst="rect">
              <a:avLst/>
            </a:prstGeom>
          </p:spPr>
        </p:pic>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709" y="480478"/>
              <a:ext cx="1187198" cy="970497"/>
            </a:xfrm>
            <a:prstGeom prst="rect">
              <a:avLst/>
            </a:prstGeom>
          </p:spPr>
        </p:pic>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34509" y="515062"/>
              <a:ext cx="1142654" cy="934084"/>
            </a:xfrm>
            <a:prstGeom prst="rect">
              <a:avLst/>
            </a:prstGeom>
          </p:spPr>
        </p:pic>
        <p:pic>
          <p:nvPicPr>
            <p:cNvPr id="18" name="Picture 17"/>
            <p:cNvPicPr>
              <a:picLocks noChangeAspect="1"/>
            </p:cNvPicPr>
            <p:nvPr userDrawn="1"/>
          </p:nvPicPr>
          <p:blipFill rotWithShape="1">
            <a:blip r:embed="rId5">
              <a:extLst>
                <a:ext uri="{28A0092B-C50C-407E-A947-70E740481C1C}">
                  <a14:useLocalDpi xmlns:a14="http://schemas.microsoft.com/office/drawing/2010/main" val="0"/>
                </a:ext>
              </a:extLst>
            </a:blip>
            <a:srcRect r="6618"/>
            <a:stretch/>
          </p:blipFill>
          <p:spPr>
            <a:xfrm>
              <a:off x="8071041" y="506624"/>
              <a:ext cx="1072959" cy="939274"/>
            </a:xfrm>
            <a:prstGeom prst="rect">
              <a:avLst/>
            </a:prstGeom>
          </p:spPr>
        </p:pic>
        <p:pic>
          <p:nvPicPr>
            <p:cNvPr id="19" name="Picture 1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07907" y="515062"/>
              <a:ext cx="1142654" cy="934084"/>
            </a:xfrm>
            <a:prstGeom prst="rect">
              <a:avLst/>
            </a:prstGeom>
          </p:spPr>
        </p:pic>
        <p:pic>
          <p:nvPicPr>
            <p:cNvPr id="20" name="Picture 19"/>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67337" y="515673"/>
              <a:ext cx="1136624" cy="929153"/>
            </a:xfrm>
            <a:prstGeom prst="rect">
              <a:avLst/>
            </a:prstGeom>
          </p:spPr>
        </p:pic>
        <p:pic>
          <p:nvPicPr>
            <p:cNvPr id="21" name="Picture 2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803961" y="506624"/>
              <a:ext cx="1147690" cy="938202"/>
            </a:xfrm>
            <a:prstGeom prst="rect">
              <a:avLst/>
            </a:prstGeom>
          </p:spPr>
        </p:pic>
        <p:pic>
          <p:nvPicPr>
            <p:cNvPr id="22" name="Picture 2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444886" y="515062"/>
              <a:ext cx="1239685" cy="929764"/>
            </a:xfrm>
            <a:prstGeom prst="rect">
              <a:avLst/>
            </a:prstGeom>
          </p:spPr>
        </p:pic>
        <p:pic>
          <p:nvPicPr>
            <p:cNvPr id="23" name="Picture 22"/>
            <p:cNvPicPr>
              <a:picLocks noChangeAspect="1"/>
            </p:cNvPicPr>
            <p:nvPr userDrawn="1"/>
          </p:nvPicPr>
          <p:blipFill>
            <a:blip r:embed="rId10"/>
            <a:stretch>
              <a:fillRect/>
            </a:stretch>
          </p:blipFill>
          <p:spPr>
            <a:xfrm>
              <a:off x="2241380" y="2422"/>
              <a:ext cx="6902620" cy="513961"/>
            </a:xfrm>
            <a:prstGeom prst="rect">
              <a:avLst/>
            </a:prstGeom>
          </p:spPr>
        </p:pic>
        <p:pic>
          <p:nvPicPr>
            <p:cNvPr id="24" name="Picture 23"/>
            <p:cNvPicPr>
              <a:picLocks noChangeAspect="1"/>
            </p:cNvPicPr>
            <p:nvPr userDrawn="1"/>
          </p:nvPicPr>
          <p:blipFill>
            <a:blip r:embed="rId11"/>
            <a:stretch>
              <a:fillRect/>
            </a:stretch>
          </p:blipFill>
          <p:spPr>
            <a:xfrm>
              <a:off x="-1754" y="-3704"/>
              <a:ext cx="2894423" cy="518743"/>
            </a:xfrm>
            <a:prstGeom prst="rect">
              <a:avLst/>
            </a:prstGeom>
          </p:spPr>
        </p:pic>
      </p:grpSp>
    </p:spTree>
    <p:extLst>
      <p:ext uri="{BB962C8B-B14F-4D97-AF65-F5344CB8AC3E}">
        <p14:creationId xmlns:p14="http://schemas.microsoft.com/office/powerpoint/2010/main" val="2348669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lank Magenta w/ project name">
    <p:spTree>
      <p:nvGrpSpPr>
        <p:cNvPr id="1" name="Shape 346"/>
        <p:cNvGrpSpPr/>
        <p:nvPr/>
      </p:nvGrpSpPr>
      <p:grpSpPr>
        <a:xfrm>
          <a:off x="0" y="0"/>
          <a:ext cx="0" cy="0"/>
          <a:chOff x="0" y="0"/>
          <a:chExt cx="0" cy="0"/>
        </a:xfrm>
      </p:grpSpPr>
      <p:sp>
        <p:nvSpPr>
          <p:cNvPr id="347" name="Shape 347"/>
          <p:cNvSpPr/>
          <p:nvPr/>
        </p:nvSpPr>
        <p:spPr>
          <a:xfrm>
            <a:off x="407150" y="542767"/>
            <a:ext cx="8329800" cy="5772400"/>
          </a:xfrm>
          <a:prstGeom prst="rect">
            <a:avLst/>
          </a:prstGeom>
          <a:solidFill>
            <a:schemeClr val="accent6">
              <a:lumMod val="40000"/>
              <a:lumOff val="60000"/>
              <a:alpha val="45000"/>
            </a:schemeClr>
          </a:solidFill>
          <a:ln>
            <a:noFill/>
          </a:ln>
        </p:spPr>
        <p:txBody>
          <a:bodyPr lIns="91425" tIns="91425" rIns="91425" bIns="91425" anchor="ctr" anchorCtr="0">
            <a:noAutofit/>
          </a:bodyPr>
          <a:lstStyle/>
          <a:p>
            <a:pPr lvl="0">
              <a:spcBef>
                <a:spcPts val="0"/>
              </a:spcBef>
              <a:buNone/>
            </a:pPr>
            <a:endParaRPr sz="1400"/>
          </a:p>
        </p:txBody>
      </p:sp>
      <p:sp>
        <p:nvSpPr>
          <p:cNvPr id="348" name="Shape 348"/>
          <p:cNvSpPr/>
          <p:nvPr/>
        </p:nvSpPr>
        <p:spPr>
          <a:xfrm>
            <a:off x="217850" y="228333"/>
            <a:ext cx="1054200" cy="14056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sz="1400"/>
          </a:p>
        </p:txBody>
      </p:sp>
      <p:sp>
        <p:nvSpPr>
          <p:cNvPr id="349" name="Shape 349"/>
          <p:cNvSpPr/>
          <p:nvPr/>
        </p:nvSpPr>
        <p:spPr>
          <a:xfrm>
            <a:off x="1156975" y="-183028"/>
            <a:ext cx="398700" cy="531599"/>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sz="1400"/>
          </a:p>
        </p:txBody>
      </p:sp>
      <p:sp>
        <p:nvSpPr>
          <p:cNvPr id="350" name="Shape 350"/>
          <p:cNvSpPr/>
          <p:nvPr/>
        </p:nvSpPr>
        <p:spPr>
          <a:xfrm>
            <a:off x="1397225" y="450017"/>
            <a:ext cx="136800" cy="1824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sz="1400"/>
          </a:p>
        </p:txBody>
      </p:sp>
      <p:sp>
        <p:nvSpPr>
          <p:cNvPr id="351" name="Shape 351"/>
          <p:cNvSpPr/>
          <p:nvPr/>
        </p:nvSpPr>
        <p:spPr>
          <a:xfrm>
            <a:off x="488128" y="1779312"/>
            <a:ext cx="213000" cy="2840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sz="1400"/>
          </a:p>
        </p:txBody>
      </p:sp>
      <p:sp>
        <p:nvSpPr>
          <p:cNvPr id="358" name="Shape 358"/>
          <p:cNvSpPr/>
          <p:nvPr/>
        </p:nvSpPr>
        <p:spPr>
          <a:xfrm>
            <a:off x="258289" y="2102803"/>
            <a:ext cx="93900" cy="125199"/>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sz="1400"/>
          </a:p>
        </p:txBody>
      </p:sp>
      <p:grpSp>
        <p:nvGrpSpPr>
          <p:cNvPr id="2" name="Group 1"/>
          <p:cNvGrpSpPr/>
          <p:nvPr userDrawn="1"/>
        </p:nvGrpSpPr>
        <p:grpSpPr>
          <a:xfrm>
            <a:off x="7995689" y="4437233"/>
            <a:ext cx="1265691" cy="1970687"/>
            <a:chOff x="7325660" y="2981146"/>
            <a:chExt cx="1956433" cy="2284632"/>
          </a:xfrm>
        </p:grpSpPr>
        <p:sp>
          <p:nvSpPr>
            <p:cNvPr id="352" name="Shape 352"/>
            <p:cNvSpPr/>
            <p:nvPr/>
          </p:nvSpPr>
          <p:spPr>
            <a:xfrm>
              <a:off x="7847950" y="4168078"/>
              <a:ext cx="1097700" cy="10977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sz="1400"/>
            </a:p>
          </p:txBody>
        </p:sp>
        <p:sp>
          <p:nvSpPr>
            <p:cNvPr id="353" name="Shape 353"/>
            <p:cNvSpPr/>
            <p:nvPr/>
          </p:nvSpPr>
          <p:spPr>
            <a:xfrm>
              <a:off x="8507493" y="2981146"/>
              <a:ext cx="774600" cy="7746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sz="1400"/>
            </a:p>
          </p:txBody>
        </p:sp>
        <p:sp>
          <p:nvSpPr>
            <p:cNvPr id="354" name="Shape 354"/>
            <p:cNvSpPr/>
            <p:nvPr/>
          </p:nvSpPr>
          <p:spPr>
            <a:xfrm>
              <a:off x="8094101" y="3973940"/>
              <a:ext cx="413400" cy="4134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sz="1400"/>
            </a:p>
          </p:txBody>
        </p:sp>
        <p:sp>
          <p:nvSpPr>
            <p:cNvPr id="355" name="Shape 355"/>
            <p:cNvSpPr/>
            <p:nvPr/>
          </p:nvSpPr>
          <p:spPr>
            <a:xfrm>
              <a:off x="8622048" y="3872635"/>
              <a:ext cx="213000" cy="2130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sz="1400"/>
            </a:p>
          </p:txBody>
        </p:sp>
        <p:sp>
          <p:nvSpPr>
            <p:cNvPr id="356" name="Shape 356"/>
            <p:cNvSpPr/>
            <p:nvPr/>
          </p:nvSpPr>
          <p:spPr>
            <a:xfrm>
              <a:off x="7550021" y="4801657"/>
              <a:ext cx="213000" cy="2130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sz="1400"/>
            </a:p>
          </p:txBody>
        </p:sp>
        <p:sp>
          <p:nvSpPr>
            <p:cNvPr id="357" name="Shape 357"/>
            <p:cNvSpPr/>
            <p:nvPr/>
          </p:nvSpPr>
          <p:spPr>
            <a:xfrm>
              <a:off x="7325660" y="4674667"/>
              <a:ext cx="93900" cy="939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sz="1400"/>
            </a:p>
          </p:txBody>
        </p:sp>
        <p:sp>
          <p:nvSpPr>
            <p:cNvPr id="359" name="Shape 359"/>
            <p:cNvSpPr/>
            <p:nvPr/>
          </p:nvSpPr>
          <p:spPr>
            <a:xfrm>
              <a:off x="8726411" y="3200064"/>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C406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1400"/>
            </a:p>
          </p:txBody>
        </p:sp>
        <p:grpSp>
          <p:nvGrpSpPr>
            <p:cNvPr id="360" name="Shape 360"/>
            <p:cNvGrpSpPr/>
            <p:nvPr/>
          </p:nvGrpSpPr>
          <p:grpSpPr>
            <a:xfrm>
              <a:off x="8142374" y="4477573"/>
              <a:ext cx="508850" cy="478710"/>
              <a:chOff x="5972700" y="2330200"/>
              <a:chExt cx="411625" cy="387275"/>
            </a:xfrm>
          </p:grpSpPr>
          <p:sp>
            <p:nvSpPr>
              <p:cNvPr id="361" name="Shape 361"/>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1400"/>
              </a:p>
            </p:txBody>
          </p:sp>
          <p:sp>
            <p:nvSpPr>
              <p:cNvPr id="362" name="Shape 362"/>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1400"/>
              </a:p>
            </p:txBody>
          </p:sp>
        </p:grpSp>
      </p:grpSp>
      <p:sp>
        <p:nvSpPr>
          <p:cNvPr id="372" name="Shape 372"/>
          <p:cNvSpPr/>
          <p:nvPr/>
        </p:nvSpPr>
        <p:spPr>
          <a:xfrm>
            <a:off x="-117275" y="1129675"/>
            <a:ext cx="605400" cy="8072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sz="140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34172" y="30993"/>
            <a:ext cx="1475656" cy="485489"/>
          </a:xfrm>
          <a:prstGeom prst="rect">
            <a:avLst/>
          </a:prstGeom>
        </p:spPr>
      </p:pic>
    </p:spTree>
    <p:extLst>
      <p:ext uri="{BB962C8B-B14F-4D97-AF65-F5344CB8AC3E}">
        <p14:creationId xmlns:p14="http://schemas.microsoft.com/office/powerpoint/2010/main" val="242844874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04527CF-3813-484C-A911-0873022F42AE}" type="slidenum">
              <a:rPr lang="en-US" smtClean="0">
                <a:solidFill>
                  <a:prstClr val="black">
                    <a:tint val="75000"/>
                  </a:prstClr>
                </a:solidFill>
              </a:rPr>
              <a:pPr/>
              <a:t>‹#›</a:t>
            </a:fld>
            <a:endParaRPr lang="en-US" dirty="0">
              <a:solidFill>
                <a:prstClr val="black">
                  <a:tint val="75000"/>
                </a:prstClr>
              </a:solidFill>
            </a:endParaRPr>
          </a:p>
        </p:txBody>
      </p:sp>
      <p:sp>
        <p:nvSpPr>
          <p:cNvPr id="24" name="Subtitle 2"/>
          <p:cNvSpPr>
            <a:spLocks noGrp="1"/>
          </p:cNvSpPr>
          <p:nvPr>
            <p:ph type="subTitle" idx="1"/>
          </p:nvPr>
        </p:nvSpPr>
        <p:spPr>
          <a:xfrm>
            <a:off x="1143000" y="2726267"/>
            <a:ext cx="6858000" cy="3437467"/>
          </a:xfrm>
        </p:spPr>
        <p:txBody>
          <a:bodyPr>
            <a:normAutofit/>
          </a:bodyPr>
          <a:lstStyle>
            <a:lvl1pPr marL="0" indent="0" algn="ctr">
              <a:buNone/>
              <a:defRPr sz="2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25" name="Slide Number Placeholder 5"/>
          <p:cNvSpPr txBox="1">
            <a:spLocks/>
          </p:cNvSpPr>
          <p:nvPr userDrawn="1"/>
        </p:nvSpPr>
        <p:spPr>
          <a:xfrm>
            <a:off x="3189808" y="6356351"/>
            <a:ext cx="20574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4527CF-3813-484C-A911-0873022F42AE}" type="slidenum">
              <a:rPr lang="en-US" smtClean="0">
                <a:solidFill>
                  <a:prstClr val="black">
                    <a:tint val="75000"/>
                  </a:prstClr>
                </a:solidFill>
              </a:rPr>
              <a:pPr/>
              <a:t>‹#›</a:t>
            </a:fld>
            <a:endParaRPr lang="en-US" dirty="0">
              <a:solidFill>
                <a:prstClr val="black">
                  <a:tint val="75000"/>
                </a:prstClr>
              </a:solidFill>
            </a:endParaRPr>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0" y="101593"/>
            <a:ext cx="8953500" cy="2286000"/>
          </a:xfrm>
          <a:prstGeom prst="rect">
            <a:avLst/>
          </a:prstGeom>
        </p:spPr>
      </p:pic>
    </p:spTree>
    <p:extLst>
      <p:ext uri="{BB962C8B-B14F-4D97-AF65-F5344CB8AC3E}">
        <p14:creationId xmlns:p14="http://schemas.microsoft.com/office/powerpoint/2010/main" val="149962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23888" y="1709739"/>
            <a:ext cx="7886700" cy="2852737"/>
          </a:xfrm>
          <a:prstGeom prst="rect">
            <a:avLst/>
          </a:prstGeom>
        </p:spPr>
        <p:txBody>
          <a:bodyPr anchor="b"/>
          <a:lstStyle>
            <a:lvl1pPr>
              <a:defRPr sz="4500"/>
            </a:lvl1pPr>
          </a:lstStyle>
          <a:p>
            <a:r>
              <a:rPr lang="en-US" dirty="0" smtClean="0"/>
              <a:t>Click to edit Master title style</a:t>
            </a:r>
            <a:endParaRPr lang="en-US" dirty="0"/>
          </a:p>
        </p:txBody>
      </p:sp>
      <p:sp>
        <p:nvSpPr>
          <p:cNvPr id="3" name="Text Placeholder 2"/>
          <p:cNvSpPr>
            <a:spLocks noGrp="1"/>
          </p:cNvSpPr>
          <p:nvPr userDrawn="1">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userDrawn="1">
            <p:ph type="sldNum" sz="quarter" idx="12"/>
          </p:nvPr>
        </p:nvSpPr>
        <p:spPr/>
        <p:txBody>
          <a:bodyPr/>
          <a:lstStyle/>
          <a:p>
            <a:fld id="{204527CF-3813-484C-A911-0873022F42AE}" type="slidenum">
              <a:rPr lang="en-US" smtClean="0">
                <a:solidFill>
                  <a:prstClr val="black">
                    <a:tint val="75000"/>
                  </a:prstClr>
                </a:solidFill>
              </a:rPr>
              <a:pPr/>
              <a:t>‹#›</a:t>
            </a:fld>
            <a:endParaRPr lang="en-US" dirty="0">
              <a:solidFill>
                <a:prstClr val="black">
                  <a:tint val="75000"/>
                </a:prstClr>
              </a:solidFill>
            </a:endParaRPr>
          </a:p>
        </p:txBody>
      </p:sp>
      <p:grpSp>
        <p:nvGrpSpPr>
          <p:cNvPr id="7" name="Group 6"/>
          <p:cNvGrpSpPr/>
          <p:nvPr userDrawn="1"/>
        </p:nvGrpSpPr>
        <p:grpSpPr>
          <a:xfrm>
            <a:off x="-2851" y="-3704"/>
            <a:ext cx="9146851" cy="1454679"/>
            <a:chOff x="-2851" y="-3704"/>
            <a:chExt cx="9146851" cy="1454679"/>
          </a:xfrm>
        </p:grpSpPr>
        <p:pic>
          <p:nvPicPr>
            <p:cNvPr id="34" name="Picture 3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1" y="510742"/>
              <a:ext cx="1142657" cy="934084"/>
            </a:xfrm>
            <a:prstGeom prst="rect">
              <a:avLst/>
            </a:prstGeom>
          </p:spPr>
        </p:pic>
        <p:pic>
          <p:nvPicPr>
            <p:cNvPr id="33" name="Picture 3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709" y="480478"/>
              <a:ext cx="1187198" cy="970497"/>
            </a:xfrm>
            <a:prstGeom prst="rect">
              <a:avLst/>
            </a:prstGeom>
          </p:spPr>
        </p:pic>
        <p:pic>
          <p:nvPicPr>
            <p:cNvPr id="31" name="Picture 3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34509" y="515062"/>
              <a:ext cx="1142654" cy="934084"/>
            </a:xfrm>
            <a:prstGeom prst="rect">
              <a:avLst/>
            </a:prstGeom>
          </p:spPr>
        </p:pic>
        <p:pic>
          <p:nvPicPr>
            <p:cNvPr id="32" name="Picture 31"/>
            <p:cNvPicPr>
              <a:picLocks noChangeAspect="1"/>
            </p:cNvPicPr>
            <p:nvPr userDrawn="1"/>
          </p:nvPicPr>
          <p:blipFill rotWithShape="1">
            <a:blip r:embed="rId5">
              <a:extLst>
                <a:ext uri="{28A0092B-C50C-407E-A947-70E740481C1C}">
                  <a14:useLocalDpi xmlns:a14="http://schemas.microsoft.com/office/drawing/2010/main" val="0"/>
                </a:ext>
              </a:extLst>
            </a:blip>
            <a:srcRect r="6618"/>
            <a:stretch/>
          </p:blipFill>
          <p:spPr>
            <a:xfrm>
              <a:off x="8071041" y="506624"/>
              <a:ext cx="1072959" cy="939274"/>
            </a:xfrm>
            <a:prstGeom prst="rect">
              <a:avLst/>
            </a:prstGeom>
          </p:spPr>
        </p:pic>
        <p:pic>
          <p:nvPicPr>
            <p:cNvPr id="35" name="Picture 3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07907" y="515062"/>
              <a:ext cx="1142654" cy="934084"/>
            </a:xfrm>
            <a:prstGeom prst="rect">
              <a:avLst/>
            </a:prstGeom>
          </p:spPr>
        </p:pic>
        <p:pic>
          <p:nvPicPr>
            <p:cNvPr id="36" name="Picture 3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67337" y="515673"/>
              <a:ext cx="1136624" cy="929153"/>
            </a:xfrm>
            <a:prstGeom prst="rect">
              <a:avLst/>
            </a:prstGeom>
          </p:spPr>
        </p:pic>
        <p:pic>
          <p:nvPicPr>
            <p:cNvPr id="37" name="Picture 3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803961" y="506624"/>
              <a:ext cx="1147690" cy="938202"/>
            </a:xfrm>
            <a:prstGeom prst="rect">
              <a:avLst/>
            </a:prstGeom>
          </p:spPr>
        </p:pic>
        <p:pic>
          <p:nvPicPr>
            <p:cNvPr id="40" name="Picture 39"/>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444886" y="515062"/>
              <a:ext cx="1239685" cy="929764"/>
            </a:xfrm>
            <a:prstGeom prst="rect">
              <a:avLst/>
            </a:prstGeom>
          </p:spPr>
        </p:pic>
        <p:pic>
          <p:nvPicPr>
            <p:cNvPr id="39" name="Picture 38"/>
            <p:cNvPicPr>
              <a:picLocks noChangeAspect="1"/>
            </p:cNvPicPr>
            <p:nvPr userDrawn="1"/>
          </p:nvPicPr>
          <p:blipFill>
            <a:blip r:embed="rId10"/>
            <a:stretch>
              <a:fillRect/>
            </a:stretch>
          </p:blipFill>
          <p:spPr>
            <a:xfrm>
              <a:off x="2241380" y="2422"/>
              <a:ext cx="6902620" cy="513961"/>
            </a:xfrm>
            <a:prstGeom prst="rect">
              <a:avLst/>
            </a:prstGeom>
          </p:spPr>
        </p:pic>
        <p:pic>
          <p:nvPicPr>
            <p:cNvPr id="38" name="Picture 37"/>
            <p:cNvPicPr>
              <a:picLocks noChangeAspect="1"/>
            </p:cNvPicPr>
            <p:nvPr userDrawn="1"/>
          </p:nvPicPr>
          <p:blipFill>
            <a:blip r:embed="rId11"/>
            <a:stretch>
              <a:fillRect/>
            </a:stretch>
          </p:blipFill>
          <p:spPr>
            <a:xfrm>
              <a:off x="-1754" y="-3704"/>
              <a:ext cx="2894423" cy="518743"/>
            </a:xfrm>
            <a:prstGeom prst="rect">
              <a:avLst/>
            </a:prstGeom>
          </p:spPr>
        </p:pic>
      </p:grpSp>
    </p:spTree>
    <p:extLst>
      <p:ext uri="{BB962C8B-B14F-4D97-AF65-F5344CB8AC3E}">
        <p14:creationId xmlns:p14="http://schemas.microsoft.com/office/powerpoint/2010/main" val="24335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189808" y="6356351"/>
            <a:ext cx="20574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fld id="{204527CF-3813-484C-A911-0873022F42AE}" type="slidenum">
              <a:rPr lang="en-US" smtClean="0"/>
              <a:pPr/>
              <a:t>‹#›</a:t>
            </a:fld>
            <a:endParaRPr lang="en-US" dirty="0"/>
          </a:p>
        </p:txBody>
      </p:sp>
      <p:sp>
        <p:nvSpPr>
          <p:cNvPr id="15" name="Title Placeholder 14"/>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41022131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7" r:id="rId7"/>
  </p:sldLayoutIdLst>
  <p:hf hdr="0" ftr="0" dt="0"/>
  <p:txStyles>
    <p:titleStyle>
      <a:lvl1pPr algn="l" defTabSz="685800" rtl="0" eaLnBrk="1" latinLnBrk="0" hangingPunct="1">
        <a:lnSpc>
          <a:spcPct val="90000"/>
        </a:lnSpc>
        <a:spcBef>
          <a:spcPct val="0"/>
        </a:spcBef>
        <a:buNone/>
        <a:defRPr sz="3300" kern="1200">
          <a:solidFill>
            <a:schemeClr val="tx1"/>
          </a:solidFill>
          <a:latin typeface="Cambria" panose="02040503050406030204" pitchFamily="18" charset="0"/>
          <a:ea typeface="微軟正黑體" panose="020B0604030504040204" pitchFamily="34" charset="-120"/>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ambria" panose="02040503050406030204" pitchFamily="18" charset="0"/>
          <a:ea typeface="微軟正黑體" panose="020B0604030504040204" pitchFamily="34" charset="-12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ambria" panose="02040503050406030204" pitchFamily="18" charset="0"/>
          <a:ea typeface="微軟正黑體" panose="020B0604030504040204" pitchFamily="34" charset="-12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ambria" panose="02040503050406030204" pitchFamily="18" charset="0"/>
          <a:ea typeface="微軟正黑體" panose="020B0604030504040204" pitchFamily="34" charset="-12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ambria" panose="02040503050406030204" pitchFamily="18" charset="0"/>
          <a:ea typeface="微軟正黑體" panose="020B0604030504040204" pitchFamily="34" charset="-12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ambria" panose="02040503050406030204" pitchFamily="18" charset="0"/>
          <a:ea typeface="微軟正黑體" panose="020B0604030504040204" pitchFamily="34" charset="-12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189808" y="6356351"/>
            <a:ext cx="20574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fld id="{204527CF-3813-484C-A911-0873022F42AE}" type="slidenum">
              <a:rPr lang="en-US" smtClean="0">
                <a:solidFill>
                  <a:prstClr val="black">
                    <a:tint val="75000"/>
                  </a:prstClr>
                </a:solidFill>
              </a:rPr>
              <a:pPr/>
              <a:t>‹#›</a:t>
            </a:fld>
            <a:endParaRPr lang="en-US" dirty="0">
              <a:solidFill>
                <a:prstClr val="black">
                  <a:tint val="75000"/>
                </a:prstClr>
              </a:solidFill>
            </a:endParaRPr>
          </a:p>
        </p:txBody>
      </p:sp>
      <p:sp>
        <p:nvSpPr>
          <p:cNvPr id="15" name="Title Placeholder 14"/>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26270736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Lst>
  <p:txStyles>
    <p:titleStyle>
      <a:lvl1pPr algn="l" defTabSz="685800" rtl="0" eaLnBrk="1" latinLnBrk="0" hangingPunct="1">
        <a:lnSpc>
          <a:spcPct val="90000"/>
        </a:lnSpc>
        <a:spcBef>
          <a:spcPct val="0"/>
        </a:spcBef>
        <a:buNone/>
        <a:defRPr sz="3300" kern="1200">
          <a:solidFill>
            <a:schemeClr val="tx1"/>
          </a:solidFill>
          <a:latin typeface="Cambria" panose="02040503050406030204" pitchFamily="18" charset="0"/>
          <a:ea typeface="微軟正黑體" panose="020B0604030504040204" pitchFamily="34" charset="-120"/>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ambria" panose="02040503050406030204" pitchFamily="18" charset="0"/>
          <a:ea typeface="微軟正黑體" panose="020B0604030504040204" pitchFamily="34" charset="-12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ambria" panose="02040503050406030204" pitchFamily="18" charset="0"/>
          <a:ea typeface="微軟正黑體" panose="020B0604030504040204" pitchFamily="34" charset="-12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ambria" panose="02040503050406030204" pitchFamily="18" charset="0"/>
          <a:ea typeface="微軟正黑體" panose="020B0604030504040204" pitchFamily="34" charset="-12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ambria" panose="02040503050406030204" pitchFamily="18" charset="0"/>
          <a:ea typeface="微軟正黑體" panose="020B0604030504040204" pitchFamily="34" charset="-12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ambria" panose="02040503050406030204" pitchFamily="18" charset="0"/>
          <a:ea typeface="微軟正黑體" panose="020B0604030504040204" pitchFamily="34" charset="-12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725801" y="3904519"/>
            <a:ext cx="7886700" cy="1195626"/>
          </a:xfrm>
        </p:spPr>
        <p:txBody>
          <a:bodyPr>
            <a:noAutofit/>
          </a:bodyPr>
          <a:lstStyle/>
          <a:p>
            <a:pPr algn="ctr"/>
            <a:r>
              <a:rPr lang="en-US" sz="7200" dirty="0" smtClean="0">
                <a:solidFill>
                  <a:schemeClr val="accent1">
                    <a:lumMod val="75000"/>
                  </a:schemeClr>
                </a:solidFill>
              </a:rPr>
              <a:t>JULAC </a:t>
            </a:r>
            <a:r>
              <a:rPr lang="en-US" sz="6600" dirty="0" smtClean="0">
                <a:solidFill>
                  <a:schemeClr val="accent1">
                    <a:lumMod val="75000"/>
                  </a:schemeClr>
                </a:solidFill>
              </a:rPr>
              <a:t/>
            </a:r>
            <a:br>
              <a:rPr lang="en-US" sz="6600" dirty="0" smtClean="0">
                <a:solidFill>
                  <a:schemeClr val="accent1">
                    <a:lumMod val="75000"/>
                  </a:schemeClr>
                </a:solidFill>
              </a:rPr>
            </a:br>
            <a:r>
              <a:rPr lang="en-US" sz="4000" dirty="0" smtClean="0"/>
              <a:t>CONCERT Conference</a:t>
            </a:r>
            <a:br>
              <a:rPr lang="en-US" sz="4000" dirty="0" smtClean="0"/>
            </a:br>
            <a:r>
              <a:rPr lang="en-US" sz="4000" dirty="0" smtClean="0"/>
              <a:t>November </a:t>
            </a:r>
            <a:r>
              <a:rPr lang="en-US" sz="4000" dirty="0" smtClean="0"/>
              <a:t>2018</a:t>
            </a:r>
            <a:br>
              <a:rPr lang="en-US" sz="4000" dirty="0" smtClean="0"/>
            </a:br>
            <a:endParaRPr lang="en-US" sz="4000" dirty="0"/>
          </a:p>
        </p:txBody>
      </p:sp>
      <p:sp>
        <p:nvSpPr>
          <p:cNvPr id="2" name="Slide Number Placeholder 1"/>
          <p:cNvSpPr>
            <a:spLocks noGrp="1"/>
          </p:cNvSpPr>
          <p:nvPr>
            <p:ph type="sldNum" sz="quarter" idx="12"/>
          </p:nvPr>
        </p:nvSpPr>
        <p:spPr/>
        <p:txBody>
          <a:bodyPr/>
          <a:lstStyle/>
          <a:p>
            <a:fld id="{204527CF-3813-484C-A911-0873022F42AE}" type="slidenum">
              <a:rPr lang="en-US" smtClean="0"/>
              <a:t>1</a:t>
            </a:fld>
            <a:endParaRPr lang="en-US" dirty="0"/>
          </a:p>
        </p:txBody>
      </p:sp>
    </p:spTree>
    <p:extLst>
      <p:ext uri="{BB962C8B-B14F-4D97-AF65-F5344CB8AC3E}">
        <p14:creationId xmlns:p14="http://schemas.microsoft.com/office/powerpoint/2010/main" val="1695319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127" y="1565190"/>
            <a:ext cx="7886700" cy="840259"/>
          </a:xfrm>
        </p:spPr>
        <p:txBody>
          <a:bodyPr/>
          <a:lstStyle/>
          <a:p>
            <a:pPr algn="ctr"/>
            <a:r>
              <a:rPr lang="en-US" dirty="0">
                <a:solidFill>
                  <a:schemeClr val="accent1">
                    <a:lumMod val="75000"/>
                  </a:schemeClr>
                </a:solidFill>
              </a:rPr>
              <a:t>JULAC </a:t>
            </a:r>
            <a:r>
              <a:rPr lang="en-US" dirty="0" err="1">
                <a:solidFill>
                  <a:schemeClr val="accent1">
                    <a:lumMod val="75000"/>
                  </a:schemeClr>
                </a:solidFill>
              </a:rPr>
              <a:t>Consorti</a:t>
            </a:r>
            <a:r>
              <a:rPr lang="en-US" i="1" dirty="0" err="1">
                <a:solidFill>
                  <a:schemeClr val="accent1">
                    <a:lumMod val="75000"/>
                  </a:schemeClr>
                </a:solidFill>
              </a:rPr>
              <a:t>all</a:t>
            </a:r>
            <a:r>
              <a:rPr lang="en-US" dirty="0">
                <a:solidFill>
                  <a:schemeClr val="accent1">
                    <a:lumMod val="75000"/>
                  </a:schemeClr>
                </a:solidFill>
              </a:rPr>
              <a:t> </a:t>
            </a:r>
          </a:p>
        </p:txBody>
      </p:sp>
      <p:sp>
        <p:nvSpPr>
          <p:cNvPr id="4" name="Slide Number Placeholder 3"/>
          <p:cNvSpPr>
            <a:spLocks noGrp="1"/>
          </p:cNvSpPr>
          <p:nvPr>
            <p:ph type="sldNum" sz="quarter" idx="12"/>
          </p:nvPr>
        </p:nvSpPr>
        <p:spPr/>
        <p:txBody>
          <a:bodyPr/>
          <a:lstStyle/>
          <a:p>
            <a:fld id="{204527CF-3813-484C-A911-0873022F42AE}" type="slidenum">
              <a:rPr lang="en-US" smtClean="0"/>
              <a:t>10</a:t>
            </a:fld>
            <a:endParaRPr lang="en-US" dirty="0"/>
          </a:p>
        </p:txBody>
      </p:sp>
      <p:sp>
        <p:nvSpPr>
          <p:cNvPr id="6" name="Text Placeholder 2"/>
          <p:cNvSpPr>
            <a:spLocks noGrp="1"/>
          </p:cNvSpPr>
          <p:nvPr>
            <p:ph type="body" idx="1"/>
          </p:nvPr>
        </p:nvSpPr>
        <p:spPr>
          <a:xfrm>
            <a:off x="1005017" y="2619631"/>
            <a:ext cx="7611762" cy="3674076"/>
          </a:xfrm>
        </p:spPr>
        <p:txBody>
          <a:bodyPr>
            <a:normAutofit fontScale="92500" lnSpcReduction="20000"/>
          </a:bodyPr>
          <a:lstStyle/>
          <a:p>
            <a:pPr marL="342900" lvl="0" indent="-342900" defTabSz="914400" fontAlgn="base">
              <a:lnSpc>
                <a:spcPct val="120000"/>
              </a:lnSpc>
              <a:spcBef>
                <a:spcPct val="20000"/>
              </a:spcBef>
              <a:spcAft>
                <a:spcPct val="0"/>
              </a:spcAft>
              <a:buSzPct val="60000"/>
              <a:buFont typeface="Wingdings" panose="05000000000000000000" pitchFamily="2" charset="2"/>
              <a:buChar char="Ø"/>
            </a:pPr>
            <a:r>
              <a:rPr lang="en-US" altLang="zh-CN" sz="2400" dirty="0" err="1">
                <a:solidFill>
                  <a:prstClr val="black"/>
                </a:solidFill>
                <a:ea typeface="宋体"/>
              </a:rPr>
              <a:t>Consortial</a:t>
            </a:r>
            <a:r>
              <a:rPr lang="en-US" altLang="zh-CN" sz="2400" dirty="0">
                <a:solidFill>
                  <a:prstClr val="black"/>
                </a:solidFill>
                <a:ea typeface="宋体"/>
              </a:rPr>
              <a:t> electronic </a:t>
            </a:r>
            <a:r>
              <a:rPr lang="en-US" altLang="zh-CN" sz="2400" dirty="0" smtClean="0">
                <a:solidFill>
                  <a:prstClr val="black"/>
                </a:solidFill>
                <a:ea typeface="宋体"/>
              </a:rPr>
              <a:t>resources acquisitions </a:t>
            </a:r>
            <a:endParaRPr lang="en-US" altLang="zh-CN" sz="2400" dirty="0">
              <a:solidFill>
                <a:prstClr val="black"/>
              </a:solidFill>
              <a:ea typeface="宋体"/>
            </a:endParaRPr>
          </a:p>
          <a:p>
            <a:pPr marL="342900" lvl="0" indent="-342900" defTabSz="914400" fontAlgn="base">
              <a:lnSpc>
                <a:spcPct val="120000"/>
              </a:lnSpc>
              <a:spcBef>
                <a:spcPct val="20000"/>
              </a:spcBef>
              <a:spcAft>
                <a:spcPct val="0"/>
              </a:spcAft>
              <a:buSzPct val="60000"/>
              <a:buFont typeface="Wingdings" panose="05000000000000000000" pitchFamily="2" charset="2"/>
              <a:buChar char="Ø"/>
            </a:pPr>
            <a:r>
              <a:rPr lang="en-US" altLang="zh-CN" sz="2400" dirty="0" err="1">
                <a:solidFill>
                  <a:prstClr val="black"/>
                </a:solidFill>
                <a:ea typeface="宋体"/>
              </a:rPr>
              <a:t>Consortial</a:t>
            </a:r>
            <a:r>
              <a:rPr lang="en-US" altLang="zh-CN" sz="2400" dirty="0">
                <a:solidFill>
                  <a:prstClr val="black"/>
                </a:solidFill>
                <a:ea typeface="宋体"/>
              </a:rPr>
              <a:t> monograph acquisitions– HKMAC (</a:t>
            </a:r>
            <a:r>
              <a:rPr lang="en-US" altLang="zh-CN" sz="2400" dirty="0" smtClean="0">
                <a:solidFill>
                  <a:prstClr val="black"/>
                </a:solidFill>
                <a:ea typeface="宋体"/>
              </a:rPr>
              <a:t>HK Mono Acquisitions)</a:t>
            </a:r>
            <a:endParaRPr lang="en-US" altLang="zh-TW" sz="2400" dirty="0">
              <a:solidFill>
                <a:prstClr val="black"/>
              </a:solidFill>
              <a:ea typeface="新細明體"/>
            </a:endParaRPr>
          </a:p>
          <a:p>
            <a:pPr marL="342900" lvl="0" indent="-342900" defTabSz="914400" fontAlgn="base">
              <a:lnSpc>
                <a:spcPct val="120000"/>
              </a:lnSpc>
              <a:spcBef>
                <a:spcPct val="20000"/>
              </a:spcBef>
              <a:spcAft>
                <a:spcPct val="0"/>
              </a:spcAft>
              <a:buSzPct val="60000"/>
              <a:buFont typeface="Wingdings" panose="05000000000000000000" pitchFamily="2" charset="2"/>
              <a:buChar char="Ø"/>
            </a:pPr>
            <a:r>
              <a:rPr lang="en-US" altLang="zh-CN" sz="2400" dirty="0" smtClean="0">
                <a:solidFill>
                  <a:prstClr val="black"/>
                </a:solidFill>
                <a:ea typeface="宋体"/>
              </a:rPr>
              <a:t>Perpetual </a:t>
            </a:r>
            <a:r>
              <a:rPr lang="en-US" altLang="zh-CN" sz="2400" dirty="0">
                <a:solidFill>
                  <a:prstClr val="black"/>
                </a:solidFill>
                <a:ea typeface="宋体"/>
              </a:rPr>
              <a:t>Access and </a:t>
            </a:r>
            <a:r>
              <a:rPr lang="en-US" altLang="zh-CN" sz="2400" dirty="0" smtClean="0">
                <a:solidFill>
                  <a:prstClr val="black"/>
                </a:solidFill>
                <a:ea typeface="宋体"/>
              </a:rPr>
              <a:t>Escrow-CLOCKSS</a:t>
            </a:r>
            <a:r>
              <a:rPr lang="en-US" altLang="zh-TW" sz="2400" dirty="0" smtClean="0">
                <a:solidFill>
                  <a:prstClr val="black"/>
                </a:solidFill>
                <a:ea typeface="新細明體"/>
              </a:rPr>
              <a:t>    </a:t>
            </a:r>
            <a:endParaRPr lang="en-US" altLang="zh-CN" sz="2400" dirty="0">
              <a:solidFill>
                <a:prstClr val="black"/>
              </a:solidFill>
              <a:ea typeface="宋体"/>
            </a:endParaRPr>
          </a:p>
          <a:p>
            <a:pPr marL="342900" lvl="0" indent="-342900" defTabSz="914400" fontAlgn="base">
              <a:lnSpc>
                <a:spcPct val="120000"/>
              </a:lnSpc>
              <a:spcBef>
                <a:spcPct val="20000"/>
              </a:spcBef>
              <a:spcAft>
                <a:spcPct val="0"/>
              </a:spcAft>
              <a:buSzPct val="60000"/>
              <a:buFont typeface="Wingdings" panose="05000000000000000000" pitchFamily="2" charset="2"/>
              <a:buChar char="Ø"/>
            </a:pPr>
            <a:r>
              <a:rPr lang="en-US" altLang="zh-CN" sz="2400" dirty="0">
                <a:solidFill>
                  <a:prstClr val="black"/>
                </a:solidFill>
                <a:ea typeface="宋体"/>
              </a:rPr>
              <a:t>International </a:t>
            </a:r>
            <a:r>
              <a:rPr lang="en-US" altLang="zh-CN" sz="2400" dirty="0" smtClean="0">
                <a:solidFill>
                  <a:prstClr val="black"/>
                </a:solidFill>
                <a:ea typeface="宋体"/>
              </a:rPr>
              <a:t>Memberships: </a:t>
            </a:r>
          </a:p>
          <a:p>
            <a:pPr marL="685800" lvl="1" indent="-342900" defTabSz="914400" fontAlgn="base">
              <a:lnSpc>
                <a:spcPct val="120000"/>
              </a:lnSpc>
              <a:spcBef>
                <a:spcPct val="20000"/>
              </a:spcBef>
              <a:spcAft>
                <a:spcPct val="0"/>
              </a:spcAft>
              <a:buSzPct val="60000"/>
              <a:buFont typeface="Wingdings" panose="05000000000000000000" pitchFamily="2" charset="2"/>
              <a:buChar char="§"/>
            </a:pPr>
            <a:r>
              <a:rPr lang="en-US" altLang="zh-CN" sz="2400" dirty="0" smtClean="0">
                <a:solidFill>
                  <a:prstClr val="black"/>
                </a:solidFill>
                <a:ea typeface="宋体"/>
              </a:rPr>
              <a:t>ICOLC </a:t>
            </a:r>
            <a:r>
              <a:rPr lang="en-US" altLang="zh-CN" sz="2400" dirty="0">
                <a:solidFill>
                  <a:prstClr val="black"/>
                </a:solidFill>
                <a:ea typeface="宋体"/>
              </a:rPr>
              <a:t>(International Coalition of Library Consortia</a:t>
            </a:r>
            <a:r>
              <a:rPr lang="en-US" altLang="zh-CN" sz="2400" dirty="0" smtClean="0">
                <a:solidFill>
                  <a:prstClr val="black"/>
                </a:solidFill>
                <a:ea typeface="宋体"/>
              </a:rPr>
              <a:t>) </a:t>
            </a:r>
          </a:p>
          <a:p>
            <a:pPr marL="685800" lvl="1" indent="-342900" defTabSz="914400" fontAlgn="base">
              <a:lnSpc>
                <a:spcPct val="120000"/>
              </a:lnSpc>
              <a:spcBef>
                <a:spcPct val="20000"/>
              </a:spcBef>
              <a:spcAft>
                <a:spcPct val="0"/>
              </a:spcAft>
              <a:buSzPct val="60000"/>
              <a:buFont typeface="Wingdings" panose="05000000000000000000" pitchFamily="2" charset="2"/>
              <a:buChar char="§"/>
            </a:pPr>
            <a:r>
              <a:rPr lang="en-US" altLang="zh-CN" sz="2400" dirty="0" smtClean="0">
                <a:solidFill>
                  <a:prstClr val="black"/>
                </a:solidFill>
                <a:ea typeface="宋体"/>
              </a:rPr>
              <a:t>CNI </a:t>
            </a:r>
            <a:r>
              <a:rPr lang="en-US" altLang="zh-CN" sz="2400" dirty="0">
                <a:solidFill>
                  <a:prstClr val="black"/>
                </a:solidFill>
                <a:ea typeface="宋体"/>
              </a:rPr>
              <a:t>(Coalition of Networked Information</a:t>
            </a:r>
            <a:r>
              <a:rPr lang="en-US" altLang="zh-CN" sz="2400" dirty="0" smtClean="0">
                <a:solidFill>
                  <a:prstClr val="black"/>
                </a:solidFill>
                <a:ea typeface="宋体"/>
              </a:rPr>
              <a:t>) </a:t>
            </a:r>
          </a:p>
          <a:p>
            <a:pPr marL="685800" lvl="1" indent="-342900" defTabSz="914400" fontAlgn="base">
              <a:lnSpc>
                <a:spcPct val="120000"/>
              </a:lnSpc>
              <a:spcBef>
                <a:spcPct val="20000"/>
              </a:spcBef>
              <a:spcAft>
                <a:spcPct val="0"/>
              </a:spcAft>
              <a:buSzPct val="60000"/>
              <a:buFont typeface="Wingdings" panose="05000000000000000000" pitchFamily="2" charset="2"/>
              <a:buChar char="§"/>
            </a:pPr>
            <a:r>
              <a:rPr lang="en-US" altLang="zh-CN" sz="2400" dirty="0" smtClean="0">
                <a:solidFill>
                  <a:prstClr val="black"/>
                </a:solidFill>
                <a:ea typeface="宋体"/>
              </a:rPr>
              <a:t>SCOAP3 </a:t>
            </a:r>
            <a:r>
              <a:rPr lang="en-US" altLang="zh-CN" sz="2400" dirty="0">
                <a:solidFill>
                  <a:prstClr val="black"/>
                </a:solidFill>
                <a:ea typeface="宋体"/>
              </a:rPr>
              <a:t>(Sponsoring Consortium for </a:t>
            </a:r>
            <a:r>
              <a:rPr lang="en-US" altLang="zh-CN" sz="2400" dirty="0" smtClean="0">
                <a:solidFill>
                  <a:prstClr val="black"/>
                </a:solidFill>
                <a:ea typeface="宋体"/>
              </a:rPr>
              <a:t>OA </a:t>
            </a:r>
            <a:r>
              <a:rPr lang="en-US" altLang="zh-CN" sz="2400" dirty="0">
                <a:solidFill>
                  <a:prstClr val="black"/>
                </a:solidFill>
                <a:ea typeface="宋体"/>
              </a:rPr>
              <a:t>Publishing in </a:t>
            </a:r>
            <a:r>
              <a:rPr lang="en-US" altLang="zh-CN" sz="2400" dirty="0" smtClean="0">
                <a:solidFill>
                  <a:prstClr val="black"/>
                </a:solidFill>
                <a:ea typeface="宋体"/>
              </a:rPr>
              <a:t>Particle Physic)</a:t>
            </a:r>
            <a:endParaRPr lang="en-US" altLang="zh-CN" sz="2400" dirty="0">
              <a:solidFill>
                <a:prstClr val="black"/>
              </a:solidFill>
              <a:ea typeface="宋体"/>
            </a:endParaRPr>
          </a:p>
          <a:p>
            <a:pPr lvl="1" defTabSz="914400" fontAlgn="base">
              <a:lnSpc>
                <a:spcPct val="70000"/>
              </a:lnSpc>
              <a:spcBef>
                <a:spcPct val="20000"/>
              </a:spcBef>
              <a:spcAft>
                <a:spcPct val="0"/>
              </a:spcAft>
              <a:buSzPct val="60000"/>
            </a:pPr>
            <a:endParaRPr lang="en-US" altLang="zh-CN" sz="2600" dirty="0">
              <a:solidFill>
                <a:prstClr val="black"/>
              </a:solidFill>
              <a:latin typeface="Calibri"/>
              <a:ea typeface="宋体"/>
            </a:endParaRPr>
          </a:p>
          <a:p>
            <a:endParaRPr lang="en-US" dirty="0"/>
          </a:p>
        </p:txBody>
      </p:sp>
    </p:spTree>
    <p:extLst>
      <p:ext uri="{BB962C8B-B14F-4D97-AF65-F5344CB8AC3E}">
        <p14:creationId xmlns:p14="http://schemas.microsoft.com/office/powerpoint/2010/main" val="113669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1000510"/>
          </a:xfrm>
        </p:spPr>
        <p:txBody>
          <a:bodyPr/>
          <a:lstStyle/>
          <a:p>
            <a:r>
              <a:rPr lang="en-US" dirty="0">
                <a:solidFill>
                  <a:schemeClr val="accent1">
                    <a:lumMod val="75000"/>
                  </a:schemeClr>
                </a:solidFill>
              </a:rPr>
              <a:t>Learning Strategies Committee </a:t>
            </a:r>
          </a:p>
        </p:txBody>
      </p:sp>
      <p:sp>
        <p:nvSpPr>
          <p:cNvPr id="3" name="Text Placeholder 2"/>
          <p:cNvSpPr>
            <a:spLocks noGrp="1"/>
          </p:cNvSpPr>
          <p:nvPr>
            <p:ph type="body" idx="1"/>
          </p:nvPr>
        </p:nvSpPr>
        <p:spPr>
          <a:xfrm>
            <a:off x="623888" y="3072714"/>
            <a:ext cx="8198836" cy="3295135"/>
          </a:xfrm>
        </p:spPr>
        <p:txBody>
          <a:bodyPr>
            <a:normAutofit/>
          </a:bodyPr>
          <a:lstStyle/>
          <a:p>
            <a:pPr lvl="0" defTabSz="914400" fontAlgn="base">
              <a:lnSpc>
                <a:spcPct val="80000"/>
              </a:lnSpc>
              <a:spcBef>
                <a:spcPct val="20000"/>
              </a:spcBef>
              <a:spcAft>
                <a:spcPct val="0"/>
              </a:spcAft>
            </a:pPr>
            <a:r>
              <a:rPr lang="en-US" altLang="zh-TW" sz="3200" dirty="0">
                <a:solidFill>
                  <a:prstClr val="black"/>
                </a:solidFill>
                <a:ea typeface="新細明體"/>
                <a:cs typeface="Arial" charset="0"/>
              </a:rPr>
              <a:t>JULAC Information Literacy </a:t>
            </a:r>
            <a:r>
              <a:rPr lang="en-US" altLang="zh-TW" sz="3200" dirty="0" smtClean="0">
                <a:solidFill>
                  <a:prstClr val="black"/>
                </a:solidFill>
                <a:ea typeface="新細明體"/>
                <a:cs typeface="Arial" charset="0"/>
              </a:rPr>
              <a:t>Project</a:t>
            </a:r>
          </a:p>
          <a:p>
            <a:pPr lvl="0" defTabSz="914400" fontAlgn="base">
              <a:lnSpc>
                <a:spcPct val="80000"/>
              </a:lnSpc>
              <a:spcBef>
                <a:spcPct val="20000"/>
              </a:spcBef>
              <a:spcAft>
                <a:spcPct val="0"/>
              </a:spcAft>
            </a:pPr>
            <a:endParaRPr lang="en-US" altLang="zh-TW" sz="900" dirty="0" smtClean="0">
              <a:solidFill>
                <a:prstClr val="black"/>
              </a:solidFill>
              <a:ea typeface="新細明體"/>
              <a:cs typeface="Arial" charset="0"/>
            </a:endParaRPr>
          </a:p>
          <a:p>
            <a:pPr marL="800100" lvl="1" indent="-457200" defTabSz="914400" fontAlgn="base">
              <a:lnSpc>
                <a:spcPct val="80000"/>
              </a:lnSpc>
              <a:spcBef>
                <a:spcPct val="20000"/>
              </a:spcBef>
              <a:spcAft>
                <a:spcPct val="0"/>
              </a:spcAft>
              <a:buFont typeface="Arial" panose="020B0604020202020204" pitchFamily="34" charset="0"/>
              <a:buChar char="•"/>
            </a:pPr>
            <a:r>
              <a:rPr lang="en-US" altLang="zh-TW" sz="2400" dirty="0" smtClean="0">
                <a:solidFill>
                  <a:prstClr val="black"/>
                </a:solidFill>
                <a:ea typeface="新細明體"/>
                <a:cs typeface="Arial" charset="0"/>
              </a:rPr>
              <a:t>Entitled </a:t>
            </a:r>
            <a:r>
              <a:rPr lang="en-US" altLang="zh-TW" sz="2400" dirty="0">
                <a:solidFill>
                  <a:prstClr val="black"/>
                </a:solidFill>
                <a:ea typeface="新細明體"/>
                <a:cs typeface="Arial" charset="0"/>
              </a:rPr>
              <a:t>“</a:t>
            </a:r>
            <a:r>
              <a:rPr lang="en-US" altLang="zh-TW" sz="2400" i="1" dirty="0">
                <a:solidFill>
                  <a:prstClr val="black"/>
                </a:solidFill>
                <a:ea typeface="新細明體"/>
                <a:cs typeface="Arial" charset="0"/>
              </a:rPr>
              <a:t>Enhancing Students’ Information Literacy through the Development and Implementation of Shared Interactive Multimedia </a:t>
            </a:r>
            <a:r>
              <a:rPr lang="en-US" altLang="zh-TW" sz="2400" i="1" dirty="0" smtClean="0">
                <a:solidFill>
                  <a:prstClr val="black"/>
                </a:solidFill>
                <a:ea typeface="新細明體"/>
                <a:cs typeface="Arial" charset="0"/>
              </a:rPr>
              <a:t>Courseware” </a:t>
            </a:r>
          </a:p>
          <a:p>
            <a:pPr marL="800100" lvl="1" indent="-457200" defTabSz="914400" fontAlgn="base">
              <a:lnSpc>
                <a:spcPct val="80000"/>
              </a:lnSpc>
              <a:spcBef>
                <a:spcPct val="20000"/>
              </a:spcBef>
              <a:spcAft>
                <a:spcPct val="0"/>
              </a:spcAft>
              <a:buFont typeface="Arial" panose="020B0604020202020204" pitchFamily="34" charset="0"/>
              <a:buChar char="•"/>
            </a:pPr>
            <a:r>
              <a:rPr lang="en-US" altLang="zh-TW" sz="2400" dirty="0">
                <a:solidFill>
                  <a:prstClr val="black"/>
                </a:solidFill>
                <a:ea typeface="新細明體"/>
                <a:cs typeface="Arial" charset="0"/>
              </a:rPr>
              <a:t>UGC’s </a:t>
            </a:r>
            <a:r>
              <a:rPr lang="en-US" altLang="zh-TW" sz="2400" dirty="0" smtClean="0">
                <a:solidFill>
                  <a:prstClr val="black"/>
                </a:solidFill>
                <a:ea typeface="新細明體"/>
                <a:cs typeface="Arial" charset="0"/>
              </a:rPr>
              <a:t>funded project </a:t>
            </a:r>
            <a:r>
              <a:rPr lang="en-US" altLang="zh-TW" sz="2400" dirty="0">
                <a:solidFill>
                  <a:prstClr val="black"/>
                </a:solidFill>
                <a:ea typeface="新細明體"/>
                <a:cs typeface="Arial" charset="0"/>
              </a:rPr>
              <a:t>for </a:t>
            </a:r>
            <a:r>
              <a:rPr lang="en-US" altLang="zh-TW" sz="2400" dirty="0" smtClean="0">
                <a:solidFill>
                  <a:prstClr val="black"/>
                </a:solidFill>
                <a:ea typeface="新細明體"/>
                <a:cs typeface="Arial" charset="0"/>
              </a:rPr>
              <a:t>“Teaching </a:t>
            </a:r>
            <a:r>
              <a:rPr lang="en-US" altLang="zh-TW" sz="2400" dirty="0">
                <a:solidFill>
                  <a:prstClr val="black"/>
                </a:solidFill>
                <a:ea typeface="新細明體"/>
                <a:cs typeface="Arial" charset="0"/>
              </a:rPr>
              <a:t>and Learning Related </a:t>
            </a:r>
            <a:r>
              <a:rPr lang="en-US" altLang="zh-TW" sz="2400" dirty="0" smtClean="0">
                <a:solidFill>
                  <a:prstClr val="black"/>
                </a:solidFill>
                <a:ea typeface="新細明體"/>
                <a:cs typeface="Arial" charset="0"/>
              </a:rPr>
              <a:t>Proposals”</a:t>
            </a:r>
          </a:p>
          <a:p>
            <a:pPr marL="800100" lvl="1" indent="-457200" defTabSz="914400" fontAlgn="base">
              <a:lnSpc>
                <a:spcPct val="80000"/>
              </a:lnSpc>
              <a:spcBef>
                <a:spcPct val="20000"/>
              </a:spcBef>
              <a:spcAft>
                <a:spcPct val="0"/>
              </a:spcAft>
              <a:buFont typeface="Arial" panose="020B0604020202020204" pitchFamily="34" charset="0"/>
              <a:buChar char="•"/>
            </a:pPr>
            <a:r>
              <a:rPr lang="en-US" altLang="zh-TW" sz="2400" dirty="0" smtClean="0">
                <a:solidFill>
                  <a:prstClr val="black"/>
                </a:solidFill>
                <a:ea typeface="新細明體"/>
                <a:cs typeface="Arial" charset="0"/>
              </a:rPr>
              <a:t>Project duration - 2015 to 2018</a:t>
            </a:r>
            <a:endParaRPr lang="en-US" altLang="zh-TW" sz="2400" dirty="0">
              <a:solidFill>
                <a:prstClr val="black"/>
              </a:solidFill>
              <a:ea typeface="新細明體"/>
              <a:cs typeface="Arial" charset="0"/>
            </a:endParaRPr>
          </a:p>
          <a:p>
            <a:pPr lvl="0" defTabSz="914400" fontAlgn="base">
              <a:lnSpc>
                <a:spcPct val="80000"/>
              </a:lnSpc>
              <a:spcBef>
                <a:spcPct val="20000"/>
              </a:spcBef>
              <a:spcAft>
                <a:spcPct val="0"/>
              </a:spcAft>
            </a:pPr>
            <a:endParaRPr lang="en-US" altLang="zh-TW" sz="2600" dirty="0">
              <a:solidFill>
                <a:prstClr val="black"/>
              </a:solidFill>
              <a:ea typeface="新細明體"/>
              <a:cs typeface="Arial" charset="0"/>
            </a:endParaRPr>
          </a:p>
          <a:p>
            <a:endParaRPr lang="en-US" dirty="0"/>
          </a:p>
        </p:txBody>
      </p:sp>
      <p:sp>
        <p:nvSpPr>
          <p:cNvPr id="4" name="Slide Number Placeholder 3"/>
          <p:cNvSpPr>
            <a:spLocks noGrp="1"/>
          </p:cNvSpPr>
          <p:nvPr>
            <p:ph type="sldNum" sz="quarter" idx="12"/>
          </p:nvPr>
        </p:nvSpPr>
        <p:spPr/>
        <p:txBody>
          <a:bodyPr/>
          <a:lstStyle/>
          <a:p>
            <a:fld id="{204527CF-3813-484C-A911-0873022F42AE}" type="slidenum">
              <a:rPr lang="en-US" smtClean="0"/>
              <a:t>11</a:t>
            </a:fld>
            <a:endParaRPr lang="en-US" dirty="0"/>
          </a:p>
        </p:txBody>
      </p:sp>
    </p:spTree>
    <p:extLst>
      <p:ext uri="{BB962C8B-B14F-4D97-AF65-F5344CB8AC3E}">
        <p14:creationId xmlns:p14="http://schemas.microsoft.com/office/powerpoint/2010/main" val="430201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D523C5-D6AC-DA4C-8A43-E259BDACD87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84679" y="816327"/>
            <a:ext cx="8349417" cy="5292806"/>
          </a:xfrm>
          <a:prstGeom prst="rect">
            <a:avLst/>
          </a:prstGeom>
        </p:spPr>
      </p:pic>
    </p:spTree>
    <p:extLst>
      <p:ext uri="{BB962C8B-B14F-4D97-AF65-F5344CB8AC3E}">
        <p14:creationId xmlns:p14="http://schemas.microsoft.com/office/powerpoint/2010/main" val="1747083768"/>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1000510"/>
          </a:xfrm>
        </p:spPr>
        <p:txBody>
          <a:bodyPr/>
          <a:lstStyle/>
          <a:p>
            <a:r>
              <a:rPr lang="en-US" dirty="0" smtClean="0">
                <a:solidFill>
                  <a:schemeClr val="accent1">
                    <a:lumMod val="75000"/>
                  </a:schemeClr>
                </a:solidFill>
              </a:rPr>
              <a:t>Potential New Initiatives</a:t>
            </a:r>
            <a:endParaRPr lang="en-US" dirty="0">
              <a:solidFill>
                <a:schemeClr val="accent1">
                  <a:lumMod val="75000"/>
                </a:schemeClr>
              </a:solidFill>
            </a:endParaRPr>
          </a:p>
        </p:txBody>
      </p:sp>
      <p:sp>
        <p:nvSpPr>
          <p:cNvPr id="3" name="Text Placeholder 2"/>
          <p:cNvSpPr>
            <a:spLocks noGrp="1"/>
          </p:cNvSpPr>
          <p:nvPr>
            <p:ph type="body" idx="1"/>
          </p:nvPr>
        </p:nvSpPr>
        <p:spPr>
          <a:xfrm>
            <a:off x="623888" y="3072714"/>
            <a:ext cx="8198836" cy="3295135"/>
          </a:xfrm>
        </p:spPr>
        <p:txBody>
          <a:bodyPr>
            <a:normAutofit/>
          </a:bodyPr>
          <a:lstStyle/>
          <a:p>
            <a:pPr lvl="0" defTabSz="914400" fontAlgn="base">
              <a:lnSpc>
                <a:spcPct val="80000"/>
              </a:lnSpc>
              <a:spcBef>
                <a:spcPct val="20000"/>
              </a:spcBef>
              <a:spcAft>
                <a:spcPct val="0"/>
              </a:spcAft>
            </a:pPr>
            <a:endParaRPr lang="en-US" altLang="zh-TW" sz="900" dirty="0" smtClean="0">
              <a:solidFill>
                <a:prstClr val="black"/>
              </a:solidFill>
              <a:ea typeface="新細明體"/>
              <a:cs typeface="Arial" charset="0"/>
            </a:endParaRPr>
          </a:p>
          <a:p>
            <a:pPr marL="800100" lvl="1" indent="-457200" defTabSz="914400" fontAlgn="base">
              <a:lnSpc>
                <a:spcPct val="80000"/>
              </a:lnSpc>
              <a:spcBef>
                <a:spcPct val="20000"/>
              </a:spcBef>
              <a:spcAft>
                <a:spcPct val="0"/>
              </a:spcAft>
              <a:buFont typeface="Arial" panose="020B0604020202020204" pitchFamily="34" charset="0"/>
              <a:buChar char="•"/>
            </a:pPr>
            <a:r>
              <a:rPr lang="en-US" altLang="zh-TW" sz="4000" dirty="0" smtClean="0">
                <a:solidFill>
                  <a:prstClr val="black"/>
                </a:solidFill>
                <a:ea typeface="新細明體"/>
                <a:cs typeface="Arial" charset="0"/>
              </a:rPr>
              <a:t>Research Support Committee</a:t>
            </a:r>
          </a:p>
          <a:p>
            <a:pPr marL="800100" lvl="1" indent="-457200" defTabSz="914400" fontAlgn="base">
              <a:lnSpc>
                <a:spcPct val="80000"/>
              </a:lnSpc>
              <a:spcBef>
                <a:spcPct val="20000"/>
              </a:spcBef>
              <a:spcAft>
                <a:spcPct val="0"/>
              </a:spcAft>
              <a:buFont typeface="Arial" panose="020B0604020202020204" pitchFamily="34" charset="0"/>
              <a:buChar char="•"/>
            </a:pPr>
            <a:r>
              <a:rPr lang="en-US" altLang="zh-TW" sz="4000" dirty="0" smtClean="0">
                <a:solidFill>
                  <a:prstClr val="black"/>
                </a:solidFill>
                <a:ea typeface="新細明體"/>
                <a:cs typeface="Arial" charset="0"/>
              </a:rPr>
              <a:t>Senior staff development</a:t>
            </a:r>
          </a:p>
          <a:p>
            <a:pPr marL="800100" lvl="1" indent="-457200" defTabSz="914400" fontAlgn="base">
              <a:lnSpc>
                <a:spcPct val="80000"/>
              </a:lnSpc>
              <a:spcBef>
                <a:spcPct val="20000"/>
              </a:spcBef>
              <a:spcAft>
                <a:spcPct val="0"/>
              </a:spcAft>
              <a:buFont typeface="Arial" panose="020B0604020202020204" pitchFamily="34" charset="0"/>
              <a:buChar char="•"/>
            </a:pPr>
            <a:r>
              <a:rPr lang="en-US" altLang="zh-TW" sz="4000" dirty="0" smtClean="0">
                <a:solidFill>
                  <a:prstClr val="black"/>
                </a:solidFill>
                <a:ea typeface="新細明體"/>
                <a:cs typeface="Arial" charset="0"/>
              </a:rPr>
              <a:t>Collaboration with Hong Kong Public Library</a:t>
            </a:r>
          </a:p>
          <a:p>
            <a:pPr marL="800100" lvl="1" indent="-457200" defTabSz="914400" fontAlgn="base">
              <a:lnSpc>
                <a:spcPct val="80000"/>
              </a:lnSpc>
              <a:spcBef>
                <a:spcPct val="20000"/>
              </a:spcBef>
              <a:spcAft>
                <a:spcPct val="0"/>
              </a:spcAft>
              <a:buFont typeface="Arial" panose="020B0604020202020204" pitchFamily="34" charset="0"/>
              <a:buChar char="•"/>
            </a:pPr>
            <a:r>
              <a:rPr lang="en-US" altLang="zh-TW" sz="4000" dirty="0" smtClean="0">
                <a:solidFill>
                  <a:prstClr val="black"/>
                </a:solidFill>
                <a:ea typeface="新細明體"/>
                <a:cs typeface="Arial" charset="0"/>
              </a:rPr>
              <a:t>Shared remote storage? </a:t>
            </a:r>
            <a:endParaRPr lang="en-US" altLang="zh-TW" sz="4000" dirty="0">
              <a:solidFill>
                <a:prstClr val="black"/>
              </a:solidFill>
              <a:ea typeface="新細明體"/>
              <a:cs typeface="Arial" charset="0"/>
            </a:endParaRPr>
          </a:p>
          <a:p>
            <a:pPr lvl="0" defTabSz="914400" fontAlgn="base">
              <a:lnSpc>
                <a:spcPct val="80000"/>
              </a:lnSpc>
              <a:spcBef>
                <a:spcPct val="20000"/>
              </a:spcBef>
              <a:spcAft>
                <a:spcPct val="0"/>
              </a:spcAft>
            </a:pPr>
            <a:endParaRPr lang="en-US" altLang="zh-TW" sz="2600" dirty="0">
              <a:solidFill>
                <a:prstClr val="black"/>
              </a:solidFill>
              <a:ea typeface="新細明體"/>
              <a:cs typeface="Arial" charset="0"/>
            </a:endParaRPr>
          </a:p>
          <a:p>
            <a:endParaRPr lang="en-US" dirty="0"/>
          </a:p>
        </p:txBody>
      </p:sp>
      <p:sp>
        <p:nvSpPr>
          <p:cNvPr id="4" name="Slide Number Placeholder 3"/>
          <p:cNvSpPr>
            <a:spLocks noGrp="1"/>
          </p:cNvSpPr>
          <p:nvPr>
            <p:ph type="sldNum" sz="quarter" idx="12"/>
          </p:nvPr>
        </p:nvSpPr>
        <p:spPr/>
        <p:txBody>
          <a:bodyPr/>
          <a:lstStyle/>
          <a:p>
            <a:fld id="{204527CF-3813-484C-A911-0873022F42AE}" type="slidenum">
              <a:rPr lang="en-US" smtClean="0"/>
              <a:t>13</a:t>
            </a:fld>
            <a:endParaRPr lang="en-US" dirty="0"/>
          </a:p>
        </p:txBody>
      </p:sp>
    </p:spTree>
    <p:extLst>
      <p:ext uri="{BB962C8B-B14F-4D97-AF65-F5344CB8AC3E}">
        <p14:creationId xmlns:p14="http://schemas.microsoft.com/office/powerpoint/2010/main" val="3906239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1">
                    <a:lumMod val="75000"/>
                  </a:schemeClr>
                </a:solidFill>
              </a:rPr>
              <a:t>Mission</a:t>
            </a:r>
            <a:r>
              <a:rPr lang="en-US" sz="3600" dirty="0" smtClean="0"/>
              <a:t/>
            </a:r>
            <a:br>
              <a:rPr lang="en-US" sz="3600" dirty="0" smtClean="0"/>
            </a:br>
            <a:r>
              <a:rPr lang="en-US" sz="2700" dirty="0" smtClean="0"/>
              <a:t>Through </a:t>
            </a:r>
            <a:r>
              <a:rPr lang="en-US" sz="2700" dirty="0"/>
              <a:t>its collaborative efforts, JULAC creates an environment where scholarly resources are collected, managed and shared through the delivery of innovative services that enhance the academic endeavors of the UGC funded institutions.</a:t>
            </a:r>
            <a:r>
              <a:rPr lang="en-US" dirty="0"/>
              <a:t/>
            </a:r>
            <a:br>
              <a:rPr lang="en-US" dirty="0"/>
            </a:br>
            <a:endParaRPr lang="en-US" dirty="0"/>
          </a:p>
        </p:txBody>
      </p:sp>
      <p:sp>
        <p:nvSpPr>
          <p:cNvPr id="3" name="Text Placeholder 2"/>
          <p:cNvSpPr>
            <a:spLocks noGrp="1"/>
          </p:cNvSpPr>
          <p:nvPr>
            <p:ph type="body" idx="1"/>
          </p:nvPr>
        </p:nvSpPr>
        <p:spPr>
          <a:xfrm>
            <a:off x="640364" y="4383518"/>
            <a:ext cx="7886700" cy="1500187"/>
          </a:xfrm>
        </p:spPr>
        <p:txBody>
          <a:bodyPr>
            <a:normAutofit fontScale="92500" lnSpcReduction="10000"/>
          </a:bodyPr>
          <a:lstStyle/>
          <a:p>
            <a:pPr lvl="0" defTabSz="914400" fontAlgn="base">
              <a:spcBef>
                <a:spcPts val="1000"/>
              </a:spcBef>
              <a:spcAft>
                <a:spcPct val="0"/>
              </a:spcAft>
            </a:pPr>
            <a:r>
              <a:rPr lang="en-US" altLang="en-US" sz="3500" dirty="0">
                <a:solidFill>
                  <a:schemeClr val="accent1">
                    <a:lumMod val="75000"/>
                  </a:schemeClr>
                </a:solidFill>
                <a:ea typeface="新細明體" pitchFamily="18" charset="-120"/>
              </a:rPr>
              <a:t>Vision </a:t>
            </a:r>
            <a:endParaRPr lang="en-US" altLang="en-US" sz="3500" dirty="0" smtClean="0">
              <a:solidFill>
                <a:schemeClr val="accent1">
                  <a:lumMod val="75000"/>
                </a:schemeClr>
              </a:solidFill>
              <a:ea typeface="新細明體" pitchFamily="18" charset="-120"/>
            </a:endParaRPr>
          </a:p>
          <a:p>
            <a:pPr lvl="0" defTabSz="914400" fontAlgn="base">
              <a:spcBef>
                <a:spcPts val="1000"/>
              </a:spcBef>
              <a:spcAft>
                <a:spcPct val="0"/>
              </a:spcAft>
            </a:pPr>
            <a:r>
              <a:rPr lang="en-US" altLang="en-US" sz="2600" dirty="0" smtClean="0">
                <a:solidFill>
                  <a:prstClr val="black"/>
                </a:solidFill>
                <a:ea typeface="新細明體" pitchFamily="18" charset="-120"/>
              </a:rPr>
              <a:t>JULAC </a:t>
            </a:r>
            <a:r>
              <a:rPr lang="en-US" altLang="en-US" sz="2600" dirty="0">
                <a:solidFill>
                  <a:prstClr val="black"/>
                </a:solidFill>
                <a:ea typeface="新細明體" pitchFamily="18" charset="-120"/>
              </a:rPr>
              <a:t>is the premier body for deep collaborations related to scholarly information resources and services in Hong Kong academia.</a:t>
            </a:r>
          </a:p>
          <a:p>
            <a:endParaRPr lang="en-US" dirty="0"/>
          </a:p>
        </p:txBody>
      </p:sp>
    </p:spTree>
    <p:extLst>
      <p:ext uri="{BB962C8B-B14F-4D97-AF65-F5344CB8AC3E}">
        <p14:creationId xmlns:p14="http://schemas.microsoft.com/office/powerpoint/2010/main" val="2491310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604" y="1215469"/>
            <a:ext cx="8222264" cy="1041699"/>
          </a:xfrm>
        </p:spPr>
        <p:txBody>
          <a:bodyPr>
            <a:normAutofit fontScale="90000"/>
          </a:bodyPr>
          <a:lstStyle/>
          <a:p>
            <a:pPr algn="ctr"/>
            <a:r>
              <a:rPr lang="en-US" sz="3600" dirty="0">
                <a:solidFill>
                  <a:schemeClr val="accent1">
                    <a:lumMod val="75000"/>
                  </a:schemeClr>
                </a:solidFill>
              </a:rPr>
              <a:t>JULAC Top Strategic Directions </a:t>
            </a:r>
            <a:r>
              <a:rPr lang="en-US" sz="3600" dirty="0" smtClean="0">
                <a:solidFill>
                  <a:srgbClr val="FF0000"/>
                </a:solidFill>
              </a:rPr>
              <a:t>2017-2020</a:t>
            </a:r>
            <a:endParaRPr lang="en-US" sz="3600" dirty="0">
              <a:solidFill>
                <a:srgbClr val="FF0000"/>
              </a:solidFill>
            </a:endParaRPr>
          </a:p>
        </p:txBody>
      </p:sp>
      <p:sp>
        <p:nvSpPr>
          <p:cNvPr id="3" name="Text Placeholder 2"/>
          <p:cNvSpPr>
            <a:spLocks noGrp="1"/>
          </p:cNvSpPr>
          <p:nvPr>
            <p:ph type="body" idx="1"/>
          </p:nvPr>
        </p:nvSpPr>
        <p:spPr>
          <a:xfrm>
            <a:off x="922638" y="2545491"/>
            <a:ext cx="7792995" cy="3033413"/>
          </a:xfrm>
        </p:spPr>
        <p:txBody>
          <a:bodyPr>
            <a:noAutofit/>
          </a:bodyPr>
          <a:lstStyle/>
          <a:p>
            <a:pPr>
              <a:spcAft>
                <a:spcPts val="0"/>
              </a:spcAft>
            </a:pPr>
            <a:r>
              <a:rPr lang="en-US" sz="2000" b="1" kern="100" dirty="0">
                <a:solidFill>
                  <a:schemeClr val="tx1"/>
                </a:solidFill>
                <a:ea typeface="新細明體"/>
                <a:cs typeface="Times New Roman"/>
              </a:rPr>
              <a:t>Goal 1: Ensure Access to a Rich and Diverse Collection Collaboratively</a:t>
            </a:r>
            <a:endParaRPr lang="en-US" sz="2000" kern="100" dirty="0">
              <a:solidFill>
                <a:schemeClr val="tx1"/>
              </a:solidFill>
              <a:ea typeface="新細明體"/>
              <a:cs typeface="Times New Roman"/>
            </a:endParaRPr>
          </a:p>
          <a:p>
            <a:pPr marL="590550" indent="-285750">
              <a:spcAft>
                <a:spcPts val="0"/>
              </a:spcAft>
              <a:buFont typeface="Wingdings" panose="05000000000000000000" pitchFamily="2" charset="2"/>
              <a:buChar char="Ø"/>
            </a:pPr>
            <a:r>
              <a:rPr lang="en-US" sz="2000" kern="100" dirty="0">
                <a:solidFill>
                  <a:schemeClr val="tx1"/>
                </a:solidFill>
                <a:ea typeface="新細明體"/>
                <a:cs typeface="Times New Roman"/>
              </a:rPr>
              <a:t>Fully establish JURA (Joint Universities Research Archive) to reduce duplication of print and guarantee access to retained </a:t>
            </a:r>
            <a:r>
              <a:rPr lang="en-US" sz="2000" kern="100" dirty="0" smtClean="0">
                <a:solidFill>
                  <a:schemeClr val="tx1"/>
                </a:solidFill>
                <a:ea typeface="新細明體"/>
                <a:cs typeface="Times New Roman"/>
              </a:rPr>
              <a:t>copies (Explore </a:t>
            </a:r>
            <a:r>
              <a:rPr lang="en-US" sz="2000" kern="100" dirty="0">
                <a:solidFill>
                  <a:schemeClr val="tx1"/>
                </a:solidFill>
                <a:ea typeface="新細明體"/>
                <a:cs typeface="Times New Roman"/>
              </a:rPr>
              <a:t>a joint temporary </a:t>
            </a:r>
            <a:r>
              <a:rPr lang="en-US" sz="2000" kern="100" dirty="0" smtClean="0">
                <a:solidFill>
                  <a:schemeClr val="tx1"/>
                </a:solidFill>
                <a:ea typeface="新細明體"/>
                <a:cs typeface="Times New Roman"/>
              </a:rPr>
              <a:t>storage)</a:t>
            </a:r>
            <a:endParaRPr lang="en-US" sz="2000" kern="100" dirty="0">
              <a:solidFill>
                <a:schemeClr val="tx1"/>
              </a:solidFill>
              <a:ea typeface="新細明體"/>
              <a:cs typeface="Times New Roman"/>
            </a:endParaRPr>
          </a:p>
          <a:p>
            <a:pPr marL="628650" lvl="1" indent="-285750">
              <a:buFont typeface="Wingdings" panose="05000000000000000000" pitchFamily="2" charset="2"/>
              <a:buChar char="Ø"/>
            </a:pPr>
            <a:r>
              <a:rPr lang="en-US" sz="2000" kern="100" dirty="0">
                <a:solidFill>
                  <a:schemeClr val="tx1"/>
                </a:solidFill>
                <a:ea typeface="新細明體"/>
                <a:cs typeface="Times New Roman"/>
              </a:rPr>
              <a:t>Joint consortia purchasing</a:t>
            </a:r>
          </a:p>
          <a:p>
            <a:pPr marL="628650" lvl="1" indent="-285750">
              <a:buFont typeface="Wingdings" panose="05000000000000000000" pitchFamily="2" charset="2"/>
              <a:buChar char="Ø"/>
            </a:pPr>
            <a:r>
              <a:rPr lang="en-US" sz="2000" kern="100" dirty="0">
                <a:solidFill>
                  <a:schemeClr val="tx1"/>
                </a:solidFill>
                <a:ea typeface="新細明體"/>
                <a:cs typeface="Times New Roman"/>
              </a:rPr>
              <a:t>Collect research data</a:t>
            </a:r>
          </a:p>
          <a:p>
            <a:pPr marL="628650" lvl="1" indent="-285750">
              <a:buFont typeface="Wingdings" panose="05000000000000000000" pitchFamily="2" charset="2"/>
              <a:buChar char="Ø"/>
            </a:pPr>
            <a:r>
              <a:rPr lang="en-US" sz="2000" kern="100" dirty="0" smtClean="0">
                <a:solidFill>
                  <a:schemeClr val="tx1"/>
                </a:solidFill>
                <a:ea typeface="新細明體"/>
                <a:cs typeface="Times New Roman"/>
              </a:rPr>
              <a:t>Explore </a:t>
            </a:r>
            <a:r>
              <a:rPr lang="en-US" sz="2000" kern="100" dirty="0">
                <a:solidFill>
                  <a:schemeClr val="tx1"/>
                </a:solidFill>
                <a:ea typeface="新細明體"/>
                <a:cs typeface="Times New Roman"/>
              </a:rPr>
              <a:t>a common platform for research output</a:t>
            </a:r>
          </a:p>
          <a:p>
            <a:pPr marL="628650" lvl="1" indent="-285750">
              <a:buFont typeface="Wingdings" panose="05000000000000000000" pitchFamily="2" charset="2"/>
              <a:buChar char="Ø"/>
            </a:pPr>
            <a:r>
              <a:rPr lang="en-US" sz="2000" kern="100" dirty="0" smtClean="0">
                <a:solidFill>
                  <a:schemeClr val="tx1"/>
                </a:solidFill>
                <a:ea typeface="新細明體"/>
                <a:cs typeface="Times New Roman"/>
              </a:rPr>
              <a:t>Digitization </a:t>
            </a:r>
            <a:r>
              <a:rPr lang="en-US" sz="2000" kern="100" dirty="0">
                <a:solidFill>
                  <a:schemeClr val="tx1"/>
                </a:solidFill>
                <a:ea typeface="新細明體"/>
                <a:cs typeface="Times New Roman"/>
              </a:rPr>
              <a:t>initiatives</a:t>
            </a:r>
          </a:p>
          <a:p>
            <a:pPr marL="628650" lvl="1" indent="-285750">
              <a:buFont typeface="Wingdings" panose="05000000000000000000" pitchFamily="2" charset="2"/>
              <a:buChar char="Ø"/>
            </a:pPr>
            <a:r>
              <a:rPr lang="en-US" sz="2000" kern="100" dirty="0">
                <a:solidFill>
                  <a:schemeClr val="tx1"/>
                </a:solidFill>
                <a:ea typeface="新細明體"/>
                <a:cs typeface="Times New Roman"/>
              </a:rPr>
              <a:t>Preservation and conservation </a:t>
            </a:r>
            <a:r>
              <a:rPr lang="en-US" sz="2000" kern="100" dirty="0" smtClean="0">
                <a:solidFill>
                  <a:schemeClr val="tx1"/>
                </a:solidFill>
                <a:ea typeface="新細明體"/>
                <a:cs typeface="Times New Roman"/>
              </a:rPr>
              <a:t>issues</a:t>
            </a:r>
            <a:r>
              <a:rPr lang="en-US" sz="2000" kern="100" dirty="0">
                <a:solidFill>
                  <a:schemeClr val="tx1"/>
                </a:solidFill>
                <a:ea typeface="新細明體"/>
                <a:cs typeface="Times New Roman"/>
              </a:rPr>
              <a:t> </a:t>
            </a:r>
            <a:endParaRPr lang="en-US" sz="2000" kern="100" dirty="0" smtClean="0">
              <a:solidFill>
                <a:schemeClr val="tx1"/>
              </a:solidFill>
              <a:ea typeface="新細明體"/>
              <a:cs typeface="Times New Roman"/>
            </a:endParaRPr>
          </a:p>
          <a:p>
            <a:endParaRPr lang="en-US" sz="1400" dirty="0">
              <a:solidFill>
                <a:schemeClr val="tx1"/>
              </a:solidFill>
            </a:endParaRPr>
          </a:p>
        </p:txBody>
      </p:sp>
    </p:spTree>
    <p:extLst>
      <p:ext uri="{BB962C8B-B14F-4D97-AF65-F5344CB8AC3E}">
        <p14:creationId xmlns:p14="http://schemas.microsoft.com/office/powerpoint/2010/main" val="1555970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604" y="1215469"/>
            <a:ext cx="8222264" cy="1041699"/>
          </a:xfrm>
        </p:spPr>
        <p:txBody>
          <a:bodyPr>
            <a:normAutofit fontScale="90000"/>
          </a:bodyPr>
          <a:lstStyle/>
          <a:p>
            <a:pPr algn="ctr"/>
            <a:r>
              <a:rPr lang="en-US" sz="3600" dirty="0">
                <a:solidFill>
                  <a:schemeClr val="accent1">
                    <a:lumMod val="75000"/>
                  </a:schemeClr>
                </a:solidFill>
              </a:rPr>
              <a:t>JULAC Top Strategic Directions </a:t>
            </a:r>
            <a:r>
              <a:rPr lang="en-US" sz="3600" dirty="0" smtClean="0">
                <a:solidFill>
                  <a:srgbClr val="FF0000"/>
                </a:solidFill>
              </a:rPr>
              <a:t>2017-2020</a:t>
            </a:r>
            <a:endParaRPr lang="en-US" sz="3600" dirty="0">
              <a:solidFill>
                <a:srgbClr val="FF0000"/>
              </a:solidFill>
            </a:endParaRPr>
          </a:p>
        </p:txBody>
      </p:sp>
      <p:sp>
        <p:nvSpPr>
          <p:cNvPr id="3" name="Text Placeholder 2"/>
          <p:cNvSpPr>
            <a:spLocks noGrp="1"/>
          </p:cNvSpPr>
          <p:nvPr>
            <p:ph type="body" idx="1"/>
          </p:nvPr>
        </p:nvSpPr>
        <p:spPr>
          <a:xfrm>
            <a:off x="922638" y="2388972"/>
            <a:ext cx="7792995" cy="3033413"/>
          </a:xfrm>
        </p:spPr>
        <p:txBody>
          <a:bodyPr>
            <a:noAutofit/>
          </a:bodyPr>
          <a:lstStyle/>
          <a:p>
            <a:pPr>
              <a:spcAft>
                <a:spcPts val="0"/>
              </a:spcAft>
            </a:pPr>
            <a:r>
              <a:rPr lang="en-US" sz="2000" b="1" kern="100" dirty="0" smtClean="0">
                <a:solidFill>
                  <a:schemeClr val="tx1"/>
                </a:solidFill>
                <a:ea typeface="新細明體"/>
                <a:cs typeface="Times New Roman"/>
              </a:rPr>
              <a:t>Goal 2: Deliver Innovative Services and Operations Together</a:t>
            </a:r>
            <a:endParaRPr lang="en-US" sz="2000" kern="100" dirty="0" smtClean="0">
              <a:solidFill>
                <a:schemeClr val="tx1"/>
              </a:solidFill>
              <a:ea typeface="新細明體"/>
              <a:cs typeface="Times New Roman"/>
            </a:endParaRPr>
          </a:p>
          <a:p>
            <a:pPr marL="628650" lvl="1" indent="-285750">
              <a:buFont typeface="Wingdings" panose="05000000000000000000" pitchFamily="2" charset="2"/>
              <a:buChar char="Ø"/>
            </a:pPr>
            <a:r>
              <a:rPr lang="en-US" sz="2000" kern="100" dirty="0" smtClean="0">
                <a:solidFill>
                  <a:schemeClr val="tx1"/>
                </a:solidFill>
                <a:ea typeface="新細明體"/>
                <a:cs typeface="Times New Roman"/>
              </a:rPr>
              <a:t>Implement a shared ILS system</a:t>
            </a:r>
          </a:p>
          <a:p>
            <a:pPr marL="628650" lvl="1" indent="-285750">
              <a:buFont typeface="Wingdings" panose="05000000000000000000" pitchFamily="2" charset="2"/>
              <a:buChar char="Ø"/>
            </a:pPr>
            <a:r>
              <a:rPr lang="en-US" sz="2000" kern="100" dirty="0" smtClean="0">
                <a:solidFill>
                  <a:schemeClr val="tx1"/>
                </a:solidFill>
                <a:ea typeface="新細明體"/>
                <a:cs typeface="Times New Roman"/>
              </a:rPr>
              <a:t>Explore collaborative opportunities through the shared ILS</a:t>
            </a:r>
          </a:p>
          <a:p>
            <a:pPr marL="628650" lvl="1" indent="-285750">
              <a:buFont typeface="Wingdings" panose="05000000000000000000" pitchFamily="2" charset="2"/>
              <a:buChar char="Ø"/>
            </a:pPr>
            <a:r>
              <a:rPr lang="en-US" sz="2000" kern="100" dirty="0" smtClean="0">
                <a:solidFill>
                  <a:schemeClr val="tx1"/>
                </a:solidFill>
                <a:ea typeface="新細明體"/>
                <a:cs typeface="Times New Roman"/>
              </a:rPr>
              <a:t>Embed Information Literacy MOOCs and other project outcomes into curriculum</a:t>
            </a:r>
          </a:p>
          <a:p>
            <a:pPr marL="628650" lvl="1" indent="-285750">
              <a:buFont typeface="Wingdings" panose="05000000000000000000" pitchFamily="2" charset="2"/>
              <a:buChar char="Ø"/>
            </a:pPr>
            <a:r>
              <a:rPr lang="en-US" sz="2000" kern="100" dirty="0" smtClean="0">
                <a:solidFill>
                  <a:schemeClr val="tx1"/>
                </a:solidFill>
                <a:ea typeface="新細明體"/>
                <a:cs typeface="Times New Roman"/>
              </a:rPr>
              <a:t>Promote Open Access</a:t>
            </a:r>
          </a:p>
          <a:p>
            <a:pPr marL="628650" lvl="1" indent="-285750">
              <a:buFont typeface="Wingdings" panose="05000000000000000000" pitchFamily="2" charset="2"/>
              <a:buChar char="Ø"/>
            </a:pPr>
            <a:r>
              <a:rPr lang="en-US" sz="2000" kern="100" dirty="0" smtClean="0">
                <a:solidFill>
                  <a:schemeClr val="tx1"/>
                </a:solidFill>
                <a:ea typeface="新細明體"/>
                <a:cs typeface="Times New Roman"/>
              </a:rPr>
              <a:t>Establish a JULAC research support group</a:t>
            </a:r>
          </a:p>
          <a:p>
            <a:pPr marL="628650" lvl="1" indent="-285750">
              <a:buFont typeface="Wingdings" panose="05000000000000000000" pitchFamily="2" charset="2"/>
              <a:buChar char="Ø"/>
            </a:pPr>
            <a:r>
              <a:rPr lang="en-US" sz="2000" kern="100" dirty="0" smtClean="0">
                <a:solidFill>
                  <a:schemeClr val="tx1"/>
                </a:solidFill>
                <a:ea typeface="新細明體"/>
                <a:cs typeface="Times New Roman"/>
              </a:rPr>
              <a:t>Review common operations to maximize efficiency</a:t>
            </a:r>
          </a:p>
          <a:p>
            <a:pPr marL="628650" lvl="1" indent="-285750">
              <a:buFont typeface="Wingdings" panose="05000000000000000000" pitchFamily="2" charset="2"/>
              <a:buChar char="Ø"/>
            </a:pPr>
            <a:r>
              <a:rPr lang="en-US" sz="2000" kern="100" dirty="0" smtClean="0">
                <a:solidFill>
                  <a:schemeClr val="tx1"/>
                </a:solidFill>
                <a:ea typeface="新細明體"/>
                <a:cs typeface="Times New Roman"/>
              </a:rPr>
              <a:t>Review and enhance JULAC statistics  </a:t>
            </a:r>
            <a:r>
              <a:rPr lang="en-US" sz="2000" b="1" kern="100" dirty="0" smtClean="0">
                <a:solidFill>
                  <a:schemeClr val="tx1"/>
                </a:solidFill>
                <a:ea typeface="新細明體"/>
                <a:cs typeface="Times New Roman"/>
              </a:rPr>
              <a:t> </a:t>
            </a:r>
          </a:p>
          <a:p>
            <a:pPr lvl="1"/>
            <a:endParaRPr lang="en-US" sz="2000" kern="100" dirty="0" smtClean="0">
              <a:solidFill>
                <a:schemeClr val="tx1"/>
              </a:solidFill>
              <a:ea typeface="新細明體"/>
              <a:cs typeface="Times New Roman"/>
            </a:endParaRPr>
          </a:p>
          <a:p>
            <a:pPr>
              <a:spcAft>
                <a:spcPts val="0"/>
              </a:spcAft>
            </a:pPr>
            <a:r>
              <a:rPr lang="en-US" sz="2000" b="1" kern="100" dirty="0" smtClean="0">
                <a:solidFill>
                  <a:schemeClr val="tx1"/>
                </a:solidFill>
                <a:ea typeface="新細明體"/>
                <a:cs typeface="Times New Roman"/>
              </a:rPr>
              <a:t>Goal 3: Shared Staff development</a:t>
            </a:r>
            <a:endParaRPr lang="en-US" sz="2000" kern="100" dirty="0" smtClean="0">
              <a:solidFill>
                <a:schemeClr val="tx1"/>
              </a:solidFill>
              <a:ea typeface="新細明體"/>
              <a:cs typeface="Times New Roman"/>
            </a:endParaRPr>
          </a:p>
          <a:p>
            <a:pPr marL="628650" lvl="1" indent="-285750">
              <a:buFont typeface="Wingdings" panose="05000000000000000000" pitchFamily="2" charset="2"/>
              <a:buChar char="Ø"/>
            </a:pPr>
            <a:r>
              <a:rPr lang="en-US" sz="1100" b="1" kern="100" dirty="0" smtClean="0">
                <a:solidFill>
                  <a:schemeClr val="tx1"/>
                </a:solidFill>
                <a:ea typeface="新細明體"/>
                <a:cs typeface="Times New Roman"/>
              </a:rPr>
              <a:t>	</a:t>
            </a:r>
            <a:r>
              <a:rPr lang="en-US" sz="2000" kern="100" dirty="0" smtClean="0">
                <a:solidFill>
                  <a:schemeClr val="tx1"/>
                </a:solidFill>
                <a:ea typeface="新細明體"/>
                <a:cs typeface="Times New Roman"/>
              </a:rPr>
              <a:t>Establish JULAC Deputies Group</a:t>
            </a:r>
          </a:p>
          <a:p>
            <a:endParaRPr lang="en-US" sz="1400" dirty="0">
              <a:solidFill>
                <a:schemeClr val="tx1"/>
              </a:solidFill>
            </a:endParaRPr>
          </a:p>
        </p:txBody>
      </p:sp>
    </p:spTree>
    <p:extLst>
      <p:ext uri="{BB962C8B-B14F-4D97-AF65-F5344CB8AC3E}">
        <p14:creationId xmlns:p14="http://schemas.microsoft.com/office/powerpoint/2010/main" val="3890031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15" y="1322904"/>
            <a:ext cx="8625016" cy="736899"/>
          </a:xfrm>
        </p:spPr>
        <p:txBody>
          <a:bodyPr>
            <a:normAutofit fontScale="90000"/>
          </a:bodyPr>
          <a:lstStyle/>
          <a:p>
            <a:pPr algn="ctr"/>
            <a:r>
              <a:rPr lang="en-US" sz="3600" dirty="0" smtClean="0">
                <a:solidFill>
                  <a:schemeClr val="accent1">
                    <a:lumMod val="75000"/>
                  </a:schemeClr>
                </a:solidFill>
              </a:rPr>
              <a:t>Shared Integrated Library System (ILS) (2/2)</a:t>
            </a:r>
            <a:endParaRPr lang="en-US" sz="3600"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204527CF-3813-484C-A911-0873022F42AE}" type="slidenum">
              <a:rPr lang="en-US" smtClean="0"/>
              <a:t>5</a:t>
            </a:fld>
            <a:endParaRPr lang="en-US" dirty="0"/>
          </a:p>
        </p:txBody>
      </p:sp>
      <p:graphicFrame>
        <p:nvGraphicFramePr>
          <p:cNvPr id="5" name="Table 4"/>
          <p:cNvGraphicFramePr>
            <a:graphicFrameLocks noGrp="1"/>
          </p:cNvGraphicFramePr>
          <p:nvPr>
            <p:extLst/>
          </p:nvPr>
        </p:nvGraphicFramePr>
        <p:xfrm>
          <a:off x="436604" y="2101534"/>
          <a:ext cx="8353168" cy="4184581"/>
        </p:xfrm>
        <a:graphic>
          <a:graphicData uri="http://schemas.openxmlformats.org/drawingml/2006/table">
            <a:tbl>
              <a:tblPr firstRow="1" firstCol="1" bandRow="1">
                <a:tableStyleId>{5C22544A-7EE6-4342-B048-85BDC9FD1C3A}</a:tableStyleId>
              </a:tblPr>
              <a:tblGrid>
                <a:gridCol w="1705017">
                  <a:extLst>
                    <a:ext uri="{9D8B030D-6E8A-4147-A177-3AD203B41FA5}">
                      <a16:colId xmlns:a16="http://schemas.microsoft.com/office/drawing/2014/main" val="20000"/>
                    </a:ext>
                  </a:extLst>
                </a:gridCol>
                <a:gridCol w="6648151">
                  <a:extLst>
                    <a:ext uri="{9D8B030D-6E8A-4147-A177-3AD203B41FA5}">
                      <a16:colId xmlns:a16="http://schemas.microsoft.com/office/drawing/2014/main" val="20001"/>
                    </a:ext>
                  </a:extLst>
                </a:gridCol>
              </a:tblGrid>
              <a:tr h="364661">
                <a:tc>
                  <a:txBody>
                    <a:bodyPr/>
                    <a:lstStyle/>
                    <a:p>
                      <a:pPr>
                        <a:lnSpc>
                          <a:spcPct val="150000"/>
                        </a:lnSpc>
                        <a:spcAft>
                          <a:spcPts val="0"/>
                        </a:spcAft>
                      </a:pPr>
                      <a:r>
                        <a:rPr lang="en-US" sz="1400" b="1" dirty="0">
                          <a:solidFill>
                            <a:schemeClr val="tx1"/>
                          </a:solidFill>
                          <a:effectLst/>
                          <a:latin typeface="Cambria" panose="02040503050406030204" pitchFamily="18" charset="0"/>
                        </a:rPr>
                        <a:t>Date</a:t>
                      </a:r>
                      <a:endParaRPr lang="en-US" sz="1400" b="1" dirty="0">
                        <a:solidFill>
                          <a:schemeClr val="tx1"/>
                        </a:solidFill>
                        <a:effectLst/>
                        <a:latin typeface="Cambria" panose="02040503050406030204" pitchFamily="18" charset="0"/>
                        <a:cs typeface="SimSun"/>
                      </a:endParaRPr>
                    </a:p>
                  </a:txBody>
                  <a:tcPr marL="68580" marR="68580" marT="0" marB="0"/>
                </a:tc>
                <a:tc>
                  <a:txBody>
                    <a:bodyPr/>
                    <a:lstStyle/>
                    <a:p>
                      <a:pPr>
                        <a:lnSpc>
                          <a:spcPct val="150000"/>
                        </a:lnSpc>
                        <a:spcAft>
                          <a:spcPts val="0"/>
                        </a:spcAft>
                      </a:pPr>
                      <a:r>
                        <a:rPr lang="en-US" sz="1400" b="1" dirty="0">
                          <a:solidFill>
                            <a:schemeClr val="tx1"/>
                          </a:solidFill>
                          <a:effectLst/>
                          <a:latin typeface="Cambria" panose="02040503050406030204" pitchFamily="18" charset="0"/>
                        </a:rPr>
                        <a:t>JULAC Shared ILS Milestone</a:t>
                      </a:r>
                      <a:endParaRPr lang="en-US" sz="1400" b="1" dirty="0">
                        <a:solidFill>
                          <a:schemeClr val="tx1"/>
                        </a:solidFill>
                        <a:effectLst/>
                        <a:latin typeface="Cambria" panose="02040503050406030204" pitchFamily="18" charset="0"/>
                        <a:cs typeface="SimSun"/>
                      </a:endParaRPr>
                    </a:p>
                  </a:txBody>
                  <a:tcPr marL="68580" marR="68580" marT="0" marB="0"/>
                </a:tc>
                <a:extLst>
                  <a:ext uri="{0D108BD9-81ED-4DB2-BD59-A6C34878D82A}">
                    <a16:rowId xmlns:a16="http://schemas.microsoft.com/office/drawing/2014/main" val="10000"/>
                  </a:ext>
                </a:extLst>
              </a:tr>
              <a:tr h="364661">
                <a:tc>
                  <a:txBody>
                    <a:bodyPr/>
                    <a:lstStyle/>
                    <a:p>
                      <a:pPr marL="0" marR="0" lvl="0" indent="0" algn="just" defTabSz="685800" rtl="0" eaLnBrk="1" fontAlgn="auto" latinLnBrk="0" hangingPunct="1">
                        <a:lnSpc>
                          <a:spcPct val="150000"/>
                        </a:lnSpc>
                        <a:spcBef>
                          <a:spcPts val="0"/>
                        </a:spcBef>
                        <a:spcAft>
                          <a:spcPts val="0"/>
                        </a:spcAft>
                        <a:buClrTx/>
                        <a:buSzTx/>
                        <a:buFontTx/>
                        <a:buNone/>
                        <a:tabLst/>
                        <a:defRPr/>
                      </a:pPr>
                      <a:r>
                        <a:rPr lang="en-US" sz="1400" dirty="0" smtClean="0">
                          <a:effectLst/>
                          <a:latin typeface="Cambria" panose="02040503050406030204" pitchFamily="18" charset="0"/>
                        </a:rPr>
                        <a:t>May 2016</a:t>
                      </a:r>
                      <a:endParaRPr lang="en-US" sz="1400" dirty="0" smtClean="0">
                        <a:solidFill>
                          <a:srgbClr val="000000"/>
                        </a:solidFill>
                        <a:effectLst/>
                        <a:latin typeface="Cambria" panose="02040503050406030204" pitchFamily="18" charset="0"/>
                        <a:cs typeface="SimSun"/>
                      </a:endParaRPr>
                    </a:p>
                  </a:txBody>
                  <a:tcPr marL="68580" marR="68580" marT="0" marB="0"/>
                </a:tc>
                <a:tc>
                  <a:txBody>
                    <a:bodyPr/>
                    <a:lstStyle/>
                    <a:p>
                      <a:pPr marL="0" marR="0" lvl="0" indent="0" algn="just" defTabSz="685800" rtl="0" eaLnBrk="1" fontAlgn="auto" latinLnBrk="0" hangingPunct="1">
                        <a:lnSpc>
                          <a:spcPct val="150000"/>
                        </a:lnSpc>
                        <a:spcBef>
                          <a:spcPts val="0"/>
                        </a:spcBef>
                        <a:spcAft>
                          <a:spcPts val="0"/>
                        </a:spcAft>
                        <a:buClrTx/>
                        <a:buSzTx/>
                        <a:buFontTx/>
                        <a:buNone/>
                        <a:tabLst/>
                        <a:defRPr/>
                      </a:pPr>
                      <a:r>
                        <a:rPr lang="en-HK" sz="1400" kern="1200" dirty="0" smtClean="0">
                          <a:solidFill>
                            <a:schemeClr val="dk1"/>
                          </a:solidFill>
                          <a:effectLst/>
                          <a:latin typeface="Cambria" panose="02040503050406030204" pitchFamily="18" charset="0"/>
                          <a:ea typeface="+mn-ea"/>
                          <a:cs typeface="+mn-cs"/>
                        </a:rPr>
                        <a:t>Project organization and governance structure approved</a:t>
                      </a:r>
                      <a:endParaRPr lang="en-US" sz="1400" kern="1200" dirty="0" smtClean="0">
                        <a:solidFill>
                          <a:schemeClr val="dk1"/>
                        </a:solidFill>
                        <a:effectLst/>
                        <a:latin typeface="Cambria" panose="02040503050406030204" pitchFamily="18" charset="0"/>
                        <a:ea typeface="+mn-ea"/>
                        <a:cs typeface="+mn-cs"/>
                      </a:endParaRPr>
                    </a:p>
                  </a:txBody>
                  <a:tcPr marL="68580" marR="68580" marT="0" marB="0"/>
                </a:tc>
                <a:extLst>
                  <a:ext uri="{0D108BD9-81ED-4DB2-BD59-A6C34878D82A}">
                    <a16:rowId xmlns:a16="http://schemas.microsoft.com/office/drawing/2014/main" val="2464639773"/>
                  </a:ext>
                </a:extLst>
              </a:tr>
              <a:tr h="364661">
                <a:tc>
                  <a:txBody>
                    <a:bodyPr/>
                    <a:lstStyle/>
                    <a:p>
                      <a:pPr algn="just">
                        <a:lnSpc>
                          <a:spcPct val="150000"/>
                        </a:lnSpc>
                        <a:spcAft>
                          <a:spcPts val="0"/>
                        </a:spcAft>
                      </a:pPr>
                      <a:r>
                        <a:rPr lang="en-US" sz="1400" dirty="0" smtClean="0">
                          <a:effectLst/>
                          <a:latin typeface="Cambria" panose="02040503050406030204" pitchFamily="18" charset="0"/>
                        </a:rPr>
                        <a:t>Jul 2016</a:t>
                      </a:r>
                      <a:endParaRPr lang="en-US" sz="1400" dirty="0">
                        <a:solidFill>
                          <a:srgbClr val="000000"/>
                        </a:solidFill>
                        <a:effectLst/>
                        <a:latin typeface="Cambria" panose="02040503050406030204" pitchFamily="18" charset="0"/>
                        <a:cs typeface="SimSun"/>
                      </a:endParaRPr>
                    </a:p>
                  </a:txBody>
                  <a:tcPr marL="68580" marR="68580" marT="0" marB="0"/>
                </a:tc>
                <a:tc>
                  <a:txBody>
                    <a:bodyPr/>
                    <a:lstStyle/>
                    <a:p>
                      <a:pPr algn="just">
                        <a:lnSpc>
                          <a:spcPct val="150000"/>
                        </a:lnSpc>
                        <a:spcAft>
                          <a:spcPts val="0"/>
                        </a:spcAft>
                      </a:pPr>
                      <a:r>
                        <a:rPr lang="en-US" sz="1400" dirty="0" smtClean="0">
                          <a:effectLst/>
                          <a:latin typeface="Cambria" panose="02040503050406030204" pitchFamily="18" charset="0"/>
                        </a:rPr>
                        <a:t>Official project kick-off</a:t>
                      </a:r>
                      <a:endParaRPr lang="en-US" sz="1400" dirty="0">
                        <a:effectLst/>
                        <a:latin typeface="Cambria" panose="02040503050406030204" pitchFamily="18" charset="0"/>
                      </a:endParaRPr>
                    </a:p>
                  </a:txBody>
                  <a:tcPr marL="68580" marR="68580" marT="0" marB="0"/>
                </a:tc>
                <a:extLst>
                  <a:ext uri="{0D108BD9-81ED-4DB2-BD59-A6C34878D82A}">
                    <a16:rowId xmlns:a16="http://schemas.microsoft.com/office/drawing/2014/main" val="10001"/>
                  </a:ext>
                </a:extLst>
              </a:tr>
              <a:tr h="614483">
                <a:tc>
                  <a:txBody>
                    <a:bodyPr/>
                    <a:lstStyle/>
                    <a:p>
                      <a:pPr marL="0" marR="0" lvl="0" indent="0" algn="just" defTabSz="685800" rtl="0" eaLnBrk="1" fontAlgn="auto" latinLnBrk="0" hangingPunct="1">
                        <a:lnSpc>
                          <a:spcPct val="150000"/>
                        </a:lnSpc>
                        <a:spcBef>
                          <a:spcPts val="0"/>
                        </a:spcBef>
                        <a:spcAft>
                          <a:spcPts val="0"/>
                        </a:spcAft>
                        <a:buClrTx/>
                        <a:buSzTx/>
                        <a:buFontTx/>
                        <a:buNone/>
                        <a:tabLst/>
                        <a:defRPr/>
                      </a:pPr>
                      <a:r>
                        <a:rPr lang="en-US" sz="1400" dirty="0" smtClean="0">
                          <a:effectLst/>
                          <a:latin typeface="Cambria" panose="02040503050406030204" pitchFamily="18" charset="0"/>
                        </a:rPr>
                        <a:t>Sep 2016</a:t>
                      </a:r>
                      <a:endParaRPr lang="en-US" sz="1400" dirty="0" smtClean="0">
                        <a:solidFill>
                          <a:srgbClr val="000000"/>
                        </a:solidFill>
                        <a:effectLst/>
                        <a:latin typeface="Cambria" panose="02040503050406030204" pitchFamily="18" charset="0"/>
                        <a:cs typeface="SimSun"/>
                      </a:endParaRPr>
                    </a:p>
                  </a:txBody>
                  <a:tcPr marL="68580" marR="68580" marT="0" marB="0"/>
                </a:tc>
                <a:tc>
                  <a:txBody>
                    <a:bodyPr/>
                    <a:lstStyle/>
                    <a:p>
                      <a:pPr marL="0" marR="0" lvl="0" indent="0" algn="just" defTabSz="685800" rtl="0" eaLnBrk="1" fontAlgn="auto" latinLnBrk="0" hangingPunct="1">
                        <a:lnSpc>
                          <a:spcPct val="100000"/>
                        </a:lnSpc>
                        <a:spcBef>
                          <a:spcPts val="0"/>
                        </a:spcBef>
                        <a:spcAft>
                          <a:spcPts val="600"/>
                        </a:spcAft>
                        <a:buClrTx/>
                        <a:buSzTx/>
                        <a:buFontTx/>
                        <a:buNone/>
                        <a:tabLst/>
                        <a:defRPr/>
                      </a:pPr>
                      <a:r>
                        <a:rPr lang="en-US" sz="200" kern="1200" dirty="0" smtClean="0">
                          <a:solidFill>
                            <a:schemeClr val="dk1"/>
                          </a:solidFill>
                          <a:effectLst/>
                          <a:latin typeface="Cambria" panose="02040503050406030204" pitchFamily="18" charset="0"/>
                          <a:ea typeface="+mn-ea"/>
                          <a:cs typeface="+mn-cs"/>
                        </a:rPr>
                        <a:t> </a:t>
                      </a:r>
                    </a:p>
                    <a:p>
                      <a:pPr marL="0" marR="0" lvl="0" indent="0" algn="just" defTabSz="685800" rtl="0" eaLnBrk="1" fontAlgn="auto" latinLnBrk="0" hangingPunct="1">
                        <a:lnSpc>
                          <a:spcPct val="100000"/>
                        </a:lnSpc>
                        <a:spcBef>
                          <a:spcPts val="0"/>
                        </a:spcBef>
                        <a:spcAft>
                          <a:spcPts val="600"/>
                        </a:spcAft>
                        <a:buClrTx/>
                        <a:buSzTx/>
                        <a:buFontTx/>
                        <a:buNone/>
                        <a:tabLst/>
                        <a:defRPr/>
                      </a:pPr>
                      <a:r>
                        <a:rPr lang="en-US" sz="1400" kern="1200" dirty="0" smtClean="0">
                          <a:solidFill>
                            <a:schemeClr val="dk1"/>
                          </a:solidFill>
                          <a:effectLst/>
                          <a:latin typeface="Cambria" panose="02040503050406030204" pitchFamily="18" charset="0"/>
                          <a:ea typeface="+mn-ea"/>
                          <a:cs typeface="+mn-cs"/>
                        </a:rPr>
                        <a:t>Implementation Manager assumed duty for 1 year (served as the single contact between JULAC and the vendor)</a:t>
                      </a:r>
                    </a:p>
                  </a:txBody>
                  <a:tcPr marL="68580" marR="68580" marT="0" marB="0"/>
                </a:tc>
                <a:extLst>
                  <a:ext uri="{0D108BD9-81ED-4DB2-BD59-A6C34878D82A}">
                    <a16:rowId xmlns:a16="http://schemas.microsoft.com/office/drawing/2014/main" val="10002"/>
                  </a:ext>
                </a:extLst>
              </a:tr>
              <a:tr h="368300">
                <a:tc>
                  <a:txBody>
                    <a:bodyPr/>
                    <a:lstStyle/>
                    <a:p>
                      <a:pPr algn="just">
                        <a:lnSpc>
                          <a:spcPct val="150000"/>
                        </a:lnSpc>
                        <a:spcAft>
                          <a:spcPts val="0"/>
                        </a:spcAft>
                      </a:pPr>
                      <a:r>
                        <a:rPr lang="en-US" sz="1400" dirty="0" smtClean="0">
                          <a:effectLst/>
                          <a:latin typeface="Cambria" panose="02040503050406030204" pitchFamily="18" charset="0"/>
                        </a:rPr>
                        <a:t>Aug </a:t>
                      </a:r>
                      <a:r>
                        <a:rPr lang="en-HK" sz="1400" b="1" kern="1200" baseline="0" dirty="0" smtClean="0">
                          <a:solidFill>
                            <a:schemeClr val="lt1"/>
                          </a:solidFill>
                          <a:latin typeface="+mn-lt"/>
                          <a:ea typeface="微軟正黑體 Light" panose="020B0304030504040204" pitchFamily="34" charset="-120"/>
                          <a:cs typeface="+mn-cs"/>
                        </a:rPr>
                        <a:t>–</a:t>
                      </a:r>
                      <a:r>
                        <a:rPr lang="en-US" sz="1400" dirty="0" smtClean="0">
                          <a:effectLst/>
                          <a:latin typeface="Cambria" panose="02040503050406030204" pitchFamily="18" charset="0"/>
                        </a:rPr>
                        <a:t> Oct 2016</a:t>
                      </a:r>
                      <a:endParaRPr lang="en-US" sz="1400" dirty="0">
                        <a:solidFill>
                          <a:srgbClr val="000000"/>
                        </a:solidFill>
                        <a:effectLst/>
                        <a:latin typeface="Cambria" panose="02040503050406030204" pitchFamily="18" charset="0"/>
                        <a:cs typeface="SimSun"/>
                      </a:endParaRPr>
                    </a:p>
                  </a:txBody>
                  <a:tcPr marL="68580" marR="68580" marT="0" marB="0"/>
                </a:tc>
                <a:tc>
                  <a:txBody>
                    <a:bodyPr/>
                    <a:lstStyle/>
                    <a:p>
                      <a:pPr marL="0" algn="just" defTabSz="685800" rtl="0" eaLnBrk="1" latinLnBrk="0" hangingPunct="1">
                        <a:lnSpc>
                          <a:spcPct val="150000"/>
                        </a:lnSpc>
                        <a:spcAft>
                          <a:spcPts val="0"/>
                        </a:spcAft>
                      </a:pPr>
                      <a:r>
                        <a:rPr lang="en-HK" sz="1400" kern="1200" dirty="0" smtClean="0">
                          <a:solidFill>
                            <a:schemeClr val="dk1"/>
                          </a:solidFill>
                          <a:effectLst/>
                          <a:latin typeface="Cambria" panose="02040503050406030204" pitchFamily="18" charset="0"/>
                          <a:ea typeface="+mn-ea"/>
                          <a:cs typeface="+mn-cs"/>
                        </a:rPr>
                        <a:t>1st round of test data migration</a:t>
                      </a:r>
                      <a:endParaRPr lang="en-US" sz="1400" kern="1200" dirty="0">
                        <a:solidFill>
                          <a:schemeClr val="dk1"/>
                        </a:solidFill>
                        <a:effectLst/>
                        <a:latin typeface="Cambria" panose="02040503050406030204" pitchFamily="18" charset="0"/>
                        <a:ea typeface="+mn-ea"/>
                        <a:cs typeface="+mn-cs"/>
                      </a:endParaRPr>
                    </a:p>
                  </a:txBody>
                  <a:tcPr marL="68580" marR="68580" marT="0" marB="0"/>
                </a:tc>
                <a:extLst>
                  <a:ext uri="{0D108BD9-81ED-4DB2-BD59-A6C34878D82A}">
                    <a16:rowId xmlns:a16="http://schemas.microsoft.com/office/drawing/2014/main" val="10003"/>
                  </a:ext>
                </a:extLst>
              </a:tr>
              <a:tr h="364661">
                <a:tc>
                  <a:txBody>
                    <a:bodyPr/>
                    <a:lstStyle/>
                    <a:p>
                      <a:pPr algn="just">
                        <a:lnSpc>
                          <a:spcPct val="150000"/>
                        </a:lnSpc>
                        <a:spcAft>
                          <a:spcPts val="0"/>
                        </a:spcAft>
                      </a:pPr>
                      <a:r>
                        <a:rPr lang="en-US" sz="1400" dirty="0" smtClean="0">
                          <a:effectLst/>
                          <a:latin typeface="Cambria" panose="02040503050406030204" pitchFamily="18" charset="0"/>
                        </a:rPr>
                        <a:t>Oct </a:t>
                      </a:r>
                      <a:r>
                        <a:rPr lang="en-HK" sz="1400" b="1" kern="1200" baseline="0" dirty="0" smtClean="0">
                          <a:solidFill>
                            <a:schemeClr val="lt1"/>
                          </a:solidFill>
                          <a:latin typeface="+mn-lt"/>
                          <a:ea typeface="微軟正黑體 Light" panose="020B0304030504040204" pitchFamily="34" charset="-120"/>
                          <a:cs typeface="+mn-cs"/>
                        </a:rPr>
                        <a:t>–</a:t>
                      </a:r>
                      <a:r>
                        <a:rPr lang="en-US" sz="1400" dirty="0" smtClean="0">
                          <a:effectLst/>
                          <a:latin typeface="Cambria" panose="02040503050406030204" pitchFamily="18" charset="0"/>
                        </a:rPr>
                        <a:t> Nov 2016</a:t>
                      </a:r>
                      <a:endParaRPr lang="en-US" sz="1400" dirty="0">
                        <a:solidFill>
                          <a:srgbClr val="000000"/>
                        </a:solidFill>
                        <a:effectLst/>
                        <a:latin typeface="Cambria" panose="02040503050406030204" pitchFamily="18" charset="0"/>
                        <a:cs typeface="SimSun"/>
                      </a:endParaRPr>
                    </a:p>
                  </a:txBody>
                  <a:tcPr marL="68580" marR="68580" marT="0" marB="0"/>
                </a:tc>
                <a:tc>
                  <a:txBody>
                    <a:bodyPr/>
                    <a:lstStyle/>
                    <a:p>
                      <a:pPr algn="just">
                        <a:lnSpc>
                          <a:spcPct val="150000"/>
                        </a:lnSpc>
                        <a:spcAft>
                          <a:spcPts val="0"/>
                        </a:spcAft>
                      </a:pPr>
                      <a:r>
                        <a:rPr lang="en-US" sz="1400" dirty="0" smtClean="0">
                          <a:effectLst/>
                          <a:latin typeface="Cambria" panose="02040503050406030204" pitchFamily="18" charset="0"/>
                        </a:rPr>
                        <a:t>Alma</a:t>
                      </a:r>
                      <a:r>
                        <a:rPr lang="en-US" sz="1400" baseline="0" dirty="0" smtClean="0">
                          <a:effectLst/>
                          <a:latin typeface="Cambria" panose="02040503050406030204" pitchFamily="18" charset="0"/>
                        </a:rPr>
                        <a:t> and Primo production environment delivered, workflow testing started</a:t>
                      </a:r>
                      <a:endParaRPr lang="en-US" sz="1400" dirty="0">
                        <a:solidFill>
                          <a:srgbClr val="000000"/>
                        </a:solidFill>
                        <a:effectLst/>
                        <a:latin typeface="Cambria" panose="02040503050406030204" pitchFamily="18" charset="0"/>
                        <a:cs typeface="SimSun"/>
                      </a:endParaRPr>
                    </a:p>
                  </a:txBody>
                  <a:tcPr marL="68580" marR="68580" marT="0" marB="0"/>
                </a:tc>
                <a:extLst>
                  <a:ext uri="{0D108BD9-81ED-4DB2-BD59-A6C34878D82A}">
                    <a16:rowId xmlns:a16="http://schemas.microsoft.com/office/drawing/2014/main" val="10004"/>
                  </a:ext>
                </a:extLst>
              </a:tr>
              <a:tr h="625939">
                <a:tc>
                  <a:txBody>
                    <a:bodyPr/>
                    <a:lstStyle/>
                    <a:p>
                      <a:pPr algn="just">
                        <a:lnSpc>
                          <a:spcPct val="150000"/>
                        </a:lnSpc>
                        <a:spcAft>
                          <a:spcPts val="0"/>
                        </a:spcAft>
                      </a:pPr>
                      <a:r>
                        <a:rPr lang="en-US" sz="1400" dirty="0" smtClean="0">
                          <a:effectLst/>
                          <a:latin typeface="Cambria" panose="02040503050406030204" pitchFamily="18" charset="0"/>
                        </a:rPr>
                        <a:t>Nov</a:t>
                      </a:r>
                      <a:r>
                        <a:rPr lang="en-US" sz="1400" baseline="0" dirty="0" smtClean="0">
                          <a:effectLst/>
                          <a:latin typeface="Cambria" panose="02040503050406030204" pitchFamily="18" charset="0"/>
                        </a:rPr>
                        <a:t> </a:t>
                      </a:r>
                      <a:r>
                        <a:rPr lang="en-US" sz="1400" dirty="0" smtClean="0">
                          <a:effectLst/>
                          <a:latin typeface="Cambria" panose="02040503050406030204" pitchFamily="18" charset="0"/>
                        </a:rPr>
                        <a:t>2016</a:t>
                      </a:r>
                      <a:endParaRPr lang="en-US" sz="1400" dirty="0">
                        <a:solidFill>
                          <a:srgbClr val="000000"/>
                        </a:solidFill>
                        <a:effectLst/>
                        <a:latin typeface="Cambria" panose="02040503050406030204" pitchFamily="18" charset="0"/>
                        <a:cs typeface="SimSun"/>
                      </a:endParaRPr>
                    </a:p>
                  </a:txBody>
                  <a:tcPr marL="68580" marR="68580" marT="0" marB="0"/>
                </a:tc>
                <a:tc>
                  <a:txBody>
                    <a:bodyPr/>
                    <a:lstStyle/>
                    <a:p>
                      <a:pPr marL="0" marR="0" lvl="0" indent="0" algn="just" defTabSz="685800" rtl="0" eaLnBrk="1" fontAlgn="auto" latinLnBrk="0" hangingPunct="1">
                        <a:lnSpc>
                          <a:spcPct val="100000"/>
                        </a:lnSpc>
                        <a:spcBef>
                          <a:spcPts val="0"/>
                        </a:spcBef>
                        <a:spcAft>
                          <a:spcPts val="600"/>
                        </a:spcAft>
                        <a:buClrTx/>
                        <a:buSzTx/>
                        <a:buFontTx/>
                        <a:buNone/>
                        <a:tabLst/>
                        <a:defRPr/>
                      </a:pPr>
                      <a:r>
                        <a:rPr lang="en-US" sz="200" kern="1200" dirty="0" smtClean="0">
                          <a:solidFill>
                            <a:schemeClr val="dk1"/>
                          </a:solidFill>
                          <a:effectLst/>
                          <a:latin typeface="Cambria" panose="02040503050406030204" pitchFamily="18" charset="0"/>
                          <a:ea typeface="+mn-ea"/>
                          <a:cs typeface="+mn-cs"/>
                        </a:rPr>
                        <a:t> </a:t>
                      </a:r>
                    </a:p>
                    <a:p>
                      <a:pPr marL="0" marR="0" lvl="0" indent="0" algn="just" defTabSz="685800" rtl="0" eaLnBrk="1" fontAlgn="auto" latinLnBrk="0" hangingPunct="1">
                        <a:lnSpc>
                          <a:spcPct val="100000"/>
                        </a:lnSpc>
                        <a:spcBef>
                          <a:spcPts val="0"/>
                        </a:spcBef>
                        <a:spcAft>
                          <a:spcPts val="600"/>
                        </a:spcAft>
                        <a:buClrTx/>
                        <a:buSzTx/>
                        <a:buFontTx/>
                        <a:buNone/>
                        <a:tabLst/>
                        <a:defRPr/>
                      </a:pPr>
                      <a:r>
                        <a:rPr lang="en-US" sz="1400" kern="1200" dirty="0" smtClean="0">
                          <a:solidFill>
                            <a:schemeClr val="dk1"/>
                          </a:solidFill>
                          <a:effectLst/>
                          <a:latin typeface="Cambria" panose="02040503050406030204" pitchFamily="18" charset="0"/>
                          <a:ea typeface="+mn-ea"/>
                          <a:cs typeface="+mn-cs"/>
                        </a:rPr>
                        <a:t>Change Manager</a:t>
                      </a:r>
                      <a:r>
                        <a:rPr lang="zh-HK" altLang="en-US" sz="1400" kern="1200" dirty="0" smtClean="0">
                          <a:solidFill>
                            <a:schemeClr val="dk1"/>
                          </a:solidFill>
                          <a:effectLst/>
                          <a:latin typeface="Cambria" panose="02040503050406030204" pitchFamily="18" charset="0"/>
                          <a:ea typeface="+mn-ea"/>
                          <a:cs typeface="+mn-cs"/>
                        </a:rPr>
                        <a:t> </a:t>
                      </a:r>
                      <a:r>
                        <a:rPr lang="en-HK" altLang="zh-HK" sz="1400" kern="1200" dirty="0" smtClean="0">
                          <a:solidFill>
                            <a:schemeClr val="dk1"/>
                          </a:solidFill>
                          <a:effectLst/>
                          <a:latin typeface="Cambria" panose="02040503050406030204" pitchFamily="18" charset="0"/>
                          <a:ea typeface="+mn-ea"/>
                          <a:cs typeface="+mn-cs"/>
                        </a:rPr>
                        <a:t>assumed duty for 2 years (Supports libraries in Change Management and Process Re-engineering at both </a:t>
                      </a:r>
                      <a:r>
                        <a:rPr lang="en-US" altLang="zh-TW" sz="1400" kern="1200" dirty="0" smtClean="0">
                          <a:solidFill>
                            <a:schemeClr val="dk1"/>
                          </a:solidFill>
                          <a:effectLst/>
                          <a:latin typeface="Cambria" panose="02040503050406030204" pitchFamily="18" charset="0"/>
                          <a:ea typeface="+mn-ea"/>
                          <a:cs typeface="+mn-cs"/>
                        </a:rPr>
                        <a:t>JULAC and institutional levels)</a:t>
                      </a:r>
                      <a:endParaRPr lang="en-US" sz="1400" kern="1200" dirty="0" smtClean="0">
                        <a:solidFill>
                          <a:schemeClr val="dk1"/>
                        </a:solidFill>
                        <a:effectLst/>
                        <a:latin typeface="Cambria" panose="02040503050406030204" pitchFamily="18" charset="0"/>
                        <a:ea typeface="+mn-ea"/>
                        <a:cs typeface="+mn-cs"/>
                      </a:endParaRPr>
                    </a:p>
                  </a:txBody>
                  <a:tcPr marL="68580" marR="68580" marT="0" marB="0"/>
                </a:tc>
                <a:extLst>
                  <a:ext uri="{0D108BD9-81ED-4DB2-BD59-A6C34878D82A}">
                    <a16:rowId xmlns:a16="http://schemas.microsoft.com/office/drawing/2014/main" val="10005"/>
                  </a:ext>
                </a:extLst>
              </a:tr>
              <a:tr h="364661">
                <a:tc>
                  <a:txBody>
                    <a:bodyPr/>
                    <a:lstStyle/>
                    <a:p>
                      <a:pPr algn="just">
                        <a:lnSpc>
                          <a:spcPct val="150000"/>
                        </a:lnSpc>
                        <a:spcAft>
                          <a:spcPts val="0"/>
                        </a:spcAft>
                      </a:pPr>
                      <a:r>
                        <a:rPr lang="en-US" sz="1400" dirty="0" smtClean="0">
                          <a:effectLst/>
                          <a:latin typeface="Cambria" panose="02040503050406030204" pitchFamily="18" charset="0"/>
                        </a:rPr>
                        <a:t>Jan </a:t>
                      </a:r>
                      <a:r>
                        <a:rPr lang="en-HK" sz="1400" b="1" kern="1200" baseline="0" dirty="0" smtClean="0">
                          <a:solidFill>
                            <a:schemeClr val="lt1"/>
                          </a:solidFill>
                          <a:latin typeface="+mn-lt"/>
                          <a:ea typeface="微軟正黑體 Light" panose="020B0304030504040204" pitchFamily="34" charset="-120"/>
                          <a:cs typeface="+mn-cs"/>
                        </a:rPr>
                        <a:t>–</a:t>
                      </a:r>
                      <a:r>
                        <a:rPr lang="en-US" sz="1400" dirty="0" smtClean="0">
                          <a:effectLst/>
                          <a:latin typeface="Cambria" panose="02040503050406030204" pitchFamily="18" charset="0"/>
                        </a:rPr>
                        <a:t> Mar 2017</a:t>
                      </a:r>
                      <a:endParaRPr lang="en-US" sz="1400" dirty="0">
                        <a:solidFill>
                          <a:srgbClr val="000000"/>
                        </a:solidFill>
                        <a:effectLst/>
                        <a:latin typeface="Cambria" panose="02040503050406030204" pitchFamily="18" charset="0"/>
                        <a:cs typeface="SimSun"/>
                      </a:endParaRPr>
                    </a:p>
                  </a:txBody>
                  <a:tcPr marL="68580" marR="68580" marT="0" marB="0"/>
                </a:tc>
                <a:tc>
                  <a:txBody>
                    <a:bodyPr/>
                    <a:lstStyle/>
                    <a:p>
                      <a:pPr marL="0" algn="just" defTabSz="685800" rtl="0" eaLnBrk="1" latinLnBrk="0" hangingPunct="1">
                        <a:lnSpc>
                          <a:spcPct val="150000"/>
                        </a:lnSpc>
                        <a:spcAft>
                          <a:spcPts val="0"/>
                        </a:spcAft>
                      </a:pPr>
                      <a:r>
                        <a:rPr lang="en-HK" sz="1400" kern="1200" dirty="0" smtClean="0">
                          <a:solidFill>
                            <a:schemeClr val="dk1"/>
                          </a:solidFill>
                          <a:effectLst/>
                          <a:latin typeface="Cambria" panose="02040503050406030204" pitchFamily="18" charset="0"/>
                          <a:ea typeface="+mn-ea"/>
                          <a:cs typeface="+mn-cs"/>
                        </a:rPr>
                        <a:t>2nd round of test data migration</a:t>
                      </a:r>
                      <a:endParaRPr lang="en-US" sz="1400" kern="1200" dirty="0">
                        <a:solidFill>
                          <a:schemeClr val="dk1"/>
                        </a:solidFill>
                        <a:effectLst/>
                        <a:latin typeface="Cambria" panose="02040503050406030204" pitchFamily="18" charset="0"/>
                        <a:ea typeface="+mn-ea"/>
                        <a:cs typeface="+mn-cs"/>
                      </a:endParaRPr>
                    </a:p>
                  </a:txBody>
                  <a:tcPr marL="68580" marR="68580" marT="0" marB="0"/>
                </a:tc>
                <a:extLst>
                  <a:ext uri="{0D108BD9-81ED-4DB2-BD59-A6C34878D82A}">
                    <a16:rowId xmlns:a16="http://schemas.microsoft.com/office/drawing/2014/main" val="10006"/>
                  </a:ext>
                </a:extLst>
              </a:tr>
              <a:tr h="387893">
                <a:tc>
                  <a:txBody>
                    <a:bodyPr/>
                    <a:lstStyle/>
                    <a:p>
                      <a:pPr algn="just">
                        <a:lnSpc>
                          <a:spcPct val="150000"/>
                        </a:lnSpc>
                        <a:spcAft>
                          <a:spcPts val="0"/>
                        </a:spcAft>
                      </a:pPr>
                      <a:r>
                        <a:rPr lang="en-US" sz="1400" dirty="0" smtClean="0">
                          <a:effectLst/>
                          <a:latin typeface="Cambria" panose="02040503050406030204" pitchFamily="18" charset="0"/>
                        </a:rPr>
                        <a:t>May</a:t>
                      </a:r>
                      <a:r>
                        <a:rPr lang="en-US" sz="1400" baseline="0" dirty="0" smtClean="0">
                          <a:effectLst/>
                          <a:latin typeface="Cambria" panose="02040503050406030204" pitchFamily="18" charset="0"/>
                        </a:rPr>
                        <a:t> </a:t>
                      </a:r>
                      <a:r>
                        <a:rPr lang="en-HK" sz="1400" b="1" kern="1200" baseline="0" dirty="0" smtClean="0">
                          <a:solidFill>
                            <a:schemeClr val="lt1"/>
                          </a:solidFill>
                          <a:latin typeface="+mn-lt"/>
                          <a:ea typeface="微軟正黑體 Light" panose="020B0304030504040204" pitchFamily="34" charset="-120"/>
                          <a:cs typeface="+mn-cs"/>
                        </a:rPr>
                        <a:t>–</a:t>
                      </a:r>
                      <a:r>
                        <a:rPr lang="en-US" sz="1400" dirty="0" smtClean="0">
                          <a:effectLst/>
                          <a:latin typeface="Cambria" panose="02040503050406030204" pitchFamily="18" charset="0"/>
                        </a:rPr>
                        <a:t> 16</a:t>
                      </a:r>
                      <a:r>
                        <a:rPr lang="en-US" sz="1400" baseline="0" dirty="0" smtClean="0">
                          <a:effectLst/>
                          <a:latin typeface="Cambria" panose="02040503050406030204" pitchFamily="18" charset="0"/>
                        </a:rPr>
                        <a:t> July </a:t>
                      </a:r>
                      <a:r>
                        <a:rPr lang="en-US" sz="1400" dirty="0" smtClean="0">
                          <a:effectLst/>
                          <a:latin typeface="Cambria" panose="02040503050406030204" pitchFamily="18" charset="0"/>
                        </a:rPr>
                        <a:t>2017</a:t>
                      </a:r>
                      <a:endParaRPr lang="en-US" sz="1400" dirty="0">
                        <a:solidFill>
                          <a:srgbClr val="000000"/>
                        </a:solidFill>
                        <a:effectLst/>
                        <a:latin typeface="Cambria" panose="02040503050406030204" pitchFamily="18" charset="0"/>
                        <a:cs typeface="SimSun"/>
                      </a:endParaRPr>
                    </a:p>
                  </a:txBody>
                  <a:tcPr marL="68580" marR="68580" marT="0" marB="0"/>
                </a:tc>
                <a:tc>
                  <a:txBody>
                    <a:bodyPr/>
                    <a:lstStyle/>
                    <a:p>
                      <a:pPr marL="0" algn="just" defTabSz="685800" rtl="0" eaLnBrk="1" latinLnBrk="0" hangingPunct="1">
                        <a:lnSpc>
                          <a:spcPct val="150000"/>
                        </a:lnSpc>
                        <a:spcAft>
                          <a:spcPts val="0"/>
                        </a:spcAft>
                      </a:pPr>
                      <a:r>
                        <a:rPr lang="en-HK" sz="1400" kern="1200" dirty="0" smtClean="0">
                          <a:solidFill>
                            <a:schemeClr val="dk1"/>
                          </a:solidFill>
                          <a:effectLst/>
                          <a:latin typeface="Cambria" panose="02040503050406030204" pitchFamily="18" charset="0"/>
                          <a:ea typeface="+mn-ea"/>
                          <a:cs typeface="+mn-cs"/>
                        </a:rPr>
                        <a:t>Cutover data migration and freeze of technical services</a:t>
                      </a:r>
                      <a:endParaRPr lang="en-US" sz="1400" kern="1200" dirty="0">
                        <a:solidFill>
                          <a:schemeClr val="dk1"/>
                        </a:solidFill>
                        <a:effectLst/>
                        <a:latin typeface="Cambria" panose="02040503050406030204" pitchFamily="18" charset="0"/>
                        <a:ea typeface="+mn-ea"/>
                        <a:cs typeface="+mn-cs"/>
                      </a:endParaRPr>
                    </a:p>
                  </a:txBody>
                  <a:tcPr marL="68580" marR="68580" marT="0" marB="0"/>
                </a:tc>
                <a:extLst>
                  <a:ext uri="{0D108BD9-81ED-4DB2-BD59-A6C34878D82A}">
                    <a16:rowId xmlns:a16="http://schemas.microsoft.com/office/drawing/2014/main" val="10007"/>
                  </a:ext>
                </a:extLst>
              </a:tr>
              <a:tr h="364661">
                <a:tc>
                  <a:txBody>
                    <a:bodyPr/>
                    <a:lstStyle/>
                    <a:p>
                      <a:pPr algn="just">
                        <a:lnSpc>
                          <a:spcPct val="150000"/>
                        </a:lnSpc>
                        <a:spcAft>
                          <a:spcPts val="0"/>
                        </a:spcAft>
                      </a:pPr>
                      <a:r>
                        <a:rPr lang="en-US" sz="1400" dirty="0" smtClean="0">
                          <a:effectLst/>
                          <a:latin typeface="Cambria" panose="02040503050406030204" pitchFamily="18" charset="0"/>
                        </a:rPr>
                        <a:t>17 Jul 2017</a:t>
                      </a:r>
                      <a:endParaRPr lang="en-US" sz="1400" dirty="0">
                        <a:solidFill>
                          <a:srgbClr val="000000"/>
                        </a:solidFill>
                        <a:effectLst/>
                        <a:latin typeface="Cambria" panose="02040503050406030204" pitchFamily="18" charset="0"/>
                        <a:cs typeface="SimSun"/>
                      </a:endParaRPr>
                    </a:p>
                  </a:txBody>
                  <a:tcPr marL="68580" marR="68580" marT="0" marB="0"/>
                </a:tc>
                <a:tc>
                  <a:txBody>
                    <a:bodyPr/>
                    <a:lstStyle/>
                    <a:p>
                      <a:pPr algn="just">
                        <a:lnSpc>
                          <a:spcPct val="150000"/>
                        </a:lnSpc>
                        <a:spcAft>
                          <a:spcPts val="0"/>
                        </a:spcAft>
                      </a:pPr>
                      <a:r>
                        <a:rPr lang="en-US" sz="1400" dirty="0" smtClean="0">
                          <a:effectLst/>
                          <a:latin typeface="Cambria" panose="02040503050406030204" pitchFamily="18" charset="0"/>
                        </a:rPr>
                        <a:t>Shared ILS launched</a:t>
                      </a:r>
                      <a:endParaRPr lang="en-US" sz="1400" dirty="0">
                        <a:solidFill>
                          <a:srgbClr val="000000"/>
                        </a:solidFill>
                        <a:effectLst/>
                        <a:latin typeface="Cambria" panose="02040503050406030204" pitchFamily="18" charset="0"/>
                        <a:cs typeface="SimSun"/>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406668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4527CF-3813-484C-A911-0873022F42AE}" type="slidenum">
              <a:rPr lang="en-US" smtClean="0"/>
              <a:t>6</a:t>
            </a:fld>
            <a:endParaRPr lang="en-US" dirty="0"/>
          </a:p>
        </p:txBody>
      </p:sp>
      <p:sp>
        <p:nvSpPr>
          <p:cNvPr id="7" name="Title 1"/>
          <p:cNvSpPr txBox="1">
            <a:spLocks/>
          </p:cNvSpPr>
          <p:nvPr/>
        </p:nvSpPr>
        <p:spPr>
          <a:xfrm>
            <a:off x="329515" y="1730017"/>
            <a:ext cx="8625016" cy="736899"/>
          </a:xfrm>
          <a:prstGeom prst="rect">
            <a:avLst/>
          </a:prstGeom>
        </p:spPr>
        <p:txBody>
          <a:bodyPr vert="horz" lIns="91440" tIns="45720" rIns="91440" bIns="45720" rtlCol="0" anchor="b">
            <a:normAutofit fontScale="97500"/>
          </a:bodyPr>
          <a:lstStyle>
            <a:lvl1pPr algn="l" defTabSz="685800" rtl="0" eaLnBrk="1" latinLnBrk="0" hangingPunct="1">
              <a:lnSpc>
                <a:spcPct val="90000"/>
              </a:lnSpc>
              <a:spcBef>
                <a:spcPct val="0"/>
              </a:spcBef>
              <a:buNone/>
              <a:defRPr sz="4500" kern="1200">
                <a:solidFill>
                  <a:schemeClr val="tx1"/>
                </a:solidFill>
                <a:latin typeface="Cambria" panose="02040503050406030204" pitchFamily="18" charset="0"/>
                <a:ea typeface="微軟正黑體" panose="020B0604030504040204" pitchFamily="34" charset="-120"/>
                <a:cs typeface="+mj-cs"/>
              </a:defRPr>
            </a:lvl1pPr>
          </a:lstStyle>
          <a:p>
            <a:pPr algn="ctr"/>
            <a:r>
              <a:rPr lang="en-US" sz="3600" dirty="0" smtClean="0">
                <a:solidFill>
                  <a:schemeClr val="accent1">
                    <a:lumMod val="75000"/>
                  </a:schemeClr>
                </a:solidFill>
              </a:rPr>
              <a:t>Shared </a:t>
            </a:r>
            <a:r>
              <a:rPr lang="en-US" sz="3600" dirty="0" smtClean="0">
                <a:solidFill>
                  <a:schemeClr val="accent1">
                    <a:lumMod val="75000"/>
                  </a:schemeClr>
                </a:solidFill>
              </a:rPr>
              <a:t>ILS Governance</a:t>
            </a:r>
            <a:endParaRPr lang="en-US" sz="3600" dirty="0">
              <a:solidFill>
                <a:schemeClr val="accent1">
                  <a:lumMod val="75000"/>
                </a:schemeClr>
              </a:solidFill>
            </a:endParaRPr>
          </a:p>
        </p:txBody>
      </p:sp>
      <p:sp>
        <p:nvSpPr>
          <p:cNvPr id="9" name="Text Placeholder 2"/>
          <p:cNvSpPr>
            <a:spLocks noGrp="1"/>
          </p:cNvSpPr>
          <p:nvPr>
            <p:ph type="body" idx="1"/>
          </p:nvPr>
        </p:nvSpPr>
        <p:spPr>
          <a:xfrm>
            <a:off x="623888" y="2870650"/>
            <a:ext cx="7886700" cy="993982"/>
          </a:xfrm>
        </p:spPr>
        <p:txBody>
          <a:bodyPr>
            <a:noAutofit/>
          </a:bodyPr>
          <a:lstStyle/>
          <a:p>
            <a:pPr marL="342900" lvl="0" indent="-342900" defTabSz="914400" fontAlgn="base">
              <a:lnSpc>
                <a:spcPct val="70000"/>
              </a:lnSpc>
              <a:spcBef>
                <a:spcPct val="20000"/>
              </a:spcBef>
              <a:spcAft>
                <a:spcPct val="0"/>
              </a:spcAft>
              <a:buFont typeface="Arial" charset="0"/>
              <a:buChar char="•"/>
              <a:tabLst>
                <a:tab pos="357188" algn="l"/>
              </a:tabLst>
            </a:pPr>
            <a:r>
              <a:rPr lang="en-US" altLang="zh-TW" sz="2000" dirty="0" smtClean="0">
                <a:solidFill>
                  <a:schemeClr val="tx1"/>
                </a:solidFill>
                <a:ea typeface="新細明體"/>
              </a:rPr>
              <a:t>The </a:t>
            </a:r>
            <a:r>
              <a:rPr lang="en-US" altLang="zh-TW" sz="2000" dirty="0" smtClean="0">
                <a:solidFill>
                  <a:schemeClr val="tx1"/>
                </a:solidFill>
                <a:ea typeface="新細明體"/>
              </a:rPr>
              <a:t>Shared ILS Steering Committee first met in May </a:t>
            </a:r>
            <a:r>
              <a:rPr lang="en-US" altLang="zh-TW" sz="2000" dirty="0" smtClean="0">
                <a:solidFill>
                  <a:schemeClr val="tx1"/>
                </a:solidFill>
                <a:ea typeface="新細明體"/>
              </a:rPr>
              <a:t>2018. </a:t>
            </a:r>
          </a:p>
          <a:p>
            <a:pPr marL="342900" indent="-342900">
              <a:buFont typeface="Arial" panose="020B0604020202020204" pitchFamily="34" charset="0"/>
              <a:buChar char="•"/>
            </a:pPr>
            <a:r>
              <a:rPr lang="en-HK" sz="2000" dirty="0">
                <a:solidFill>
                  <a:schemeClr val="tx1"/>
                </a:solidFill>
                <a:ea typeface="新細明體"/>
              </a:rPr>
              <a:t>The Committee shall</a:t>
            </a:r>
          </a:p>
          <a:p>
            <a:pPr marL="628650" lvl="1" indent="-285750">
              <a:buFont typeface="Arial" panose="020B0604020202020204" pitchFamily="34" charset="0"/>
              <a:buChar char="•"/>
            </a:pPr>
            <a:r>
              <a:rPr lang="en-HK" sz="1700" dirty="0">
                <a:solidFill>
                  <a:schemeClr val="tx1"/>
                </a:solidFill>
                <a:ea typeface="新細明體"/>
              </a:rPr>
              <a:t>provide the oversight and leadership of the Shared ILS on behalf of the JULAC Directors;</a:t>
            </a:r>
          </a:p>
          <a:p>
            <a:pPr marL="628650" lvl="1" indent="-285750">
              <a:buFont typeface="Arial" panose="020B0604020202020204" pitchFamily="34" charset="0"/>
              <a:buChar char="•"/>
            </a:pPr>
            <a:r>
              <a:rPr lang="en-HK" sz="1700" dirty="0">
                <a:solidFill>
                  <a:schemeClr val="tx1"/>
                </a:solidFill>
                <a:ea typeface="新細明體"/>
              </a:rPr>
              <a:t>make operational and policy decisions taking into account the recommendations made by JULAC or its sub-committees;</a:t>
            </a:r>
          </a:p>
          <a:p>
            <a:pPr marL="628650" lvl="1" indent="-285750">
              <a:buFont typeface="Arial" panose="020B0604020202020204" pitchFamily="34" charset="0"/>
              <a:buChar char="•"/>
            </a:pPr>
            <a:r>
              <a:rPr lang="en-HK" sz="1700" dirty="0">
                <a:solidFill>
                  <a:schemeClr val="tx1"/>
                </a:solidFill>
                <a:ea typeface="新細明體"/>
              </a:rPr>
              <a:t>escalate and/or report to the JULAC Directors as needed;</a:t>
            </a:r>
          </a:p>
          <a:p>
            <a:pPr marL="628650" lvl="1" indent="-285750">
              <a:buFont typeface="Arial" panose="020B0604020202020204" pitchFamily="34" charset="0"/>
              <a:buChar char="•"/>
            </a:pPr>
            <a:r>
              <a:rPr lang="en-HK" sz="1700" dirty="0">
                <a:solidFill>
                  <a:schemeClr val="tx1"/>
                </a:solidFill>
                <a:ea typeface="新細明體"/>
              </a:rPr>
              <a:t>liaise between JULAC and Ex </a:t>
            </a:r>
            <a:r>
              <a:rPr lang="en-HK" sz="1700" dirty="0" err="1">
                <a:solidFill>
                  <a:schemeClr val="tx1"/>
                </a:solidFill>
                <a:ea typeface="新細明體"/>
              </a:rPr>
              <a:t>Libris</a:t>
            </a:r>
            <a:r>
              <a:rPr lang="en-HK" sz="1700" dirty="0">
                <a:solidFill>
                  <a:schemeClr val="tx1"/>
                </a:solidFill>
                <a:ea typeface="新細明體"/>
              </a:rPr>
              <a:t>.</a:t>
            </a:r>
          </a:p>
          <a:p>
            <a:pPr marL="342900" indent="-342900">
              <a:buFont typeface="Arial" panose="020B0604020202020204" pitchFamily="34" charset="0"/>
              <a:buChar char="•"/>
            </a:pPr>
            <a:r>
              <a:rPr lang="en-HK" sz="2000" dirty="0">
                <a:solidFill>
                  <a:schemeClr val="tx1"/>
                </a:solidFill>
                <a:ea typeface="新細明體"/>
              </a:rPr>
              <a:t>On behalf of the Committee, the JULAC Manager </a:t>
            </a:r>
            <a:r>
              <a:rPr lang="en-HK" sz="2000" dirty="0" smtClean="0">
                <a:solidFill>
                  <a:schemeClr val="tx1"/>
                </a:solidFill>
                <a:ea typeface="新細明體"/>
              </a:rPr>
              <a:t>is</a:t>
            </a:r>
            <a:endParaRPr lang="en-HK" sz="2000" dirty="0">
              <a:solidFill>
                <a:schemeClr val="tx1"/>
              </a:solidFill>
              <a:ea typeface="新細明體"/>
            </a:endParaRPr>
          </a:p>
          <a:p>
            <a:pPr marL="685800" lvl="1" indent="-342900">
              <a:buFont typeface="Arial" panose="020B0604020202020204" pitchFamily="34" charset="0"/>
              <a:buChar char="•"/>
            </a:pPr>
            <a:r>
              <a:rPr lang="en-HK" sz="1700" dirty="0">
                <a:solidFill>
                  <a:schemeClr val="tx1"/>
                </a:solidFill>
                <a:ea typeface="新細明體"/>
              </a:rPr>
              <a:t>the gatekeeper of requests on creation/deletion of user accounts and configuration changes on the Shared ILS;</a:t>
            </a:r>
          </a:p>
          <a:p>
            <a:pPr marL="685800" lvl="1" indent="-342900">
              <a:buFont typeface="Arial" panose="020B0604020202020204" pitchFamily="34" charset="0"/>
              <a:buChar char="•"/>
            </a:pPr>
            <a:r>
              <a:rPr lang="en-HK" sz="1700" dirty="0">
                <a:solidFill>
                  <a:schemeClr val="tx1"/>
                </a:solidFill>
                <a:ea typeface="新細明體"/>
              </a:rPr>
              <a:t>the single point of contact between JULAC and Ex </a:t>
            </a:r>
            <a:r>
              <a:rPr lang="en-HK" sz="1700" dirty="0" err="1">
                <a:solidFill>
                  <a:schemeClr val="tx1"/>
                </a:solidFill>
                <a:ea typeface="新細明體"/>
              </a:rPr>
              <a:t>LIbris</a:t>
            </a:r>
            <a:r>
              <a:rPr lang="en-HK" sz="1700" dirty="0">
                <a:solidFill>
                  <a:schemeClr val="tx1"/>
                </a:solidFill>
                <a:ea typeface="新細明體"/>
              </a:rPr>
              <a:t>.</a:t>
            </a:r>
          </a:p>
          <a:p>
            <a:pPr marL="400050" lvl="1" defTabSz="914400" fontAlgn="base">
              <a:lnSpc>
                <a:spcPct val="70000"/>
              </a:lnSpc>
              <a:spcBef>
                <a:spcPct val="20000"/>
              </a:spcBef>
              <a:spcAft>
                <a:spcPct val="0"/>
              </a:spcAft>
              <a:tabLst>
                <a:tab pos="357188" algn="l"/>
              </a:tabLst>
            </a:pPr>
            <a:r>
              <a:rPr lang="zh-TW" altLang="en-US" sz="2000" dirty="0">
                <a:solidFill>
                  <a:schemeClr val="tx1"/>
                </a:solidFill>
                <a:ea typeface="SimHei" pitchFamily="49" charset="-122"/>
              </a:rPr>
              <a:t>	</a:t>
            </a:r>
            <a:endParaRPr lang="en-US" altLang="zh-TW" sz="2000" dirty="0">
              <a:solidFill>
                <a:schemeClr val="tx1"/>
              </a:solidFill>
              <a:ea typeface="宋体" pitchFamily="2" charset="-122"/>
            </a:endParaRPr>
          </a:p>
          <a:p>
            <a:endParaRPr lang="en-US" sz="2000" dirty="0"/>
          </a:p>
        </p:txBody>
      </p:sp>
    </p:spTree>
    <p:extLst>
      <p:ext uri="{BB962C8B-B14F-4D97-AF65-F5344CB8AC3E}">
        <p14:creationId xmlns:p14="http://schemas.microsoft.com/office/powerpoint/2010/main" val="2106321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4527CF-3813-484C-A911-0873022F42AE}" type="slidenum">
              <a:rPr lang="en-US" smtClean="0"/>
              <a:t>7</a:t>
            </a:fld>
            <a:endParaRPr lang="en-US" dirty="0"/>
          </a:p>
        </p:txBody>
      </p:sp>
      <p:sp>
        <p:nvSpPr>
          <p:cNvPr id="7" name="Title 1"/>
          <p:cNvSpPr txBox="1">
            <a:spLocks/>
          </p:cNvSpPr>
          <p:nvPr/>
        </p:nvSpPr>
        <p:spPr>
          <a:xfrm>
            <a:off x="329515" y="1730017"/>
            <a:ext cx="8625016" cy="736899"/>
          </a:xfrm>
          <a:prstGeom prst="rect">
            <a:avLst/>
          </a:prstGeom>
        </p:spPr>
        <p:txBody>
          <a:bodyPr vert="horz" lIns="91440" tIns="45720" rIns="91440" bIns="45720" rtlCol="0" anchor="b">
            <a:normAutofit fontScale="97500"/>
          </a:bodyPr>
          <a:lstStyle>
            <a:lvl1pPr algn="l" defTabSz="685800" rtl="0" eaLnBrk="1" latinLnBrk="0" hangingPunct="1">
              <a:lnSpc>
                <a:spcPct val="90000"/>
              </a:lnSpc>
              <a:spcBef>
                <a:spcPct val="0"/>
              </a:spcBef>
              <a:buNone/>
              <a:defRPr sz="4500" kern="1200">
                <a:solidFill>
                  <a:schemeClr val="tx1"/>
                </a:solidFill>
                <a:latin typeface="Cambria" panose="02040503050406030204" pitchFamily="18" charset="0"/>
                <a:ea typeface="微軟正黑體" panose="020B0604030504040204" pitchFamily="34" charset="-120"/>
                <a:cs typeface="+mj-cs"/>
              </a:defRPr>
            </a:lvl1pPr>
          </a:lstStyle>
          <a:p>
            <a:pPr algn="ctr"/>
            <a:r>
              <a:rPr lang="en-US" altLang="zh-TW" sz="3600" dirty="0" smtClean="0">
                <a:solidFill>
                  <a:schemeClr val="accent1">
                    <a:lumMod val="75000"/>
                  </a:schemeClr>
                </a:solidFill>
              </a:rPr>
              <a:t>JULAC </a:t>
            </a:r>
            <a:r>
              <a:rPr lang="en-US" altLang="zh-TW" sz="3600" dirty="0">
                <a:solidFill>
                  <a:schemeClr val="accent1">
                    <a:lumMod val="75000"/>
                  </a:schemeClr>
                </a:solidFill>
              </a:rPr>
              <a:t>Technology </a:t>
            </a:r>
            <a:r>
              <a:rPr lang="en-US" altLang="zh-TW" sz="3600" dirty="0" smtClean="0">
                <a:solidFill>
                  <a:schemeClr val="accent1">
                    <a:lumMod val="75000"/>
                  </a:schemeClr>
                </a:solidFill>
              </a:rPr>
              <a:t>Committee</a:t>
            </a:r>
            <a:endParaRPr lang="en-US" altLang="zh-TW" sz="3600" dirty="0">
              <a:solidFill>
                <a:schemeClr val="accent1">
                  <a:lumMod val="75000"/>
                </a:schemeClr>
              </a:solidFill>
            </a:endParaRPr>
          </a:p>
        </p:txBody>
      </p:sp>
      <p:sp>
        <p:nvSpPr>
          <p:cNvPr id="6" name="Text Placeholder 2"/>
          <p:cNvSpPr>
            <a:spLocks noGrp="1"/>
          </p:cNvSpPr>
          <p:nvPr>
            <p:ph type="body" idx="1"/>
          </p:nvPr>
        </p:nvSpPr>
        <p:spPr>
          <a:xfrm>
            <a:off x="623888" y="2656936"/>
            <a:ext cx="7886700" cy="3778370"/>
          </a:xfrm>
        </p:spPr>
        <p:txBody>
          <a:bodyPr>
            <a:noAutofit/>
          </a:bodyPr>
          <a:lstStyle/>
          <a:p>
            <a:pPr marL="342900" lvl="0" indent="-342900" defTabSz="914400" fontAlgn="base">
              <a:lnSpc>
                <a:spcPct val="70000"/>
              </a:lnSpc>
              <a:spcBef>
                <a:spcPct val="20000"/>
              </a:spcBef>
              <a:spcAft>
                <a:spcPct val="0"/>
              </a:spcAft>
              <a:buFont typeface="Arial" charset="0"/>
              <a:buChar char="•"/>
              <a:tabLst>
                <a:tab pos="357188" algn="l"/>
              </a:tabLst>
            </a:pPr>
            <a:r>
              <a:rPr lang="en-US" altLang="zh-TW" dirty="0" smtClean="0">
                <a:solidFill>
                  <a:schemeClr val="tx1"/>
                </a:solidFill>
                <a:ea typeface="新細明體"/>
              </a:rPr>
              <a:t>Set up since </a:t>
            </a:r>
            <a:r>
              <a:rPr lang="en-US" altLang="zh-TW" dirty="0" smtClean="0">
                <a:solidFill>
                  <a:schemeClr val="tx1"/>
                </a:solidFill>
                <a:ea typeface="新細明體"/>
              </a:rPr>
              <a:t>September </a:t>
            </a:r>
            <a:r>
              <a:rPr lang="en-US" altLang="zh-TW" dirty="0" smtClean="0">
                <a:solidFill>
                  <a:schemeClr val="tx1"/>
                </a:solidFill>
                <a:ea typeface="新細明體"/>
              </a:rPr>
              <a:t>2017 to take the place of JULAC Systems Committee </a:t>
            </a:r>
          </a:p>
          <a:p>
            <a:pPr marL="342900" lvl="0" indent="-342900" defTabSz="914400" fontAlgn="base">
              <a:lnSpc>
                <a:spcPct val="70000"/>
              </a:lnSpc>
              <a:spcBef>
                <a:spcPct val="20000"/>
              </a:spcBef>
              <a:spcAft>
                <a:spcPct val="0"/>
              </a:spcAft>
              <a:buFont typeface="Arial" charset="0"/>
              <a:buChar char="•"/>
              <a:tabLst>
                <a:tab pos="357188" algn="l"/>
              </a:tabLst>
            </a:pPr>
            <a:endParaRPr lang="en-US" altLang="zh-TW" dirty="0" smtClean="0">
              <a:solidFill>
                <a:schemeClr val="tx1"/>
              </a:solidFill>
              <a:ea typeface="新細明體"/>
            </a:endParaRPr>
          </a:p>
          <a:p>
            <a:pPr marL="342900" indent="-342900" defTabSz="914400" fontAlgn="base">
              <a:lnSpc>
                <a:spcPct val="70000"/>
              </a:lnSpc>
              <a:spcBef>
                <a:spcPct val="20000"/>
              </a:spcBef>
              <a:spcAft>
                <a:spcPct val="0"/>
              </a:spcAft>
              <a:buFont typeface="Arial" charset="0"/>
              <a:buChar char="•"/>
              <a:tabLst>
                <a:tab pos="357188" algn="l"/>
              </a:tabLst>
            </a:pPr>
            <a:r>
              <a:rPr lang="en-US" dirty="0" smtClean="0">
                <a:solidFill>
                  <a:schemeClr val="tx1"/>
                </a:solidFill>
              </a:rPr>
              <a:t>Discusses </a:t>
            </a:r>
            <a:r>
              <a:rPr lang="en-US" dirty="0">
                <a:solidFill>
                  <a:schemeClr val="tx1"/>
                </a:solidFill>
              </a:rPr>
              <a:t>systems issues relating to Shared </a:t>
            </a:r>
            <a:r>
              <a:rPr lang="en-US" dirty="0" smtClean="0">
                <a:solidFill>
                  <a:schemeClr val="tx1"/>
                </a:solidFill>
              </a:rPr>
              <a:t>ILS</a:t>
            </a:r>
            <a:endParaRPr lang="en-US" dirty="0">
              <a:solidFill>
                <a:schemeClr val="tx1"/>
              </a:solidFill>
            </a:endParaRPr>
          </a:p>
          <a:p>
            <a:pPr defTabSz="914400" fontAlgn="base">
              <a:lnSpc>
                <a:spcPct val="70000"/>
              </a:lnSpc>
              <a:spcBef>
                <a:spcPct val="20000"/>
              </a:spcBef>
              <a:spcAft>
                <a:spcPct val="0"/>
              </a:spcAft>
              <a:tabLst>
                <a:tab pos="357188" algn="l"/>
              </a:tabLst>
            </a:pPr>
            <a:endParaRPr lang="en-US" dirty="0" smtClean="0">
              <a:solidFill>
                <a:schemeClr val="tx1"/>
              </a:solidFill>
            </a:endParaRPr>
          </a:p>
          <a:p>
            <a:pPr marL="342900" indent="-342900" defTabSz="914400" fontAlgn="base">
              <a:lnSpc>
                <a:spcPct val="70000"/>
              </a:lnSpc>
              <a:spcBef>
                <a:spcPct val="20000"/>
              </a:spcBef>
              <a:spcAft>
                <a:spcPct val="0"/>
              </a:spcAft>
              <a:buFont typeface="Arial" charset="0"/>
              <a:buChar char="•"/>
              <a:tabLst>
                <a:tab pos="357188" algn="l"/>
              </a:tabLst>
            </a:pPr>
            <a:r>
              <a:rPr lang="en-US" dirty="0" smtClean="0">
                <a:solidFill>
                  <a:schemeClr val="tx1"/>
                </a:solidFill>
              </a:rPr>
              <a:t>Provides IT-related </a:t>
            </a:r>
            <a:r>
              <a:rPr lang="en-US" dirty="0">
                <a:solidFill>
                  <a:schemeClr val="tx1"/>
                </a:solidFill>
              </a:rPr>
              <a:t>advice and recommendations to JULAC Directors and other sub-committees</a:t>
            </a:r>
            <a:r>
              <a:rPr lang="en-US" dirty="0" smtClean="0">
                <a:solidFill>
                  <a:schemeClr val="tx1"/>
                </a:solidFill>
              </a:rPr>
              <a:t>.</a:t>
            </a:r>
          </a:p>
          <a:p>
            <a:pPr marL="342900" indent="-342900" defTabSz="914400" fontAlgn="base">
              <a:lnSpc>
                <a:spcPct val="70000"/>
              </a:lnSpc>
              <a:spcBef>
                <a:spcPct val="20000"/>
              </a:spcBef>
              <a:spcAft>
                <a:spcPct val="0"/>
              </a:spcAft>
              <a:buFont typeface="Arial" charset="0"/>
              <a:buChar char="•"/>
              <a:tabLst>
                <a:tab pos="357188" algn="l"/>
              </a:tabLst>
            </a:pPr>
            <a:endParaRPr lang="en-US" dirty="0" smtClean="0">
              <a:solidFill>
                <a:schemeClr val="tx1"/>
              </a:solidFill>
            </a:endParaRPr>
          </a:p>
          <a:p>
            <a:pPr marL="342900" indent="-342900" defTabSz="914400" fontAlgn="base">
              <a:lnSpc>
                <a:spcPct val="70000"/>
              </a:lnSpc>
              <a:spcBef>
                <a:spcPct val="20000"/>
              </a:spcBef>
              <a:spcAft>
                <a:spcPct val="0"/>
              </a:spcAft>
              <a:buFont typeface="Arial" charset="0"/>
              <a:buChar char="•"/>
              <a:tabLst>
                <a:tab pos="357188" algn="l"/>
              </a:tabLst>
            </a:pPr>
            <a:r>
              <a:rPr lang="en-US" dirty="0" smtClean="0">
                <a:solidFill>
                  <a:schemeClr val="tx1"/>
                </a:solidFill>
              </a:rPr>
              <a:t>Shares knowledge and arranges sharing sessions on IT-related issues and development</a:t>
            </a:r>
          </a:p>
          <a:p>
            <a:pPr marL="342900" indent="-342900" defTabSz="914400" fontAlgn="base">
              <a:lnSpc>
                <a:spcPct val="70000"/>
              </a:lnSpc>
              <a:spcBef>
                <a:spcPct val="20000"/>
              </a:spcBef>
              <a:spcAft>
                <a:spcPct val="0"/>
              </a:spcAft>
              <a:buFont typeface="Arial" charset="0"/>
              <a:buChar char="•"/>
              <a:tabLst>
                <a:tab pos="357188" algn="l"/>
              </a:tabLst>
            </a:pPr>
            <a:endParaRPr lang="en-US" dirty="0">
              <a:solidFill>
                <a:schemeClr val="tx1"/>
              </a:solidFill>
            </a:endParaRPr>
          </a:p>
          <a:p>
            <a:pPr marL="342900" lvl="0" indent="-342900" defTabSz="914400" fontAlgn="base">
              <a:lnSpc>
                <a:spcPct val="70000"/>
              </a:lnSpc>
              <a:spcBef>
                <a:spcPct val="20000"/>
              </a:spcBef>
              <a:spcAft>
                <a:spcPct val="0"/>
              </a:spcAft>
              <a:buFont typeface="Arial" charset="0"/>
              <a:buChar char="•"/>
              <a:tabLst>
                <a:tab pos="357188" algn="l"/>
              </a:tabLst>
            </a:pPr>
            <a:r>
              <a:rPr lang="en-US" dirty="0" smtClean="0">
                <a:solidFill>
                  <a:schemeClr val="tx1"/>
                </a:solidFill>
              </a:rPr>
              <a:t>Long </a:t>
            </a:r>
            <a:r>
              <a:rPr lang="en-US" dirty="0">
                <a:solidFill>
                  <a:schemeClr val="tx1"/>
                </a:solidFill>
              </a:rPr>
              <a:t>term system administration of Shared </a:t>
            </a:r>
            <a:r>
              <a:rPr lang="en-US" dirty="0" smtClean="0">
                <a:solidFill>
                  <a:schemeClr val="tx1"/>
                </a:solidFill>
              </a:rPr>
              <a:t>ILS</a:t>
            </a:r>
          </a:p>
          <a:p>
            <a:pPr marL="685800" lvl="1" indent="-342900" defTabSz="914400" fontAlgn="base">
              <a:lnSpc>
                <a:spcPct val="70000"/>
              </a:lnSpc>
              <a:spcBef>
                <a:spcPct val="20000"/>
              </a:spcBef>
              <a:spcAft>
                <a:spcPct val="0"/>
              </a:spcAft>
              <a:buFont typeface="Wingdings" panose="05000000000000000000" pitchFamily="2" charset="2"/>
              <a:buChar char="Ø"/>
              <a:tabLst>
                <a:tab pos="357188" algn="l"/>
              </a:tabLst>
            </a:pPr>
            <a:r>
              <a:rPr lang="en-US" sz="1600" dirty="0">
                <a:solidFill>
                  <a:schemeClr val="tx1"/>
                </a:solidFill>
              </a:rPr>
              <a:t>Two JTECH members have started sharing the </a:t>
            </a:r>
            <a:r>
              <a:rPr lang="en-US" sz="1600" dirty="0" smtClean="0">
                <a:solidFill>
                  <a:schemeClr val="tx1"/>
                </a:solidFill>
              </a:rPr>
              <a:t>system administration </a:t>
            </a:r>
            <a:r>
              <a:rPr lang="en-US" sz="1600" dirty="0">
                <a:solidFill>
                  <a:schemeClr val="tx1"/>
                </a:solidFill>
              </a:rPr>
              <a:t>work since May 2018 and will rotate among eight JULAC libraries every two </a:t>
            </a:r>
            <a:r>
              <a:rPr lang="en-US" sz="1600" dirty="0" smtClean="0">
                <a:solidFill>
                  <a:schemeClr val="tx1"/>
                </a:solidFill>
              </a:rPr>
              <a:t>years</a:t>
            </a:r>
          </a:p>
          <a:p>
            <a:pPr marL="685800" lvl="1" indent="-342900" defTabSz="914400" fontAlgn="base">
              <a:lnSpc>
                <a:spcPct val="70000"/>
              </a:lnSpc>
              <a:spcBef>
                <a:spcPct val="20000"/>
              </a:spcBef>
              <a:spcAft>
                <a:spcPct val="0"/>
              </a:spcAft>
              <a:buFont typeface="Arial" charset="0"/>
              <a:buChar char="•"/>
              <a:tabLst>
                <a:tab pos="357188" algn="l"/>
              </a:tabLst>
            </a:pPr>
            <a:endParaRPr lang="en-US" sz="1800" dirty="0" smtClean="0">
              <a:solidFill>
                <a:schemeClr val="tx1"/>
              </a:solidFill>
            </a:endParaRPr>
          </a:p>
          <a:p>
            <a:pPr marL="342900" indent="-342900" defTabSz="914400" fontAlgn="base">
              <a:lnSpc>
                <a:spcPct val="70000"/>
              </a:lnSpc>
              <a:spcBef>
                <a:spcPct val="20000"/>
              </a:spcBef>
              <a:spcAft>
                <a:spcPct val="0"/>
              </a:spcAft>
              <a:buFont typeface="Arial" charset="0"/>
              <a:buChar char="•"/>
              <a:tabLst>
                <a:tab pos="357188" algn="l"/>
              </a:tabLst>
            </a:pPr>
            <a:r>
              <a:rPr lang="en-US" altLang="zh-TW" dirty="0" smtClean="0">
                <a:solidFill>
                  <a:schemeClr val="tx1"/>
                </a:solidFill>
                <a:ea typeface="新細明體"/>
              </a:rPr>
              <a:t>Explores with HKAF (HK Authentication Federation) on how it can be implemented in Library services and applications</a:t>
            </a:r>
          </a:p>
          <a:p>
            <a:pPr marL="342900" indent="-342900" defTabSz="914400" fontAlgn="base">
              <a:lnSpc>
                <a:spcPct val="70000"/>
              </a:lnSpc>
              <a:spcBef>
                <a:spcPct val="20000"/>
              </a:spcBef>
              <a:spcAft>
                <a:spcPct val="0"/>
              </a:spcAft>
              <a:buFont typeface="Arial" charset="0"/>
              <a:buChar char="•"/>
              <a:tabLst>
                <a:tab pos="357188" algn="l"/>
              </a:tabLst>
            </a:pPr>
            <a:endParaRPr lang="en-US" altLang="zh-TW" sz="2000" dirty="0">
              <a:solidFill>
                <a:schemeClr val="tx1"/>
              </a:solidFill>
              <a:ea typeface="新細明體"/>
            </a:endParaRPr>
          </a:p>
          <a:p>
            <a:pPr marL="400050" lvl="1" defTabSz="914400" fontAlgn="base">
              <a:lnSpc>
                <a:spcPct val="70000"/>
              </a:lnSpc>
              <a:spcBef>
                <a:spcPct val="20000"/>
              </a:spcBef>
              <a:spcAft>
                <a:spcPct val="0"/>
              </a:spcAft>
              <a:tabLst>
                <a:tab pos="357188" algn="l"/>
              </a:tabLst>
            </a:pPr>
            <a:r>
              <a:rPr lang="en-US" altLang="zh-TW" sz="2000" dirty="0">
                <a:solidFill>
                  <a:schemeClr val="tx1"/>
                </a:solidFill>
                <a:ea typeface="新細明體"/>
              </a:rPr>
              <a:t/>
            </a:r>
            <a:br>
              <a:rPr lang="en-US" altLang="zh-TW" sz="2000" dirty="0">
                <a:solidFill>
                  <a:schemeClr val="tx1"/>
                </a:solidFill>
                <a:ea typeface="新細明體"/>
              </a:rPr>
            </a:br>
            <a:r>
              <a:rPr lang="zh-TW" altLang="en-US" sz="2000" dirty="0">
                <a:solidFill>
                  <a:schemeClr val="tx1"/>
                </a:solidFill>
                <a:ea typeface="SimHei" pitchFamily="49" charset="-122"/>
              </a:rPr>
              <a:t>	</a:t>
            </a:r>
            <a:endParaRPr lang="en-US" altLang="zh-TW" sz="2000" dirty="0">
              <a:solidFill>
                <a:schemeClr val="tx1"/>
              </a:solidFill>
              <a:ea typeface="宋体" pitchFamily="2" charset="-122"/>
            </a:endParaRPr>
          </a:p>
          <a:p>
            <a:endParaRPr lang="en-US" sz="2000" dirty="0"/>
          </a:p>
        </p:txBody>
      </p:sp>
    </p:spTree>
    <p:extLst>
      <p:ext uri="{BB962C8B-B14F-4D97-AF65-F5344CB8AC3E}">
        <p14:creationId xmlns:p14="http://schemas.microsoft.com/office/powerpoint/2010/main" val="3873194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835753"/>
          </a:xfrm>
        </p:spPr>
        <p:txBody>
          <a:bodyPr>
            <a:normAutofit fontScale="90000"/>
          </a:bodyPr>
          <a:lstStyle/>
          <a:p>
            <a:r>
              <a:rPr lang="en-US" dirty="0">
                <a:solidFill>
                  <a:schemeClr val="accent1">
                    <a:lumMod val="75000"/>
                  </a:schemeClr>
                </a:solidFill>
              </a:rPr>
              <a:t>JULAC Access Services Committee</a:t>
            </a:r>
          </a:p>
        </p:txBody>
      </p:sp>
      <p:sp>
        <p:nvSpPr>
          <p:cNvPr id="3" name="Text Placeholder 2"/>
          <p:cNvSpPr>
            <a:spLocks noGrp="1"/>
          </p:cNvSpPr>
          <p:nvPr>
            <p:ph type="body" idx="1"/>
          </p:nvPr>
        </p:nvSpPr>
        <p:spPr>
          <a:xfrm>
            <a:off x="623888" y="2784390"/>
            <a:ext cx="7886700" cy="3404116"/>
          </a:xfrm>
        </p:spPr>
        <p:txBody>
          <a:bodyPr>
            <a:noAutofit/>
          </a:bodyPr>
          <a:lstStyle/>
          <a:p>
            <a:pPr marL="342900" lvl="0" indent="-342900" defTabSz="914400" fontAlgn="base">
              <a:lnSpc>
                <a:spcPct val="70000"/>
              </a:lnSpc>
              <a:spcBef>
                <a:spcPct val="20000"/>
              </a:spcBef>
              <a:spcAft>
                <a:spcPct val="0"/>
              </a:spcAft>
              <a:buFont typeface="Arial" charset="0"/>
              <a:buChar char="•"/>
              <a:tabLst>
                <a:tab pos="357188" algn="l"/>
              </a:tabLst>
            </a:pPr>
            <a:r>
              <a:rPr lang="en-US" altLang="zh-TW" sz="2000" dirty="0">
                <a:solidFill>
                  <a:schemeClr val="tx1"/>
                </a:solidFill>
                <a:ea typeface="新細明體"/>
              </a:rPr>
              <a:t>Library </a:t>
            </a:r>
            <a:r>
              <a:rPr lang="en-US" altLang="zh-TW" sz="2000" dirty="0" smtClean="0">
                <a:solidFill>
                  <a:schemeClr val="tx1"/>
                </a:solidFill>
                <a:ea typeface="新細明體"/>
              </a:rPr>
              <a:t>Access - JULAC Card</a:t>
            </a:r>
            <a:endParaRPr lang="en-US" altLang="zh-TW" sz="2000" dirty="0">
              <a:solidFill>
                <a:schemeClr val="tx1"/>
              </a:solidFill>
              <a:ea typeface="新細明體"/>
            </a:endParaRPr>
          </a:p>
          <a:p>
            <a:pPr marL="685800" lvl="1" indent="-342900" defTabSz="914400" fontAlgn="base">
              <a:lnSpc>
                <a:spcPct val="70000"/>
              </a:lnSpc>
              <a:spcBef>
                <a:spcPct val="20000"/>
              </a:spcBef>
              <a:spcAft>
                <a:spcPct val="0"/>
              </a:spcAft>
              <a:tabLst>
                <a:tab pos="357188" algn="l"/>
              </a:tabLst>
            </a:pPr>
            <a:r>
              <a:rPr lang="en-US" altLang="zh-TW" sz="2000" dirty="0">
                <a:solidFill>
                  <a:schemeClr val="tx1"/>
                </a:solidFill>
                <a:ea typeface="新細明體"/>
              </a:rPr>
              <a:t>	Undergraduate degree </a:t>
            </a:r>
            <a:r>
              <a:rPr lang="en-US" altLang="zh-TW" sz="2000" dirty="0" smtClean="0">
                <a:solidFill>
                  <a:schemeClr val="tx1"/>
                </a:solidFill>
                <a:ea typeface="新細明體"/>
              </a:rPr>
              <a:t>students: reader </a:t>
            </a:r>
            <a:r>
              <a:rPr lang="en-US" altLang="zh-TW" sz="2000" dirty="0">
                <a:solidFill>
                  <a:schemeClr val="tx1"/>
                </a:solidFill>
                <a:ea typeface="新細明體"/>
              </a:rPr>
              <a:t>access to JULAC </a:t>
            </a:r>
            <a:r>
              <a:rPr lang="en-US" altLang="zh-TW" sz="2000" dirty="0" smtClean="0">
                <a:solidFill>
                  <a:schemeClr val="tx1"/>
                </a:solidFill>
                <a:ea typeface="新細明體"/>
              </a:rPr>
              <a:t>libraries </a:t>
            </a:r>
            <a:endParaRPr lang="en-US" altLang="zh-TW" sz="2000" dirty="0">
              <a:solidFill>
                <a:schemeClr val="tx1"/>
              </a:solidFill>
              <a:ea typeface="新細明體"/>
            </a:endParaRPr>
          </a:p>
          <a:p>
            <a:pPr marL="342900" lvl="0" indent="-342900" defTabSz="914400" fontAlgn="base">
              <a:lnSpc>
                <a:spcPct val="70000"/>
              </a:lnSpc>
              <a:spcBef>
                <a:spcPct val="20000"/>
              </a:spcBef>
              <a:spcAft>
                <a:spcPct val="0"/>
              </a:spcAft>
              <a:tabLst>
                <a:tab pos="357188" algn="l"/>
              </a:tabLst>
            </a:pPr>
            <a:endParaRPr lang="en-US" altLang="zh-TW" sz="2000" dirty="0">
              <a:solidFill>
                <a:schemeClr val="tx1"/>
              </a:solidFill>
              <a:ea typeface="新細明體"/>
            </a:endParaRPr>
          </a:p>
          <a:p>
            <a:pPr marL="342900" lvl="0" indent="-342900" defTabSz="914400" fontAlgn="base">
              <a:lnSpc>
                <a:spcPct val="70000"/>
              </a:lnSpc>
              <a:spcBef>
                <a:spcPct val="20000"/>
              </a:spcBef>
              <a:spcAft>
                <a:spcPct val="0"/>
              </a:spcAft>
              <a:buFont typeface="Arial" charset="0"/>
              <a:buChar char="•"/>
              <a:tabLst>
                <a:tab pos="357188" algn="l"/>
              </a:tabLst>
            </a:pPr>
            <a:r>
              <a:rPr lang="en-US" altLang="zh-TW" sz="2000" dirty="0">
                <a:solidFill>
                  <a:schemeClr val="tx1"/>
                </a:solidFill>
                <a:ea typeface="新細明體"/>
              </a:rPr>
              <a:t>Library Borrowing &amp; Inter Library Loans</a:t>
            </a:r>
            <a:endParaRPr lang="zh-TW" altLang="en-US" sz="2000" dirty="0">
              <a:solidFill>
                <a:schemeClr val="tx1"/>
              </a:solidFill>
              <a:ea typeface="SimHei" pitchFamily="49" charset="-122"/>
            </a:endParaRPr>
          </a:p>
          <a:p>
            <a:pPr marL="685800" lvl="1" indent="-342900" defTabSz="914400" fontAlgn="base">
              <a:lnSpc>
                <a:spcPct val="70000"/>
              </a:lnSpc>
              <a:spcBef>
                <a:spcPct val="20000"/>
              </a:spcBef>
              <a:spcAft>
                <a:spcPct val="0"/>
              </a:spcAft>
              <a:tabLst>
                <a:tab pos="357188" algn="l"/>
              </a:tabLst>
            </a:pPr>
            <a:r>
              <a:rPr lang="en-US" altLang="zh-TW" sz="2000" dirty="0">
                <a:solidFill>
                  <a:schemeClr val="tx1"/>
                </a:solidFill>
                <a:ea typeface="新細明體"/>
              </a:rPr>
              <a:t>	Postgraduate &amp; </a:t>
            </a:r>
            <a:r>
              <a:rPr lang="en-US" altLang="zh-TW" sz="2000" dirty="0" smtClean="0">
                <a:solidFill>
                  <a:schemeClr val="tx1"/>
                </a:solidFill>
                <a:ea typeface="新細明體"/>
              </a:rPr>
              <a:t>Staff: </a:t>
            </a:r>
            <a:r>
              <a:rPr lang="en-US" altLang="zh-TW" sz="2000" dirty="0">
                <a:solidFill>
                  <a:schemeClr val="tx1"/>
                </a:solidFill>
                <a:ea typeface="新細明體"/>
              </a:rPr>
              <a:t>access to and borrowing from JULAC libraries</a:t>
            </a:r>
          </a:p>
          <a:p>
            <a:pPr marL="342900" lvl="0" indent="-342900" defTabSz="914400" fontAlgn="base">
              <a:lnSpc>
                <a:spcPct val="70000"/>
              </a:lnSpc>
              <a:spcBef>
                <a:spcPct val="20000"/>
              </a:spcBef>
              <a:spcAft>
                <a:spcPct val="0"/>
              </a:spcAft>
              <a:tabLst>
                <a:tab pos="357188" algn="l"/>
              </a:tabLst>
            </a:pPr>
            <a:endParaRPr lang="en-US" altLang="zh-TW" sz="2000" dirty="0">
              <a:solidFill>
                <a:schemeClr val="tx1"/>
              </a:solidFill>
              <a:ea typeface="新細明體"/>
            </a:endParaRPr>
          </a:p>
          <a:p>
            <a:pPr marL="342900" indent="-342900" defTabSz="914400" fontAlgn="base">
              <a:lnSpc>
                <a:spcPct val="70000"/>
              </a:lnSpc>
              <a:spcBef>
                <a:spcPct val="20000"/>
              </a:spcBef>
              <a:spcAft>
                <a:spcPct val="0"/>
              </a:spcAft>
              <a:buFont typeface="Arial" charset="0"/>
              <a:buChar char="•"/>
              <a:tabLst>
                <a:tab pos="357188" algn="l"/>
              </a:tabLst>
            </a:pPr>
            <a:r>
              <a:rPr lang="en-US" altLang="zh-TW" sz="2000" dirty="0">
                <a:solidFill>
                  <a:schemeClr val="tx1"/>
                </a:solidFill>
                <a:ea typeface="新細明體"/>
              </a:rPr>
              <a:t>HKALL (Hong Kong Academic Library </a:t>
            </a:r>
            <a:r>
              <a:rPr lang="en-US" altLang="zh-TW" sz="2000" dirty="0" smtClean="0">
                <a:solidFill>
                  <a:schemeClr val="tx1"/>
                </a:solidFill>
                <a:ea typeface="新細明體"/>
              </a:rPr>
              <a:t>Link)</a:t>
            </a:r>
            <a:r>
              <a:rPr lang="en-US" altLang="zh-CN" sz="2000" dirty="0">
                <a:solidFill>
                  <a:schemeClr val="tx1"/>
                </a:solidFill>
                <a:ea typeface="宋体"/>
              </a:rPr>
              <a:t/>
            </a:r>
            <a:br>
              <a:rPr lang="en-US" altLang="zh-CN" sz="2000" dirty="0">
                <a:solidFill>
                  <a:schemeClr val="tx1"/>
                </a:solidFill>
                <a:ea typeface="宋体"/>
              </a:rPr>
            </a:br>
            <a:r>
              <a:rPr lang="en-US" altLang="zh-TW" sz="2000" dirty="0" smtClean="0">
                <a:solidFill>
                  <a:schemeClr val="tx1"/>
                </a:solidFill>
                <a:ea typeface="新細明體"/>
              </a:rPr>
              <a:t>Local </a:t>
            </a:r>
            <a:r>
              <a:rPr lang="en-US" altLang="zh-TW" sz="2000" dirty="0">
                <a:solidFill>
                  <a:schemeClr val="tx1"/>
                </a:solidFill>
                <a:ea typeface="新細明體"/>
              </a:rPr>
              <a:t>unmediated book request and delivery service  </a:t>
            </a:r>
            <a:endParaRPr lang="en-US" altLang="zh-TW" sz="2000" dirty="0" smtClean="0">
              <a:solidFill>
                <a:schemeClr val="tx1"/>
              </a:solidFill>
              <a:ea typeface="新細明體"/>
            </a:endParaRPr>
          </a:p>
          <a:p>
            <a:pPr lvl="1" defTabSz="914400" fontAlgn="base">
              <a:lnSpc>
                <a:spcPct val="70000"/>
              </a:lnSpc>
              <a:spcBef>
                <a:spcPct val="20000"/>
              </a:spcBef>
              <a:spcAft>
                <a:spcPct val="0"/>
              </a:spcAft>
              <a:tabLst>
                <a:tab pos="357188" algn="l"/>
              </a:tabLst>
            </a:pPr>
            <a:r>
              <a:rPr lang="en-US" altLang="zh-TW" sz="2000" dirty="0">
                <a:solidFill>
                  <a:schemeClr val="tx1"/>
                </a:solidFill>
                <a:ea typeface="新細明體"/>
              </a:rPr>
              <a:t>HKALL courier </a:t>
            </a:r>
            <a:r>
              <a:rPr lang="en-US" altLang="zh-TW" sz="2000" dirty="0" smtClean="0">
                <a:solidFill>
                  <a:schemeClr val="tx1"/>
                </a:solidFill>
                <a:ea typeface="新細明體"/>
              </a:rPr>
              <a:t>service</a:t>
            </a:r>
            <a:endParaRPr lang="en-US" altLang="zh-TW" sz="2000" dirty="0">
              <a:solidFill>
                <a:schemeClr val="tx1"/>
              </a:solidFill>
              <a:ea typeface="新細明體"/>
            </a:endParaRPr>
          </a:p>
          <a:p>
            <a:pPr marL="342900" lvl="0" indent="-342900" defTabSz="914400" fontAlgn="base">
              <a:lnSpc>
                <a:spcPct val="70000"/>
              </a:lnSpc>
              <a:spcBef>
                <a:spcPct val="20000"/>
              </a:spcBef>
              <a:spcAft>
                <a:spcPct val="0"/>
              </a:spcAft>
              <a:tabLst>
                <a:tab pos="357188" algn="l"/>
              </a:tabLst>
            </a:pPr>
            <a:r>
              <a:rPr lang="en-US" altLang="zh-CN" sz="2000" dirty="0">
                <a:solidFill>
                  <a:schemeClr val="tx1"/>
                </a:solidFill>
                <a:ea typeface="宋体"/>
              </a:rPr>
              <a:t>	</a:t>
            </a:r>
            <a:endParaRPr lang="en-US" altLang="zh-TW" sz="2000" dirty="0">
              <a:solidFill>
                <a:schemeClr val="tx1"/>
              </a:solidFill>
              <a:ea typeface="新細明體"/>
            </a:endParaRPr>
          </a:p>
          <a:p>
            <a:pPr marL="342900" lvl="0" indent="-342900" defTabSz="914400" fontAlgn="base">
              <a:lnSpc>
                <a:spcPct val="70000"/>
              </a:lnSpc>
              <a:spcBef>
                <a:spcPct val="20000"/>
              </a:spcBef>
              <a:spcAft>
                <a:spcPct val="0"/>
              </a:spcAft>
              <a:buFont typeface="Arial" charset="0"/>
              <a:buChar char="•"/>
              <a:tabLst>
                <a:tab pos="357188" algn="l"/>
              </a:tabLst>
            </a:pPr>
            <a:r>
              <a:rPr lang="en-US" altLang="zh-TW" sz="2000" dirty="0">
                <a:solidFill>
                  <a:schemeClr val="tx1"/>
                </a:solidFill>
                <a:ea typeface="新細明體"/>
              </a:rPr>
              <a:t>Document Delivery &amp; </a:t>
            </a:r>
            <a:r>
              <a:rPr lang="en-US" altLang="zh-TW" sz="2000" dirty="0" smtClean="0">
                <a:solidFill>
                  <a:schemeClr val="tx1"/>
                </a:solidFill>
                <a:ea typeface="新細明體"/>
              </a:rPr>
              <a:t>RAPID</a:t>
            </a:r>
          </a:p>
          <a:p>
            <a:pPr lvl="1" defTabSz="914400" fontAlgn="base">
              <a:lnSpc>
                <a:spcPct val="70000"/>
              </a:lnSpc>
              <a:spcBef>
                <a:spcPct val="20000"/>
              </a:spcBef>
              <a:spcAft>
                <a:spcPct val="0"/>
              </a:spcAft>
              <a:tabLst>
                <a:tab pos="357188" algn="l"/>
              </a:tabLst>
            </a:pPr>
            <a:r>
              <a:rPr lang="en-US" altLang="zh-TW" sz="2000" dirty="0">
                <a:solidFill>
                  <a:schemeClr val="tx1"/>
                </a:solidFill>
                <a:ea typeface="新細明體"/>
              </a:rPr>
              <a:t>Overseas and local unmediated article level request and delivery service</a:t>
            </a:r>
            <a:endParaRPr lang="en-US" altLang="zh-TW" sz="2000" dirty="0" smtClean="0">
              <a:solidFill>
                <a:schemeClr val="tx1"/>
              </a:solidFill>
              <a:ea typeface="新細明體"/>
            </a:endParaRPr>
          </a:p>
          <a:p>
            <a:pPr marL="400050" lvl="1" defTabSz="914400" fontAlgn="base">
              <a:lnSpc>
                <a:spcPct val="70000"/>
              </a:lnSpc>
              <a:spcBef>
                <a:spcPct val="20000"/>
              </a:spcBef>
              <a:spcAft>
                <a:spcPct val="0"/>
              </a:spcAft>
              <a:tabLst>
                <a:tab pos="357188" algn="l"/>
              </a:tabLst>
            </a:pPr>
            <a:r>
              <a:rPr lang="en-US" altLang="zh-TW" sz="2000" dirty="0">
                <a:solidFill>
                  <a:schemeClr val="tx1"/>
                </a:solidFill>
                <a:ea typeface="新細明體"/>
              </a:rPr>
              <a:t/>
            </a:r>
            <a:br>
              <a:rPr lang="en-US" altLang="zh-TW" sz="2000" dirty="0">
                <a:solidFill>
                  <a:schemeClr val="tx1"/>
                </a:solidFill>
                <a:ea typeface="新細明體"/>
              </a:rPr>
            </a:br>
            <a:r>
              <a:rPr lang="zh-TW" altLang="en-US" sz="2000" dirty="0">
                <a:solidFill>
                  <a:schemeClr val="tx1"/>
                </a:solidFill>
                <a:ea typeface="SimHei" pitchFamily="49" charset="-122"/>
              </a:rPr>
              <a:t>	</a:t>
            </a:r>
            <a:endParaRPr lang="en-US" altLang="zh-TW" sz="2000" dirty="0">
              <a:solidFill>
                <a:schemeClr val="tx1"/>
              </a:solidFill>
              <a:ea typeface="宋体" pitchFamily="2" charset="-122"/>
            </a:endParaRPr>
          </a:p>
          <a:p>
            <a:endParaRPr lang="en-US" sz="2000" dirty="0"/>
          </a:p>
        </p:txBody>
      </p:sp>
      <p:sp>
        <p:nvSpPr>
          <p:cNvPr id="4" name="Slide Number Placeholder 3"/>
          <p:cNvSpPr>
            <a:spLocks noGrp="1"/>
          </p:cNvSpPr>
          <p:nvPr>
            <p:ph type="sldNum" sz="quarter" idx="12"/>
          </p:nvPr>
        </p:nvSpPr>
        <p:spPr/>
        <p:txBody>
          <a:bodyPr/>
          <a:lstStyle/>
          <a:p>
            <a:fld id="{204527CF-3813-484C-A911-0873022F42AE}" type="slidenum">
              <a:rPr lang="en-US" smtClean="0"/>
              <a:t>8</a:t>
            </a:fld>
            <a:endParaRPr lang="en-US" dirty="0"/>
          </a:p>
        </p:txBody>
      </p:sp>
    </p:spTree>
    <p:extLst>
      <p:ext uri="{BB962C8B-B14F-4D97-AF65-F5344CB8AC3E}">
        <p14:creationId xmlns:p14="http://schemas.microsoft.com/office/powerpoint/2010/main" val="808365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794564"/>
          </a:xfrm>
        </p:spPr>
        <p:txBody>
          <a:bodyPr>
            <a:normAutofit fontScale="90000"/>
          </a:bodyPr>
          <a:lstStyle/>
          <a:p>
            <a:r>
              <a:rPr lang="en-US" dirty="0">
                <a:solidFill>
                  <a:schemeClr val="accent1">
                    <a:lumMod val="75000"/>
                  </a:schemeClr>
                </a:solidFill>
              </a:rPr>
              <a:t>Bibliographic Services Committee </a:t>
            </a:r>
          </a:p>
        </p:txBody>
      </p:sp>
      <p:sp>
        <p:nvSpPr>
          <p:cNvPr id="3" name="Text Placeholder 2"/>
          <p:cNvSpPr>
            <a:spLocks noGrp="1"/>
          </p:cNvSpPr>
          <p:nvPr>
            <p:ph type="body" idx="1"/>
          </p:nvPr>
        </p:nvSpPr>
        <p:spPr>
          <a:xfrm>
            <a:off x="623888" y="2702012"/>
            <a:ext cx="7886700" cy="3387640"/>
          </a:xfrm>
        </p:spPr>
        <p:txBody>
          <a:bodyPr>
            <a:normAutofit/>
          </a:bodyPr>
          <a:lstStyle/>
          <a:p>
            <a:pPr marL="285750" indent="-285750">
              <a:buFont typeface="Wingdings" panose="05000000000000000000" pitchFamily="2" charset="2"/>
              <a:buChar char="Ø"/>
            </a:pPr>
            <a:r>
              <a:rPr lang="en-US" sz="2400" dirty="0">
                <a:solidFill>
                  <a:schemeClr val="tx1"/>
                </a:solidFill>
              </a:rPr>
              <a:t>Survey on cataloguing practice</a:t>
            </a:r>
          </a:p>
          <a:p>
            <a:pPr marL="285750" indent="-285750">
              <a:buFont typeface="Wingdings" panose="05000000000000000000" pitchFamily="2" charset="2"/>
              <a:buChar char="Ø"/>
            </a:pPr>
            <a:r>
              <a:rPr lang="en-US" sz="2400" dirty="0">
                <a:solidFill>
                  <a:schemeClr val="tx1"/>
                </a:solidFill>
              </a:rPr>
              <a:t>BSC sub-groups on cataloguing standards and authority control</a:t>
            </a:r>
          </a:p>
          <a:p>
            <a:pPr marL="285750" indent="-285750">
              <a:buFont typeface="Wingdings" panose="05000000000000000000" pitchFamily="2" charset="2"/>
              <a:buChar char="Ø"/>
            </a:pPr>
            <a:r>
              <a:rPr lang="en-US" sz="2400" dirty="0" smtClean="0">
                <a:solidFill>
                  <a:schemeClr val="tx1"/>
                </a:solidFill>
              </a:rPr>
              <a:t>Guidelines </a:t>
            </a:r>
            <a:r>
              <a:rPr lang="en-US" sz="2400" dirty="0">
                <a:solidFill>
                  <a:schemeClr val="tx1"/>
                </a:solidFill>
              </a:rPr>
              <a:t>for common practices for </a:t>
            </a:r>
            <a:r>
              <a:rPr lang="en-US" sz="2400" dirty="0" smtClean="0">
                <a:solidFill>
                  <a:schemeClr val="tx1"/>
                </a:solidFill>
              </a:rPr>
              <a:t>cataloguing under </a:t>
            </a:r>
            <a:r>
              <a:rPr lang="en-US" sz="2400" dirty="0">
                <a:solidFill>
                  <a:schemeClr val="tx1"/>
                </a:solidFill>
              </a:rPr>
              <a:t>a shared </a:t>
            </a:r>
            <a:r>
              <a:rPr lang="en-US" sz="2400" dirty="0" smtClean="0">
                <a:solidFill>
                  <a:schemeClr val="tx1"/>
                </a:solidFill>
              </a:rPr>
              <a:t>ILS </a:t>
            </a:r>
          </a:p>
          <a:p>
            <a:pPr marL="285750" indent="-285750">
              <a:buFont typeface="Wingdings" panose="05000000000000000000" pitchFamily="2" charset="2"/>
              <a:buChar char="Ø"/>
            </a:pPr>
            <a:r>
              <a:rPr lang="en-US" sz="2400" dirty="0" smtClean="0">
                <a:solidFill>
                  <a:schemeClr val="tx1"/>
                </a:solidFill>
              </a:rPr>
              <a:t>HKCAN (Hong Kong </a:t>
            </a:r>
            <a:r>
              <a:rPr lang="en-US" sz="2400" dirty="0">
                <a:solidFill>
                  <a:schemeClr val="tx1"/>
                </a:solidFill>
              </a:rPr>
              <a:t>Chinese Authority </a:t>
            </a:r>
            <a:r>
              <a:rPr lang="en-US" sz="2400" dirty="0" smtClean="0">
                <a:solidFill>
                  <a:schemeClr val="tx1"/>
                </a:solidFill>
              </a:rPr>
              <a:t>Name)</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204527CF-3813-484C-A911-0873022F42AE}" type="slidenum">
              <a:rPr lang="en-US" smtClean="0"/>
              <a:t>9</a:t>
            </a:fld>
            <a:endParaRPr lang="en-US" dirty="0"/>
          </a:p>
        </p:txBody>
      </p:sp>
    </p:spTree>
    <p:extLst>
      <p:ext uri="{BB962C8B-B14F-4D97-AF65-F5344CB8AC3E}">
        <p14:creationId xmlns:p14="http://schemas.microsoft.com/office/powerpoint/2010/main" val="4185746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895</TotalTime>
  <Words>672</Words>
  <Application>Microsoft Office PowerPoint</Application>
  <PresentationFormat>On-screen Show (4:3)</PresentationFormat>
  <Paragraphs>122</Paragraphs>
  <Slides>13</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13</vt:i4>
      </vt:variant>
    </vt:vector>
  </HeadingPairs>
  <TitlesOfParts>
    <vt:vector size="26" baseType="lpstr">
      <vt:lpstr>微軟正黑體</vt:lpstr>
      <vt:lpstr>新細明體</vt:lpstr>
      <vt:lpstr>SimHei</vt:lpstr>
      <vt:lpstr>宋体</vt:lpstr>
      <vt:lpstr>宋体</vt:lpstr>
      <vt:lpstr>微軟正黑體 Light</vt:lpstr>
      <vt:lpstr>Arial</vt:lpstr>
      <vt:lpstr>Calibri</vt:lpstr>
      <vt:lpstr>Cambria</vt:lpstr>
      <vt:lpstr>Times New Roman</vt:lpstr>
      <vt:lpstr>Wingdings</vt:lpstr>
      <vt:lpstr>Office Theme</vt:lpstr>
      <vt:lpstr>1_Office Theme</vt:lpstr>
      <vt:lpstr>JULAC  CONCERT Conference November 2018 </vt:lpstr>
      <vt:lpstr>Mission Through its collaborative efforts, JULAC creates an environment where scholarly resources are collected, managed and shared through the delivery of innovative services that enhance the academic endeavors of the UGC funded institutions. </vt:lpstr>
      <vt:lpstr>JULAC Top Strategic Directions 2017-2020</vt:lpstr>
      <vt:lpstr>JULAC Top Strategic Directions 2017-2020</vt:lpstr>
      <vt:lpstr>Shared Integrated Library System (ILS) (2/2)</vt:lpstr>
      <vt:lpstr>PowerPoint Presentation</vt:lpstr>
      <vt:lpstr>PowerPoint Presentation</vt:lpstr>
      <vt:lpstr>JULAC Access Services Committee</vt:lpstr>
      <vt:lpstr>Bibliographic Services Committee </vt:lpstr>
      <vt:lpstr>JULAC Consortiall </vt:lpstr>
      <vt:lpstr>Learning Strategies Committee </vt:lpstr>
      <vt:lpstr>PowerPoint Presentation</vt:lpstr>
      <vt:lpstr>Potential New Initiatives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 Siu Huen</dc:creator>
  <cp:lastModifiedBy>Louise Jones (Library)</cp:lastModifiedBy>
  <cp:revision>146</cp:revision>
  <dcterms:created xsi:type="dcterms:W3CDTF">2017-02-13T03:57:04Z</dcterms:created>
  <dcterms:modified xsi:type="dcterms:W3CDTF">2018-11-07T07:31:20Z</dcterms:modified>
</cp:coreProperties>
</file>