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3" r:id="rId4"/>
    <p:sldId id="294" r:id="rId5"/>
    <p:sldId id="289" r:id="rId6"/>
    <p:sldId id="295" r:id="rId7"/>
    <p:sldId id="290" r:id="rId8"/>
    <p:sldId id="291" r:id="rId9"/>
    <p:sldId id="285" r:id="rId10"/>
    <p:sldId id="292" r:id="rId11"/>
    <p:sldId id="260" r:id="rId12"/>
    <p:sldId id="274" r:id="rId13"/>
    <p:sldId id="275" r:id="rId14"/>
    <p:sldId id="276" r:id="rId15"/>
    <p:sldId id="277" r:id="rId16"/>
    <p:sldId id="297" r:id="rId17"/>
    <p:sldId id="278" r:id="rId18"/>
    <p:sldId id="279" r:id="rId19"/>
    <p:sldId id="280" r:id="rId20"/>
    <p:sldId id="281" r:id="rId21"/>
    <p:sldId id="296" r:id="rId22"/>
    <p:sldId id="293" r:id="rId23"/>
    <p:sldId id="270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95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18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84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20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70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70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45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97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70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2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F3718-D386-466D-92EE-7183B6FF29DE}" type="datetimeFigureOut">
              <a:rPr lang="zh-TW" altLang="en-US" smtClean="0"/>
              <a:t>2020/3/5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0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du.medici.tv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en-US" altLang="zh-TW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medici</a:t>
            </a:r>
            <a:r>
              <a:rPr lang="en-US" altLang="zh-TW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zh-TW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 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altLang="zh-TW" dirty="0" smtClean="0"/>
              <a:t> U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ser Guide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麥迪西</a:t>
            </a:r>
            <a:r>
              <a:rPr lang="en-US" altLang="zh-TW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TV‧</a:t>
            </a:r>
            <a:r>
              <a:rPr lang="zh-TW" alt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現場直播古典音樂影片</a:t>
            </a:r>
            <a:r>
              <a:rPr lang="zh-TW" altLang="en-US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使用指引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3995936" y="620688"/>
            <a:ext cx="0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555704"/>
            <a:ext cx="419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3999" cy="30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385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…(9)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347864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芭蕾舞推薦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76256" y="17728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所有芭蕾舞推薦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244408" y="36514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48464" y="3356992"/>
            <a:ext cx="395536" cy="29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021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</a:t>
            </a:r>
            <a:r>
              <a:rPr lang="zh-TW" altLang="en-US" sz="3200" dirty="0" smtClean="0"/>
              <a:t>目錄 </a:t>
            </a:r>
            <a:r>
              <a:rPr lang="en-US" altLang="zh-TW" sz="3200" dirty="0" smtClean="0"/>
              <a:t>~ 1.</a:t>
            </a:r>
            <a:r>
              <a:rPr lang="zh-TW" altLang="en-US" sz="3200" dirty="0" smtClean="0"/>
              <a:t>音樂會 </a:t>
            </a:r>
            <a:r>
              <a:rPr lang="en-US" altLang="zh-TW" sz="3200" dirty="0" smtClean="0"/>
              <a:t>(1)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1619672" y="155679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47864" y="4445429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835696" y="4869160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9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7" y="836712"/>
            <a:ext cx="8062401" cy="593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1.</a:t>
            </a:r>
            <a:r>
              <a:rPr lang="zh-TW" altLang="en-US" sz="3200" dirty="0"/>
              <a:t>音樂會 </a:t>
            </a:r>
            <a:r>
              <a:rPr lang="en-US" altLang="zh-TW" sz="3200" dirty="0" smtClean="0"/>
              <a:t>(2)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827584" y="1491898"/>
            <a:ext cx="967423" cy="455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-36512" y="1490881"/>
            <a:ext cx="9767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917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96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-5192" y="2067962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8224" y="4221088"/>
            <a:ext cx="2016224" cy="2564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580112" y="3951203"/>
            <a:ext cx="318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點選影片即可播放，分享鍵可傳至社群網站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1560" y="1052736"/>
            <a:ext cx="259228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篩選器優化選項後即可選擇欲播放之音樂會影片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-5192" y="559635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>
                <a:solidFill>
                  <a:srgbClr val="FF0000"/>
                </a:solidFill>
              </a:rPr>
              <a:t>表演</a:t>
            </a:r>
            <a:r>
              <a:rPr lang="zh-TW" altLang="en-US" sz="850" dirty="0" smtClean="0">
                <a:solidFill>
                  <a:srgbClr val="FF0000"/>
                </a:solidFill>
              </a:rPr>
              <a:t>者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31839" y="817510"/>
            <a:ext cx="648073" cy="346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5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6363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…(1)</a:t>
            </a:r>
            <a:endParaRPr lang="zh-TW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092280" y="20515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曲目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364088" y="5589240"/>
            <a:ext cx="864096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畫質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全螢幕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5589240"/>
            <a:ext cx="1944216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播放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往前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音量</a:t>
            </a:r>
            <a:r>
              <a:rPr lang="en-US" altLang="zh-TW" sz="850" dirty="0" smtClean="0">
                <a:solidFill>
                  <a:srgbClr val="FF0000"/>
                </a:solidFill>
              </a:rPr>
              <a:t>/ </a:t>
            </a:r>
            <a:r>
              <a:rPr lang="zh-TW" altLang="en-US" sz="850" dirty="0" smtClean="0">
                <a:solidFill>
                  <a:srgbClr val="FF0000"/>
                </a:solidFill>
              </a:rPr>
              <a:t>播放長度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影片長度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1" y="901746"/>
            <a:ext cx="7980817" cy="58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…(2)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267744" y="22048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簡介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732240" y="48598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卡司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267744" y="55079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詳細資料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67584" y="3645024"/>
            <a:ext cx="116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回到播放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444208" y="202737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鹿特丹愛樂協演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211960" y="836712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演出單位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339752" y="39957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曲目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831190" cy="58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…(3)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55776" y="7647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詳細資料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640586" y="388884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索引標籤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83968" y="4869160"/>
            <a:ext cx="116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推薦影片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71171" y="2780928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主辦唱片品牌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918636"/>
            <a:ext cx="7482502" cy="582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檢索</a:t>
            </a:r>
            <a:endParaRPr lang="zh-TW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899592" y="915027"/>
            <a:ext cx="1275355" cy="281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63588" y="1207785"/>
            <a:ext cx="29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輸入關鍵字，如： </a:t>
            </a:r>
            <a:r>
              <a:rPr lang="en-US" altLang="zh-TW" sz="1200" dirty="0" smtClean="0">
                <a:solidFill>
                  <a:srgbClr val="FF0000"/>
                </a:solidFill>
              </a:rPr>
              <a:t>Swan Lake (</a:t>
            </a:r>
            <a:r>
              <a:rPr lang="zh-TW" altLang="en-US" sz="1200" dirty="0" smtClean="0">
                <a:solidFill>
                  <a:srgbClr val="FF0000"/>
                </a:solidFill>
              </a:rPr>
              <a:t>天鵝湖</a:t>
            </a:r>
            <a:r>
              <a:rPr lang="en-US" altLang="zh-TW" sz="1200" dirty="0" smtClean="0">
                <a:solidFill>
                  <a:srgbClr val="FF0000"/>
                </a:solidFill>
              </a:rPr>
              <a:t>)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27584" y="17008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得出 </a:t>
            </a:r>
            <a:r>
              <a:rPr lang="en-US" altLang="zh-TW" dirty="0" smtClean="0">
                <a:solidFill>
                  <a:srgbClr val="FF0000"/>
                </a:solidFill>
              </a:rPr>
              <a:t>14 </a:t>
            </a:r>
            <a:r>
              <a:rPr lang="zh-TW" altLang="en-US" dirty="0" smtClean="0">
                <a:solidFill>
                  <a:srgbClr val="FF0000"/>
                </a:solidFill>
              </a:rPr>
              <a:t>部相關的影片，供點選播放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073008" cy="40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</a:t>
            </a:r>
            <a:r>
              <a:rPr lang="en-US" altLang="zh-TW" sz="3200" dirty="0" smtClean="0"/>
              <a:t>2.</a:t>
            </a:r>
            <a:r>
              <a:rPr lang="zh-TW" altLang="en-US" sz="3200" dirty="0" smtClean="0"/>
              <a:t>歌劇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2483768" y="1052736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02920" y="4299193"/>
            <a:ext cx="9767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205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71600" y="4731241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55576" y="4005064"/>
            <a:ext cx="223224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59831" y="3908086"/>
            <a:ext cx="50405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5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825"/>
            <a:ext cx="9143999" cy="41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</a:t>
            </a:r>
            <a:r>
              <a:rPr lang="en-US" altLang="zh-TW" sz="3200" dirty="0" smtClean="0"/>
              <a:t>3.</a:t>
            </a:r>
            <a:r>
              <a:rPr lang="zh-TW" altLang="en-US" sz="3200" dirty="0" smtClean="0"/>
              <a:t>芭蕾舞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3131840" y="1052736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43608" y="4365104"/>
            <a:ext cx="10081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104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11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02920" y="4875257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55576" y="4141966"/>
            <a:ext cx="223224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59832" y="3949623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1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" y="1145701"/>
            <a:ext cx="9146843" cy="408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</a:t>
            </a:r>
            <a:r>
              <a:rPr lang="en-US" altLang="zh-TW" sz="3200" dirty="0" smtClean="0"/>
              <a:t>4.</a:t>
            </a:r>
            <a:r>
              <a:rPr lang="zh-TW" altLang="en-US" sz="3200" dirty="0" smtClean="0"/>
              <a:t>紀錄片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3923928" y="1124744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99592" y="4293096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導演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5368" y="4024848"/>
            <a:ext cx="628640" cy="196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675"/>
            <a:ext cx="9144000" cy="302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登入首頁</a:t>
            </a:r>
            <a:r>
              <a:rPr lang="en-US" altLang="zh-TW" sz="3200" dirty="0" smtClean="0"/>
              <a:t>…(1)</a:t>
            </a:r>
            <a:endParaRPr lang="zh-TW" altLang="en-US" sz="32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00749" y="1052736"/>
            <a:ext cx="29554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tcKabel-Book" charset="0"/>
                <a:ea typeface="新細明體" pitchFamily="18" charset="-120"/>
                <a:cs typeface="ItcKabel-Book" charset="0"/>
              </a:rPr>
              <a:t>網</a:t>
            </a:r>
            <a:r>
              <a:rPr kumimoji="1" lang="zh-TW" altLang="zh-TW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tcKabel-Book" charset="0"/>
                <a:ea typeface="新細明體" pitchFamily="18" charset="-120"/>
                <a:cs typeface="ItcKabel-Book" charset="0"/>
              </a:rPr>
              <a:t>址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新細明體" pitchFamily="18" charset="-120"/>
                <a:cs typeface="ItcKabel-Book" charset="0"/>
              </a:rPr>
              <a:t>: </a:t>
            </a:r>
            <a:r>
              <a:rPr kumimoji="1" lang="en-US" altLang="zh-TW" sz="2000" dirty="0">
                <a:solidFill>
                  <a:srgbClr val="333333"/>
                </a:solidFill>
                <a:latin typeface="Times New Roman" pitchFamily="18" charset="0"/>
                <a:cs typeface="ItcKabel-Book" charset="0"/>
                <a:hlinkClick r:id="rId3"/>
              </a:rPr>
              <a:t>http://edu.medici.tv</a:t>
            </a:r>
            <a:r>
              <a:rPr kumimoji="1" lang="en-US" altLang="zh-TW" sz="2000" dirty="0" smtClean="0">
                <a:solidFill>
                  <a:srgbClr val="333333"/>
                </a:solidFill>
                <a:latin typeface="Times New Roman" pitchFamily="18" charset="0"/>
                <a:cs typeface="ItcKabel-Book" charset="0"/>
                <a:hlinkClick r:id="rId3"/>
              </a:rPr>
              <a:t>/</a:t>
            </a:r>
            <a:r>
              <a:rPr kumimoji="1" lang="zh-TW" altLang="en-US" sz="2000" dirty="0" smtClean="0">
                <a:solidFill>
                  <a:srgbClr val="333333"/>
                </a:solidFill>
                <a:latin typeface="Times New Roman" pitchFamily="18" charset="0"/>
                <a:cs typeface="ItcKabel-Book" charset="0"/>
              </a:rPr>
              <a:t> 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20"/>
          <p:cNvSpPr txBox="1">
            <a:spLocks noChangeArrowheads="1"/>
          </p:cNvSpPr>
          <p:nvPr/>
        </p:nvSpPr>
        <p:spPr bwMode="auto">
          <a:xfrm>
            <a:off x="2915816" y="1412776"/>
            <a:ext cx="3586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 smtClean="0"/>
              <a:t>※ </a:t>
            </a:r>
            <a:r>
              <a:rPr kumimoji="0" lang="zh-TW" altLang="en-US" sz="1400" dirty="0" smtClean="0"/>
              <a:t>訂購或試用設定後</a:t>
            </a:r>
            <a:r>
              <a:rPr kumimoji="0" lang="zh-TW" altLang="en-US" sz="1400" dirty="0" smtClean="0">
                <a:solidFill>
                  <a:srgbClr val="FF0000"/>
                </a:solidFill>
              </a:rPr>
              <a:t>鎖</a:t>
            </a:r>
            <a:r>
              <a:rPr kumimoji="0" lang="en-US" altLang="zh-TW" sz="1400" dirty="0" smtClean="0">
                <a:solidFill>
                  <a:srgbClr val="FF0000"/>
                </a:solidFill>
              </a:rPr>
              <a:t>IP</a:t>
            </a:r>
            <a:r>
              <a:rPr kumimoji="0" lang="zh-TW" altLang="en-US" sz="1400" dirty="0" smtClean="0"/>
              <a:t>，</a:t>
            </a:r>
            <a:r>
              <a:rPr kumimoji="0" lang="zh-TW" altLang="en-US" sz="1400" dirty="0" smtClean="0">
                <a:solidFill>
                  <a:srgbClr val="FF0000"/>
                </a:solidFill>
              </a:rPr>
              <a:t>免用</a:t>
            </a:r>
            <a:r>
              <a:rPr kumimoji="0" lang="zh-TW" altLang="en-US" sz="1400" dirty="0" smtClean="0"/>
              <a:t>帳號密碼 </a:t>
            </a:r>
            <a:endParaRPr kumimoji="0" lang="zh-TW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6156176" y="2176545"/>
            <a:ext cx="432048" cy="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868144" y="187922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英語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法語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西語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俄語 選擇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91680" y="2824618"/>
            <a:ext cx="5256584" cy="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436096" y="245528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隨選影片目錄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1680" y="2473869"/>
            <a:ext cx="1008112" cy="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699792" y="24115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關鍵字檢索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32240" y="2132856"/>
            <a:ext cx="540060" cy="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7164288" y="227687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medici.tv</a:t>
            </a:r>
            <a:r>
              <a:rPr lang="zh-TW" altLang="en-US" sz="1400" dirty="0" smtClean="0">
                <a:solidFill>
                  <a:srgbClr val="FF0000"/>
                </a:solidFill>
              </a:rPr>
              <a:t>社群網頁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346"/>
            <a:ext cx="9162143" cy="409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</a:t>
            </a:r>
            <a:r>
              <a:rPr lang="en-US" altLang="zh-TW" sz="3200" dirty="0" smtClean="0"/>
              <a:t>5.</a:t>
            </a:r>
            <a:r>
              <a:rPr lang="zh-TW" altLang="en-US" sz="3200" dirty="0" smtClean="0"/>
              <a:t>大師班教學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5004048" y="1052736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043608" y="4371201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148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10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74928" y="472514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55576" y="4069958"/>
            <a:ext cx="223224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23928" y="3933056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79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108504" cy="55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隨選影片目錄 </a:t>
            </a:r>
            <a:r>
              <a:rPr lang="en-US" altLang="zh-TW" sz="3200" dirty="0"/>
              <a:t>~ </a:t>
            </a:r>
            <a:r>
              <a:rPr lang="en-US" altLang="zh-TW" sz="3200" dirty="0" smtClean="0"/>
              <a:t>6.</a:t>
            </a:r>
            <a:r>
              <a:rPr lang="zh-TW" altLang="en-US" sz="3200" dirty="0"/>
              <a:t>活動行事曆</a:t>
            </a:r>
          </a:p>
        </p:txBody>
      </p:sp>
      <p:sp>
        <p:nvSpPr>
          <p:cNvPr id="11" name="矩形 10"/>
          <p:cNvSpPr/>
          <p:nvPr/>
        </p:nvSpPr>
        <p:spPr>
          <a:xfrm>
            <a:off x="7164288" y="945036"/>
            <a:ext cx="1080120" cy="323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691680" y="2780928"/>
            <a:ext cx="699512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知名的音樂廳</a:t>
            </a:r>
            <a:r>
              <a:rPr lang="zh-TW" altLang="en-US" sz="850" dirty="0">
                <a:solidFill>
                  <a:srgbClr val="FF0000"/>
                </a:solidFill>
              </a:rPr>
              <a:t>，歌劇院，音樂節和</a:t>
            </a:r>
            <a:r>
              <a:rPr lang="zh-TW" altLang="en-US" sz="850" dirty="0" smtClean="0">
                <a:solidFill>
                  <a:srgbClr val="FF0000"/>
                </a:solidFill>
              </a:rPr>
              <a:t>比賽中即將播出的直播影片 </a:t>
            </a:r>
            <a:r>
              <a:rPr lang="en-US" altLang="zh-TW" sz="850" dirty="0" smtClean="0">
                <a:solidFill>
                  <a:srgbClr val="FF0000"/>
                </a:solidFill>
              </a:rPr>
              <a:t>~  </a:t>
            </a:r>
            <a:r>
              <a:rPr lang="zh-TW" altLang="en-US" sz="850" dirty="0" smtClean="0">
                <a:solidFill>
                  <a:srgbClr val="FF0000"/>
                </a:solidFill>
              </a:rPr>
              <a:t>現在就將它加到您的行事曆 </a:t>
            </a:r>
            <a:r>
              <a:rPr lang="en-US" altLang="zh-TW" sz="850" dirty="0" smtClean="0">
                <a:solidFill>
                  <a:srgbClr val="FF0000"/>
                </a:solidFill>
              </a:rPr>
              <a:t>~  </a:t>
            </a:r>
            <a:r>
              <a:rPr lang="zh-TW" altLang="en-US" sz="850" dirty="0" smtClean="0">
                <a:solidFill>
                  <a:srgbClr val="FF0000"/>
                </a:solidFill>
              </a:rPr>
              <a:t>不錯過任何精彩的節目！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部落格</a:t>
            </a:r>
            <a:endParaRPr lang="zh-TW" altLang="en-US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5839"/>
            <a:ext cx="6675934" cy="455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4798"/>
            <a:ext cx="8403902" cy="79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8378080" y="1556792"/>
            <a:ext cx="65841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8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4CB-1C5E-43B1-8AE2-ABA1533CC388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457200" y="500042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聯絡資訊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71472" y="2814670"/>
            <a:ext cx="7858180" cy="304322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Mr. S.C. Chiang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江憲助  經理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Tel: (02)2608-7581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Mobile: 0910-099-676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E-mail: groscctw@gmail.com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1"/>
            <a:ext cx="7715304" cy="109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76"/>
            <a:ext cx="9108504" cy="495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…(2)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915816" y="25556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最近的重播影片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72200" y="2300763"/>
            <a:ext cx="22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所有最近的重播影片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49480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48464" y="4293096"/>
            <a:ext cx="337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8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71735" cy="371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…(3)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131840" y="16098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必看重播影片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64288" y="14034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所有重播影片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244408" y="37077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48464" y="3413321"/>
            <a:ext cx="395536" cy="29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7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158"/>
            <a:ext cx="9144000" cy="404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…(4)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059832" y="17728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活動行事曆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20272" y="15475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所有活動行事曆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244408" y="38674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48464" y="3573016"/>
            <a:ext cx="395536" cy="29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2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647"/>
            <a:ext cx="9144000" cy="488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…(5)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339752" y="177398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樂迷喜愛的節目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732240" y="169151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全部樂迷喜愛的</a:t>
            </a:r>
            <a:r>
              <a:rPr lang="zh-TW" altLang="en-US" dirty="0" smtClean="0">
                <a:solidFill>
                  <a:srgbClr val="FF0000"/>
                </a:solidFill>
              </a:rPr>
              <a:t>節目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44408" y="38674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48464" y="3573016"/>
            <a:ext cx="395536" cy="29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5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…(6)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55776" y="16195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特別推薦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5454"/>
            <a:ext cx="9144000" cy="326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…(7)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220072" y="1671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本週播放清單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72816"/>
            <a:ext cx="894803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…(8)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788024" y="15475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新上架隨選影片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20817" y="1988840"/>
            <a:ext cx="23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所有新上架隨選影片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172400" y="38674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瀏覽鍵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76456" y="3573016"/>
            <a:ext cx="395536" cy="29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8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479</Words>
  <Application>Microsoft Office PowerPoint</Application>
  <PresentationFormat>如螢幕大小 (4:3)</PresentationFormat>
  <Paragraphs>97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2020 medici.tv  EDU User Guide 麥迪西TV‧現場直播古典音樂影片使用指引</vt:lpstr>
      <vt:lpstr>登入首頁…(1)</vt:lpstr>
      <vt:lpstr>首頁…(2)</vt:lpstr>
      <vt:lpstr>首頁…(3)</vt:lpstr>
      <vt:lpstr>首頁…(4)</vt:lpstr>
      <vt:lpstr>首頁…(5)</vt:lpstr>
      <vt:lpstr>首頁…(6)</vt:lpstr>
      <vt:lpstr>首頁…(7)</vt:lpstr>
      <vt:lpstr>首頁…(8)</vt:lpstr>
      <vt:lpstr>首頁…(9)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medici.tw 麥迪西TV</dc:title>
  <dc:creator>SCChiang</dc:creator>
  <cp:lastModifiedBy>Owner</cp:lastModifiedBy>
  <cp:revision>172</cp:revision>
  <dcterms:created xsi:type="dcterms:W3CDTF">2014-03-14T03:11:51Z</dcterms:created>
  <dcterms:modified xsi:type="dcterms:W3CDTF">2020-03-04T16:50:47Z</dcterms:modified>
</cp:coreProperties>
</file>